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7" r:id="rId1"/>
  </p:sldMasterIdLst>
  <p:notesMasterIdLst>
    <p:notesMasterId r:id="rId26"/>
  </p:notesMasterIdLst>
  <p:sldIdLst>
    <p:sldId id="315" r:id="rId2"/>
    <p:sldId id="298" r:id="rId3"/>
    <p:sldId id="316" r:id="rId4"/>
    <p:sldId id="317" r:id="rId5"/>
    <p:sldId id="258" r:id="rId6"/>
    <p:sldId id="259" r:id="rId7"/>
    <p:sldId id="330" r:id="rId8"/>
    <p:sldId id="324" r:id="rId9"/>
    <p:sldId id="261" r:id="rId10"/>
    <p:sldId id="331" r:id="rId11"/>
    <p:sldId id="274" r:id="rId12"/>
    <p:sldId id="262" r:id="rId13"/>
    <p:sldId id="332" r:id="rId14"/>
    <p:sldId id="275" r:id="rId15"/>
    <p:sldId id="318" r:id="rId16"/>
    <p:sldId id="314" r:id="rId17"/>
    <p:sldId id="299" r:id="rId18"/>
    <p:sldId id="300" r:id="rId19"/>
    <p:sldId id="301" r:id="rId20"/>
    <p:sldId id="327" r:id="rId21"/>
    <p:sldId id="328" r:id="rId22"/>
    <p:sldId id="310" r:id="rId23"/>
    <p:sldId id="329" r:id="rId24"/>
    <p:sldId id="333" r:id="rId25"/>
  </p:sldIdLst>
  <p:sldSz cx="9144000" cy="6858000" type="screen4x3"/>
  <p:notesSz cx="6858000" cy="9144000"/>
  <p:custDataLst>
    <p:tags r:id="rId27"/>
  </p:custDataLst>
  <p:defaultTextStyle>
    <a:defPPr>
      <a:defRPr lang="en-US"/>
    </a:defPPr>
    <a:lvl1pPr algn="l" rtl="0" fontAlgn="base">
      <a:spcBef>
        <a:spcPct val="0"/>
      </a:spcBef>
      <a:spcAft>
        <a:spcPct val="0"/>
      </a:spcAft>
      <a:defRPr sz="3200" kern="1200">
        <a:solidFill>
          <a:schemeClr val="tx1"/>
        </a:solidFill>
        <a:latin typeface="Arial" charset="0"/>
        <a:ea typeface="+mn-ea"/>
        <a:cs typeface="+mn-cs"/>
      </a:defRPr>
    </a:lvl1pPr>
    <a:lvl2pPr marL="457200" algn="l" rtl="0" fontAlgn="base">
      <a:spcBef>
        <a:spcPct val="0"/>
      </a:spcBef>
      <a:spcAft>
        <a:spcPct val="0"/>
      </a:spcAft>
      <a:defRPr sz="3200" kern="1200">
        <a:solidFill>
          <a:schemeClr val="tx1"/>
        </a:solidFill>
        <a:latin typeface="Arial" charset="0"/>
        <a:ea typeface="+mn-ea"/>
        <a:cs typeface="+mn-cs"/>
      </a:defRPr>
    </a:lvl2pPr>
    <a:lvl3pPr marL="914400" algn="l" rtl="0" fontAlgn="base">
      <a:spcBef>
        <a:spcPct val="0"/>
      </a:spcBef>
      <a:spcAft>
        <a:spcPct val="0"/>
      </a:spcAft>
      <a:defRPr sz="3200" kern="1200">
        <a:solidFill>
          <a:schemeClr val="tx1"/>
        </a:solidFill>
        <a:latin typeface="Arial" charset="0"/>
        <a:ea typeface="+mn-ea"/>
        <a:cs typeface="+mn-cs"/>
      </a:defRPr>
    </a:lvl3pPr>
    <a:lvl4pPr marL="1371600" algn="l" rtl="0" fontAlgn="base">
      <a:spcBef>
        <a:spcPct val="0"/>
      </a:spcBef>
      <a:spcAft>
        <a:spcPct val="0"/>
      </a:spcAft>
      <a:defRPr sz="3200" kern="1200">
        <a:solidFill>
          <a:schemeClr val="tx1"/>
        </a:solidFill>
        <a:latin typeface="Arial" charset="0"/>
        <a:ea typeface="+mn-ea"/>
        <a:cs typeface="+mn-cs"/>
      </a:defRPr>
    </a:lvl4pPr>
    <a:lvl5pPr marL="1828800" algn="l" rtl="0" fontAlgn="base">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FFFF00"/>
    <a:srgbClr val="A50021"/>
    <a:srgbClr val="000099"/>
    <a:srgbClr val="990000"/>
    <a:srgbClr val="FF3300"/>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94660"/>
  </p:normalViewPr>
  <p:slideViewPr>
    <p:cSldViewPr>
      <p:cViewPr varScale="1">
        <p:scale>
          <a:sx n="84" d="100"/>
          <a:sy n="84" d="100"/>
        </p:scale>
        <p:origin x="658"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ADF73ABC-D403-4AD3-B48B-C3984EC8BF1D}" type="datetimeFigureOut">
              <a:rPr lang="en-US"/>
              <a:pPr>
                <a:defRPr/>
              </a:pPr>
              <a:t>22-Nov-21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959BC7A1-AC94-4706-8586-4BF6E219CA52}" type="slidenum">
              <a:rPr lang="en-US"/>
              <a:pPr>
                <a:defRPr/>
              </a:pPr>
              <a:t>‹#›</a:t>
            </a:fld>
            <a:endParaRPr lang="en-US"/>
          </a:p>
        </p:txBody>
      </p:sp>
    </p:spTree>
    <p:extLst>
      <p:ext uri="{BB962C8B-B14F-4D97-AF65-F5344CB8AC3E}">
        <p14:creationId xmlns:p14="http://schemas.microsoft.com/office/powerpoint/2010/main" val="16904588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fld id="{1A4BF6C0-EFC7-4CB9-8F68-33A4A794555B}" type="slidenum">
              <a:rPr lang="en-US" sz="1200" smtClean="0"/>
              <a:pPr eaLnBrk="1" hangingPunct="1"/>
              <a:t>20</a:t>
            </a:fld>
            <a:endParaRPr lang="en-US" sz="1200" smtClean="0"/>
          </a:p>
        </p:txBody>
      </p:sp>
    </p:spTree>
    <p:extLst>
      <p:ext uri="{BB962C8B-B14F-4D97-AF65-F5344CB8AC3E}">
        <p14:creationId xmlns:p14="http://schemas.microsoft.com/office/powerpoint/2010/main" val="880135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pPr>
              <a:defRPr/>
            </a:pPr>
            <a:fld id="{8C45AAAF-D452-41E2-B4A6-53541CF727D5}" type="slidenum">
              <a:rPr lang="en-US" smtClean="0"/>
              <a:pPr>
                <a:defRPr/>
              </a:pPr>
              <a:t>‹#›</a:t>
            </a:fld>
            <a:endParaRPr lang="en-US"/>
          </a:p>
        </p:txBody>
      </p:sp>
    </p:spTree>
    <p:extLst>
      <p:ext uri="{BB962C8B-B14F-4D97-AF65-F5344CB8AC3E}">
        <p14:creationId xmlns:p14="http://schemas.microsoft.com/office/powerpoint/2010/main" val="143210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defRPr/>
            </a:pPr>
            <a:fld id="{64BF3F20-1FAA-4E22-8ACB-F4181F73414D}" type="slidenum">
              <a:rPr lang="en-US" smtClean="0"/>
              <a:pPr>
                <a:defRPr/>
              </a:pPr>
              <a:t>‹#›</a:t>
            </a:fld>
            <a:endParaRPr lang="en-US"/>
          </a:p>
        </p:txBody>
      </p:sp>
    </p:spTree>
    <p:extLst>
      <p:ext uri="{BB962C8B-B14F-4D97-AF65-F5344CB8AC3E}">
        <p14:creationId xmlns:p14="http://schemas.microsoft.com/office/powerpoint/2010/main" val="2702297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defRPr/>
            </a:pPr>
            <a:fld id="{64BF3F20-1FAA-4E22-8ACB-F4181F73414D}" type="slidenum">
              <a:rPr lang="en-US" smtClean="0"/>
              <a:pPr>
                <a:defRPr/>
              </a:pPr>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69134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64BF3F20-1FAA-4E22-8ACB-F4181F73414D}" type="slidenum">
              <a:rPr lang="en-US" smtClean="0"/>
              <a:pPr>
                <a:defRPr/>
              </a:pPr>
              <a:t>‹#›</a:t>
            </a:fld>
            <a:endParaRPr lang="en-US"/>
          </a:p>
        </p:txBody>
      </p:sp>
    </p:spTree>
    <p:extLst>
      <p:ext uri="{BB962C8B-B14F-4D97-AF65-F5344CB8AC3E}">
        <p14:creationId xmlns:p14="http://schemas.microsoft.com/office/powerpoint/2010/main" val="4001785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64BF3F20-1FAA-4E22-8ACB-F4181F73414D}" type="slidenum">
              <a:rPr lang="en-US" smtClean="0"/>
              <a:pPr>
                <a:defRPr/>
              </a:pPr>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717183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64BF3F20-1FAA-4E22-8ACB-F4181F73414D}" type="slidenum">
              <a:rPr lang="en-US" smtClean="0"/>
              <a:pPr>
                <a:defRPr/>
              </a:pPr>
              <a:t>‹#›</a:t>
            </a:fld>
            <a:endParaRPr lang="en-US"/>
          </a:p>
        </p:txBody>
      </p:sp>
    </p:spTree>
    <p:extLst>
      <p:ext uri="{BB962C8B-B14F-4D97-AF65-F5344CB8AC3E}">
        <p14:creationId xmlns:p14="http://schemas.microsoft.com/office/powerpoint/2010/main" val="1475187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83CE4C9F-A84B-4E69-B5D5-8A8B626F3A66}" type="slidenum">
              <a:rPr lang="en-US" smtClean="0"/>
              <a:pPr>
                <a:defRPr/>
              </a:pPr>
              <a:t>‹#›</a:t>
            </a:fld>
            <a:endParaRPr lang="en-US"/>
          </a:p>
        </p:txBody>
      </p:sp>
    </p:spTree>
    <p:extLst>
      <p:ext uri="{BB962C8B-B14F-4D97-AF65-F5344CB8AC3E}">
        <p14:creationId xmlns:p14="http://schemas.microsoft.com/office/powerpoint/2010/main" val="9303545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3E2379F0-01D6-4722-A64E-8A517BEEBB0F}" type="slidenum">
              <a:rPr lang="en-US" smtClean="0"/>
              <a:pPr>
                <a:defRPr/>
              </a:pPr>
              <a:t>‹#›</a:t>
            </a:fld>
            <a:endParaRPr lang="en-US"/>
          </a:p>
        </p:txBody>
      </p:sp>
    </p:spTree>
    <p:extLst>
      <p:ext uri="{BB962C8B-B14F-4D97-AF65-F5344CB8AC3E}">
        <p14:creationId xmlns:p14="http://schemas.microsoft.com/office/powerpoint/2010/main" val="890438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C78E78FA-C9B1-4558-A960-6F6C3F07E36D}" type="slidenum">
              <a:rPr lang="en-US" smtClean="0"/>
              <a:pPr>
                <a:defRPr/>
              </a:pPr>
              <a:t>‹#›</a:t>
            </a:fld>
            <a:endParaRPr lang="en-US"/>
          </a:p>
        </p:txBody>
      </p:sp>
    </p:spTree>
    <p:extLst>
      <p:ext uri="{BB962C8B-B14F-4D97-AF65-F5344CB8AC3E}">
        <p14:creationId xmlns:p14="http://schemas.microsoft.com/office/powerpoint/2010/main" val="478661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defRPr/>
            </a:pPr>
            <a:fld id="{56759ED0-78AF-4D61-8F0C-195F2BAD6895}" type="slidenum">
              <a:rPr lang="en-US" smtClean="0"/>
              <a:pPr>
                <a:defRPr/>
              </a:pPr>
              <a:t>‹#›</a:t>
            </a:fld>
            <a:endParaRPr lang="en-US"/>
          </a:p>
        </p:txBody>
      </p:sp>
    </p:spTree>
    <p:extLst>
      <p:ext uri="{BB962C8B-B14F-4D97-AF65-F5344CB8AC3E}">
        <p14:creationId xmlns:p14="http://schemas.microsoft.com/office/powerpoint/2010/main" val="1416769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pPr>
              <a:defRPr/>
            </a:pPr>
            <a:fld id="{9CA374E0-D100-4DF1-BF0F-92BF350A85F4}" type="slidenum">
              <a:rPr lang="en-US" smtClean="0"/>
              <a:pPr>
                <a:defRPr/>
              </a:pPr>
              <a:t>‹#›</a:t>
            </a:fld>
            <a:endParaRPr lang="en-US"/>
          </a:p>
        </p:txBody>
      </p:sp>
    </p:spTree>
    <p:extLst>
      <p:ext uri="{BB962C8B-B14F-4D97-AF65-F5344CB8AC3E}">
        <p14:creationId xmlns:p14="http://schemas.microsoft.com/office/powerpoint/2010/main" val="2160335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pPr>
              <a:defRPr/>
            </a:pPr>
            <a:fld id="{C91787D6-04C9-4A6C-ACCE-4B4315B120A0}" type="slidenum">
              <a:rPr lang="en-US" smtClean="0"/>
              <a:pPr>
                <a:defRPr/>
              </a:pPr>
              <a:t>‹#›</a:t>
            </a:fld>
            <a:endParaRPr lang="en-US"/>
          </a:p>
        </p:txBody>
      </p:sp>
    </p:spTree>
    <p:extLst>
      <p:ext uri="{BB962C8B-B14F-4D97-AF65-F5344CB8AC3E}">
        <p14:creationId xmlns:p14="http://schemas.microsoft.com/office/powerpoint/2010/main" val="240250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a:defRPr/>
            </a:pPr>
            <a:fld id="{435B4D1E-3CB4-4CFA-8B35-E644BC1578B0}" type="slidenum">
              <a:rPr lang="en-US" smtClean="0"/>
              <a:pPr>
                <a:defRPr/>
              </a:pPr>
              <a:t>‹#›</a:t>
            </a:fld>
            <a:endParaRPr lang="en-US"/>
          </a:p>
        </p:txBody>
      </p:sp>
    </p:spTree>
    <p:extLst>
      <p:ext uri="{BB962C8B-B14F-4D97-AF65-F5344CB8AC3E}">
        <p14:creationId xmlns:p14="http://schemas.microsoft.com/office/powerpoint/2010/main" val="3808219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a:defRPr/>
            </a:pPr>
            <a:fld id="{FA0FA3E5-B841-451B-AE71-4C57751EC2E3}" type="slidenum">
              <a:rPr lang="en-US" smtClean="0"/>
              <a:pPr>
                <a:defRPr/>
              </a:pPr>
              <a:t>‹#›</a:t>
            </a:fld>
            <a:endParaRPr lang="en-US"/>
          </a:p>
        </p:txBody>
      </p:sp>
    </p:spTree>
    <p:extLst>
      <p:ext uri="{BB962C8B-B14F-4D97-AF65-F5344CB8AC3E}">
        <p14:creationId xmlns:p14="http://schemas.microsoft.com/office/powerpoint/2010/main" val="3451626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a:defRPr/>
            </a:pPr>
            <a:fld id="{984C870B-26DD-4E7F-A5EB-A779D9B350FA}" type="slidenum">
              <a:rPr lang="en-US" smtClean="0"/>
              <a:pPr>
                <a:defRPr/>
              </a:pPr>
              <a:t>‹#›</a:t>
            </a:fld>
            <a:endParaRPr lang="en-US"/>
          </a:p>
        </p:txBody>
      </p:sp>
    </p:spTree>
    <p:extLst>
      <p:ext uri="{BB962C8B-B14F-4D97-AF65-F5344CB8AC3E}">
        <p14:creationId xmlns:p14="http://schemas.microsoft.com/office/powerpoint/2010/main" val="2372288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BBCC4B6B-796B-43A5-8BA6-243D3A5162B8}" type="slidenum">
              <a:rPr lang="en-US" smtClean="0"/>
              <a:pPr>
                <a:defRPr/>
              </a:pPr>
              <a:t>‹#›</a:t>
            </a:fld>
            <a:endParaRPr lang="en-US"/>
          </a:p>
        </p:txBody>
      </p:sp>
    </p:spTree>
    <p:extLst>
      <p:ext uri="{BB962C8B-B14F-4D97-AF65-F5344CB8AC3E}">
        <p14:creationId xmlns:p14="http://schemas.microsoft.com/office/powerpoint/2010/main" val="2347713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a:defRPr/>
            </a:pPr>
            <a:fld id="{64BF3F20-1FAA-4E22-8ACB-F4181F73414D}" type="slidenum">
              <a:rPr lang="en-US" smtClean="0"/>
              <a:pPr>
                <a:defRPr/>
              </a:pPr>
              <a:t>‹#›</a:t>
            </a:fld>
            <a:endParaRPr lang="en-US"/>
          </a:p>
        </p:txBody>
      </p:sp>
    </p:spTree>
    <p:extLst>
      <p:ext uri="{BB962C8B-B14F-4D97-AF65-F5344CB8AC3E}">
        <p14:creationId xmlns:p14="http://schemas.microsoft.com/office/powerpoint/2010/main" val="682185639"/>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 id="2147483909" r:id="rId12"/>
    <p:sldLayoutId id="2147483910" r:id="rId13"/>
    <p:sldLayoutId id="2147483911" r:id="rId14"/>
    <p:sldLayoutId id="2147483912" r:id="rId15"/>
    <p:sldLayoutId id="2147483913"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3.gif"/><Relationship Id="rId4" Type="http://schemas.openxmlformats.org/officeDocument/2006/relationships/image" Target="../media/image2.wmf"/></Relationships>
</file>

<file path=ppt/slides/_rels/slide11.xml.rels><?xml version="1.0" encoding="UTF-8" standalone="yes"?>
<Relationships xmlns="http://schemas.openxmlformats.org/package/2006/relationships"><Relationship Id="rId8" Type="http://schemas.openxmlformats.org/officeDocument/2006/relationships/audio" Target="../media/audio5.wav"/><Relationship Id="rId3" Type="http://schemas.openxmlformats.org/officeDocument/2006/relationships/audio" Target="../media/audio2.wav"/><Relationship Id="rId7"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audio" Target="../media/audio4.wav"/><Relationship Id="rId10" Type="http://schemas.openxmlformats.org/officeDocument/2006/relationships/image" Target="../media/image7.gif"/><Relationship Id="rId4" Type="http://schemas.openxmlformats.org/officeDocument/2006/relationships/audio" Target="../media/audio3.wav"/><Relationship Id="rId9" Type="http://schemas.openxmlformats.org/officeDocument/2006/relationships/image" Target="../media/image6.jpeg"/></Relationships>
</file>

<file path=ppt/slides/_rels/slide12.xml.rels><?xml version="1.0" encoding="UTF-8" standalone="yes"?>
<Relationships xmlns="http://schemas.openxmlformats.org/package/2006/relationships"><Relationship Id="rId8" Type="http://schemas.openxmlformats.org/officeDocument/2006/relationships/audio" Target="../media/audio5.wav"/><Relationship Id="rId3" Type="http://schemas.openxmlformats.org/officeDocument/2006/relationships/audio" Target="../media/audio2.wav"/><Relationship Id="rId7"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audio" Target="../media/audio4.wav"/><Relationship Id="rId10" Type="http://schemas.openxmlformats.org/officeDocument/2006/relationships/image" Target="../media/image7.gif"/><Relationship Id="rId4" Type="http://schemas.openxmlformats.org/officeDocument/2006/relationships/audio" Target="../media/audio3.wav"/><Relationship Id="rId9"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3.gif"/><Relationship Id="rId4" Type="http://schemas.openxmlformats.org/officeDocument/2006/relationships/image" Target="../media/image2.wmf"/></Relationships>
</file>

<file path=ppt/slides/_rels/slide14.xml.rels><?xml version="1.0" encoding="UTF-8" standalone="yes"?>
<Relationships xmlns="http://schemas.openxmlformats.org/package/2006/relationships"><Relationship Id="rId8" Type="http://schemas.openxmlformats.org/officeDocument/2006/relationships/audio" Target="../media/audio5.wav"/><Relationship Id="rId13" Type="http://schemas.openxmlformats.org/officeDocument/2006/relationships/image" Target="../media/image10.jpeg"/><Relationship Id="rId3" Type="http://schemas.openxmlformats.org/officeDocument/2006/relationships/audio" Target="../media/audio2.wav"/><Relationship Id="rId7" Type="http://schemas.openxmlformats.org/officeDocument/2006/relationships/image" Target="../media/image5.jpeg"/><Relationship Id="rId12"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8.jpeg"/><Relationship Id="rId5" Type="http://schemas.openxmlformats.org/officeDocument/2006/relationships/audio" Target="../media/audio4.wav"/><Relationship Id="rId10" Type="http://schemas.openxmlformats.org/officeDocument/2006/relationships/image" Target="../media/image7.gif"/><Relationship Id="rId4" Type="http://schemas.openxmlformats.org/officeDocument/2006/relationships/audio" Target="../media/audio3.wav"/><Relationship Id="rId9" Type="http://schemas.openxmlformats.org/officeDocument/2006/relationships/image" Target="../media/image6.jpeg"/><Relationship Id="rId14" Type="http://schemas.openxmlformats.org/officeDocument/2006/relationships/image" Target="../media/image11.jpeg"/></Relationships>
</file>

<file path=ppt/slides/_rels/slide15.xml.rels><?xml version="1.0" encoding="UTF-8" standalone="yes"?>
<Relationships xmlns="http://schemas.openxmlformats.org/package/2006/relationships"><Relationship Id="rId8" Type="http://schemas.openxmlformats.org/officeDocument/2006/relationships/audio" Target="../media/audio5.wav"/><Relationship Id="rId3" Type="http://schemas.openxmlformats.org/officeDocument/2006/relationships/audio" Target="../media/audio2.wav"/><Relationship Id="rId7"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audio" Target="../media/audio4.wav"/><Relationship Id="rId10" Type="http://schemas.openxmlformats.org/officeDocument/2006/relationships/image" Target="../media/image7.gif"/><Relationship Id="rId4" Type="http://schemas.openxmlformats.org/officeDocument/2006/relationships/audio" Target="../media/audio3.wav"/><Relationship Id="rId9" Type="http://schemas.openxmlformats.org/officeDocument/2006/relationships/image" Target="../media/image6.jpeg"/></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2.wmf"/></Relationships>
</file>

<file path=ppt/slides/_rels/slide18.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audio" Target="../media/audio4.wav"/></Relationships>
</file>

<file path=ppt/slides/_rels/slide21.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7.xml"/><Relationship Id="rId4" Type="http://schemas.openxmlformats.org/officeDocument/2006/relationships/hyperlink" Target="Th&#237;%20nghi&#7879;m%20hay-%20NaOH%20+%20AlCl3.mp4" TargetMode="Externa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2.wmf"/></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21.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6.wmf"/><Relationship Id="rId4" Type="http://schemas.openxmlformats.org/officeDocument/2006/relationships/oleObject" Target="../embeddings/oleObject8.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3.gif"/><Relationship Id="rId4" Type="http://schemas.openxmlformats.org/officeDocument/2006/relationships/image" Target="../media/image2.wmf"/></Relationships>
</file>

<file path=ppt/slides/_rels/slide5.xml.rels><?xml version="1.0" encoding="UTF-8" standalone="yes"?>
<Relationships xmlns="http://schemas.openxmlformats.org/package/2006/relationships"><Relationship Id="rId8" Type="http://schemas.openxmlformats.org/officeDocument/2006/relationships/audio" Target="../media/audio5.wav"/><Relationship Id="rId3" Type="http://schemas.openxmlformats.org/officeDocument/2006/relationships/audio" Target="../media/audio2.wav"/><Relationship Id="rId7"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audio" Target="../media/audio4.wav"/><Relationship Id="rId10" Type="http://schemas.openxmlformats.org/officeDocument/2006/relationships/image" Target="../media/image7.gif"/><Relationship Id="rId4" Type="http://schemas.openxmlformats.org/officeDocument/2006/relationships/audio" Target="../media/audio3.wav"/><Relationship Id="rId9"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audio" Target="../media/audio5.wav"/><Relationship Id="rId3" Type="http://schemas.openxmlformats.org/officeDocument/2006/relationships/audio" Target="../media/audio2.wav"/><Relationship Id="rId7"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audio" Target="../media/audio4.wav"/><Relationship Id="rId10" Type="http://schemas.openxmlformats.org/officeDocument/2006/relationships/image" Target="../media/image7.gif"/><Relationship Id="rId4" Type="http://schemas.openxmlformats.org/officeDocument/2006/relationships/audio" Target="../media/audio3.wav"/><Relationship Id="rId9"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3.gif"/><Relationship Id="rId4" Type="http://schemas.openxmlformats.org/officeDocument/2006/relationships/image" Target="../media/image2.wmf"/></Relationships>
</file>

<file path=ppt/slides/_rels/slide8.xml.rels><?xml version="1.0" encoding="UTF-8" standalone="yes"?>
<Relationships xmlns="http://schemas.openxmlformats.org/package/2006/relationships"><Relationship Id="rId8" Type="http://schemas.openxmlformats.org/officeDocument/2006/relationships/audio" Target="../media/audio5.wav"/><Relationship Id="rId3" Type="http://schemas.openxmlformats.org/officeDocument/2006/relationships/audio" Target="../media/audio2.wav"/><Relationship Id="rId7"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audio" Target="../media/audio4.wav"/><Relationship Id="rId10" Type="http://schemas.openxmlformats.org/officeDocument/2006/relationships/image" Target="../media/image7.gif"/><Relationship Id="rId4" Type="http://schemas.openxmlformats.org/officeDocument/2006/relationships/audio" Target="../media/audio3.wav"/><Relationship Id="rId9" Type="http://schemas.openxmlformats.org/officeDocument/2006/relationships/image" Target="../media/image6.jpeg"/></Relationships>
</file>

<file path=ppt/slides/_rels/slide9.xml.rels><?xml version="1.0" encoding="UTF-8" standalone="yes"?>
<Relationships xmlns="http://schemas.openxmlformats.org/package/2006/relationships"><Relationship Id="rId8" Type="http://schemas.openxmlformats.org/officeDocument/2006/relationships/audio" Target="../media/audio5.wav"/><Relationship Id="rId3" Type="http://schemas.openxmlformats.org/officeDocument/2006/relationships/audio" Target="../media/audio2.wav"/><Relationship Id="rId7"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audio" Target="../media/audio4.wav"/><Relationship Id="rId10" Type="http://schemas.openxmlformats.org/officeDocument/2006/relationships/image" Target="../media/image7.gif"/><Relationship Id="rId4" Type="http://schemas.openxmlformats.org/officeDocument/2006/relationships/audio" Target="../media/audio3.wav"/><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31013"/>
          </a:xfrm>
          <a:prstGeom prst="rect">
            <a:avLst/>
          </a:prstGeom>
          <a:noFill/>
          <a:ln w="571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Rectangle 1"/>
          <p:cNvSpPr/>
          <p:nvPr/>
        </p:nvSpPr>
        <p:spPr>
          <a:xfrm>
            <a:off x="805584" y="1752600"/>
            <a:ext cx="7532831" cy="2585323"/>
          </a:xfrm>
          <a:prstGeom prst="rect">
            <a:avLst/>
          </a:prstGeom>
          <a:noFill/>
        </p:spPr>
        <p:txBody>
          <a:bodyPr wrap="none" lIns="91440" tIns="45720" rIns="91440" bIns="45720">
            <a:spAutoFit/>
          </a:bodyPr>
          <a:lstStyle/>
          <a:p>
            <a:pPr algn="ctr"/>
            <a:r>
              <a:rPr lang="en-US" sz="5400" b="1" cap="none" spc="0" dirty="0" err="1" smtClean="0">
                <a:ln w="22225">
                  <a:solidFill>
                    <a:schemeClr val="accent2"/>
                  </a:solidFill>
                  <a:prstDash val="solid"/>
                </a:ln>
                <a:solidFill>
                  <a:schemeClr val="accent2">
                    <a:lumMod val="40000"/>
                    <a:lumOff val="60000"/>
                  </a:schemeClr>
                </a:solidFill>
                <a:effectLst/>
              </a:rPr>
              <a:t>Bài</a:t>
            </a:r>
            <a:r>
              <a:rPr lang="en-US" sz="5400" b="1" cap="none" spc="0" dirty="0" smtClean="0">
                <a:ln w="22225">
                  <a:solidFill>
                    <a:schemeClr val="accent2"/>
                  </a:solidFill>
                  <a:prstDash val="solid"/>
                </a:ln>
                <a:solidFill>
                  <a:schemeClr val="accent2">
                    <a:lumMod val="40000"/>
                    <a:lumOff val="60000"/>
                  </a:schemeClr>
                </a:solidFill>
                <a:effectLst/>
              </a:rPr>
              <a:t> 15: LUYỆN TẬP</a:t>
            </a:r>
          </a:p>
          <a:p>
            <a:pPr algn="ctr"/>
            <a:r>
              <a:rPr lang="en-US" sz="5400" b="1" dirty="0" smtClean="0">
                <a:ln w="22225">
                  <a:solidFill>
                    <a:schemeClr val="accent2"/>
                  </a:solidFill>
                  <a:prstDash val="solid"/>
                </a:ln>
                <a:solidFill>
                  <a:schemeClr val="accent2">
                    <a:lumMod val="40000"/>
                    <a:lumOff val="60000"/>
                  </a:schemeClr>
                </a:solidFill>
              </a:rPr>
              <a:t>POLIME </a:t>
            </a:r>
          </a:p>
          <a:p>
            <a:pPr algn="ctr"/>
            <a:r>
              <a:rPr lang="en-US" sz="5400" b="1" dirty="0" smtClean="0">
                <a:ln w="22225">
                  <a:solidFill>
                    <a:schemeClr val="accent2"/>
                  </a:solidFill>
                  <a:prstDash val="solid"/>
                </a:ln>
                <a:solidFill>
                  <a:schemeClr val="accent2">
                    <a:lumMod val="40000"/>
                    <a:lumOff val="60000"/>
                  </a:schemeClr>
                </a:solidFill>
              </a:rPr>
              <a:t>VÀ VẬT LIỆU POLIME.</a:t>
            </a:r>
            <a:endParaRPr lang="en-US" sz="5400" b="1" cap="none" spc="0" dirty="0">
              <a:ln w="22225">
                <a:solidFill>
                  <a:schemeClr val="accent2"/>
                </a:solidFill>
                <a:prstDash val="solid"/>
              </a:ln>
              <a:solidFill>
                <a:schemeClr val="accent2">
                  <a:lumMod val="40000"/>
                  <a:lumOff val="60000"/>
                </a:schemeClr>
              </a:solidFill>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9" name="Group 4"/>
          <p:cNvGrpSpPr>
            <a:grpSpLocks/>
          </p:cNvGrpSpPr>
          <p:nvPr/>
        </p:nvGrpSpPr>
        <p:grpSpPr bwMode="auto">
          <a:xfrm>
            <a:off x="298450" y="-1319213"/>
            <a:ext cx="8312150" cy="7034213"/>
            <a:chOff x="624" y="-370"/>
            <a:chExt cx="3159" cy="2922"/>
          </a:xfrm>
        </p:grpSpPr>
        <p:grpSp>
          <p:nvGrpSpPr>
            <p:cNvPr id="4141" name="Group 5"/>
            <p:cNvGrpSpPr>
              <a:grpSpLocks/>
            </p:cNvGrpSpPr>
            <p:nvPr/>
          </p:nvGrpSpPr>
          <p:grpSpPr bwMode="auto">
            <a:xfrm>
              <a:off x="624" y="0"/>
              <a:ext cx="3159" cy="2552"/>
              <a:chOff x="624" y="0"/>
              <a:chExt cx="3159" cy="2552"/>
            </a:xfrm>
          </p:grpSpPr>
          <p:grpSp>
            <p:nvGrpSpPr>
              <p:cNvPr id="4142" name="Group 6"/>
              <p:cNvGrpSpPr>
                <a:grpSpLocks/>
              </p:cNvGrpSpPr>
              <p:nvPr/>
            </p:nvGrpSpPr>
            <p:grpSpPr bwMode="auto">
              <a:xfrm>
                <a:off x="624" y="0"/>
                <a:ext cx="3159" cy="2552"/>
                <a:chOff x="1300" y="884"/>
                <a:chExt cx="3159" cy="2552"/>
              </a:xfrm>
            </p:grpSpPr>
            <p:sp>
              <p:nvSpPr>
                <p:cNvPr id="4144" name="Freeform 7"/>
                <p:cNvSpPr>
                  <a:spLocks noEditPoints="1"/>
                </p:cNvSpPr>
                <p:nvPr/>
              </p:nvSpPr>
              <p:spPr bwMode="auto">
                <a:xfrm>
                  <a:off x="1300" y="1828"/>
                  <a:ext cx="3159" cy="1608"/>
                </a:xfrm>
                <a:custGeom>
                  <a:avLst/>
                  <a:gdLst>
                    <a:gd name="T0" fmla="*/ 2147483647 w 1613"/>
                    <a:gd name="T1" fmla="*/ 0 h 821"/>
                    <a:gd name="T2" fmla="*/ 2147483647 w 1613"/>
                    <a:gd name="T3" fmla="*/ 0 h 821"/>
                    <a:gd name="T4" fmla="*/ 2147483647 w 1613"/>
                    <a:gd name="T5" fmla="*/ 2147483647 h 821"/>
                    <a:gd name="T6" fmla="*/ 2147483647 w 1613"/>
                    <a:gd name="T7" fmla="*/ 2147483647 h 821"/>
                    <a:gd name="T8" fmla="*/ 2147483647 w 1613"/>
                    <a:gd name="T9" fmla="*/ 2147483647 h 821"/>
                    <a:gd name="T10" fmla="*/ 2147483647 w 1613"/>
                    <a:gd name="T11" fmla="*/ 2147483647 h 821"/>
                    <a:gd name="T12" fmla="*/ 0 w 1613"/>
                    <a:gd name="T13" fmla="*/ 2147483647 h 821"/>
                    <a:gd name="T14" fmla="*/ 0 w 1613"/>
                    <a:gd name="T15" fmla="*/ 2147483647 h 821"/>
                    <a:gd name="T16" fmla="*/ 2147483647 w 1613"/>
                    <a:gd name="T17" fmla="*/ 0 h 821"/>
                    <a:gd name="T18" fmla="*/ 2147483647 w 1613"/>
                    <a:gd name="T19" fmla="*/ 2147483647 h 821"/>
                    <a:gd name="T20" fmla="*/ 2147483647 w 1613"/>
                    <a:gd name="T21" fmla="*/ 2147483647 h 821"/>
                    <a:gd name="T22" fmla="*/ 2147483647 w 1613"/>
                    <a:gd name="T23" fmla="*/ 2147483647 h 821"/>
                    <a:gd name="T24" fmla="*/ 2147483647 w 1613"/>
                    <a:gd name="T25" fmla="*/ 2147483647 h 821"/>
                    <a:gd name="T26" fmla="*/ 2147483647 w 1613"/>
                    <a:gd name="T27" fmla="*/ 2147483647 h 821"/>
                    <a:gd name="T28" fmla="*/ 2147483647 w 1613"/>
                    <a:gd name="T29" fmla="*/ 2147483647 h 821"/>
                    <a:gd name="T30" fmla="*/ 2147483647 w 1613"/>
                    <a:gd name="T31" fmla="*/ 2147483647 h 821"/>
                    <a:gd name="T32" fmla="*/ 2147483647 w 1613"/>
                    <a:gd name="T33" fmla="*/ 2147483647 h 821"/>
                    <a:gd name="T34" fmla="*/ 2147483647 w 1613"/>
                    <a:gd name="T35" fmla="*/ 2147483647 h 8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13"/>
                    <a:gd name="T55" fmla="*/ 0 h 821"/>
                    <a:gd name="T56" fmla="*/ 1613 w 1613"/>
                    <a:gd name="T57" fmla="*/ 821 h 8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13" h="821">
                      <a:moveTo>
                        <a:pt x="63" y="0"/>
                      </a:moveTo>
                      <a:lnTo>
                        <a:pt x="1550" y="0"/>
                      </a:lnTo>
                      <a:cubicBezTo>
                        <a:pt x="1585" y="0"/>
                        <a:pt x="1613" y="32"/>
                        <a:pt x="1613" y="71"/>
                      </a:cubicBezTo>
                      <a:lnTo>
                        <a:pt x="1613" y="751"/>
                      </a:lnTo>
                      <a:cubicBezTo>
                        <a:pt x="1613" y="790"/>
                        <a:pt x="1585" y="821"/>
                        <a:pt x="1550" y="821"/>
                      </a:cubicBezTo>
                      <a:lnTo>
                        <a:pt x="63" y="821"/>
                      </a:lnTo>
                      <a:cubicBezTo>
                        <a:pt x="28" y="821"/>
                        <a:pt x="0" y="790"/>
                        <a:pt x="0" y="751"/>
                      </a:cubicBezTo>
                      <a:lnTo>
                        <a:pt x="0" y="71"/>
                      </a:lnTo>
                      <a:cubicBezTo>
                        <a:pt x="0" y="32"/>
                        <a:pt x="28" y="0"/>
                        <a:pt x="63" y="0"/>
                      </a:cubicBezTo>
                      <a:close/>
                      <a:moveTo>
                        <a:pt x="73" y="36"/>
                      </a:moveTo>
                      <a:lnTo>
                        <a:pt x="1540" y="36"/>
                      </a:lnTo>
                      <a:cubicBezTo>
                        <a:pt x="1561" y="36"/>
                        <a:pt x="1579" y="55"/>
                        <a:pt x="1579" y="79"/>
                      </a:cubicBezTo>
                      <a:lnTo>
                        <a:pt x="1579" y="744"/>
                      </a:lnTo>
                      <a:cubicBezTo>
                        <a:pt x="1579" y="768"/>
                        <a:pt x="1561" y="787"/>
                        <a:pt x="1540" y="787"/>
                      </a:cubicBezTo>
                      <a:lnTo>
                        <a:pt x="73" y="787"/>
                      </a:lnTo>
                      <a:cubicBezTo>
                        <a:pt x="52" y="787"/>
                        <a:pt x="34" y="768"/>
                        <a:pt x="34" y="744"/>
                      </a:cubicBezTo>
                      <a:lnTo>
                        <a:pt x="34" y="79"/>
                      </a:lnTo>
                      <a:cubicBezTo>
                        <a:pt x="34" y="55"/>
                        <a:pt x="52" y="36"/>
                        <a:pt x="73" y="36"/>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4145" name="Freeform 8"/>
                <p:cNvSpPr>
                  <a:spLocks noEditPoints="1"/>
                </p:cNvSpPr>
                <p:nvPr/>
              </p:nvSpPr>
              <p:spPr bwMode="auto">
                <a:xfrm>
                  <a:off x="1365" y="1897"/>
                  <a:ext cx="3027" cy="1474"/>
                </a:xfrm>
                <a:custGeom>
                  <a:avLst/>
                  <a:gdLst>
                    <a:gd name="T0" fmla="*/ 2147483647 w 1546"/>
                    <a:gd name="T1" fmla="*/ 0 h 753"/>
                    <a:gd name="T2" fmla="*/ 2147483647 w 1546"/>
                    <a:gd name="T3" fmla="*/ 0 h 753"/>
                    <a:gd name="T4" fmla="*/ 2147483647 w 1546"/>
                    <a:gd name="T5" fmla="*/ 2147483647 h 753"/>
                    <a:gd name="T6" fmla="*/ 2147483647 w 1546"/>
                    <a:gd name="T7" fmla="*/ 2147483647 h 753"/>
                    <a:gd name="T8" fmla="*/ 2147483647 w 1546"/>
                    <a:gd name="T9" fmla="*/ 2147483647 h 753"/>
                    <a:gd name="T10" fmla="*/ 2147483647 w 1546"/>
                    <a:gd name="T11" fmla="*/ 2147483647 h 753"/>
                    <a:gd name="T12" fmla="*/ 0 w 1546"/>
                    <a:gd name="T13" fmla="*/ 2147483647 h 753"/>
                    <a:gd name="T14" fmla="*/ 0 w 1546"/>
                    <a:gd name="T15" fmla="*/ 2147483647 h 753"/>
                    <a:gd name="T16" fmla="*/ 2147483647 w 1546"/>
                    <a:gd name="T17" fmla="*/ 0 h 753"/>
                    <a:gd name="T18" fmla="*/ 2147483647 w 1546"/>
                    <a:gd name="T19" fmla="*/ 2147483647 h 753"/>
                    <a:gd name="T20" fmla="*/ 2147483647 w 1546"/>
                    <a:gd name="T21" fmla="*/ 2147483647 h 753"/>
                    <a:gd name="T22" fmla="*/ 2147483647 w 1546"/>
                    <a:gd name="T23" fmla="*/ 2147483647 h 753"/>
                    <a:gd name="T24" fmla="*/ 2147483647 w 1546"/>
                    <a:gd name="T25" fmla="*/ 2147483647 h 753"/>
                    <a:gd name="T26" fmla="*/ 2147483647 w 1546"/>
                    <a:gd name="T27" fmla="*/ 2147483647 h 753"/>
                    <a:gd name="T28" fmla="*/ 2147483647 w 1546"/>
                    <a:gd name="T29" fmla="*/ 2147483647 h 753"/>
                    <a:gd name="T30" fmla="*/ 2147483647 w 1546"/>
                    <a:gd name="T31" fmla="*/ 2147483647 h 753"/>
                    <a:gd name="T32" fmla="*/ 2147483647 w 1546"/>
                    <a:gd name="T33" fmla="*/ 2147483647 h 753"/>
                    <a:gd name="T34" fmla="*/ 2147483647 w 1546"/>
                    <a:gd name="T35" fmla="*/ 2147483647 h 7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46"/>
                    <a:gd name="T55" fmla="*/ 0 h 753"/>
                    <a:gd name="T56" fmla="*/ 1546 w 1546"/>
                    <a:gd name="T57" fmla="*/ 753 h 75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46" h="753">
                      <a:moveTo>
                        <a:pt x="40" y="0"/>
                      </a:moveTo>
                      <a:lnTo>
                        <a:pt x="1506" y="0"/>
                      </a:lnTo>
                      <a:cubicBezTo>
                        <a:pt x="1528" y="0"/>
                        <a:pt x="1546" y="19"/>
                        <a:pt x="1546" y="43"/>
                      </a:cubicBezTo>
                      <a:lnTo>
                        <a:pt x="1546" y="710"/>
                      </a:lnTo>
                      <a:cubicBezTo>
                        <a:pt x="1546" y="734"/>
                        <a:pt x="1528" y="753"/>
                        <a:pt x="1506" y="753"/>
                      </a:cubicBezTo>
                      <a:lnTo>
                        <a:pt x="40" y="753"/>
                      </a:lnTo>
                      <a:cubicBezTo>
                        <a:pt x="18" y="753"/>
                        <a:pt x="0" y="734"/>
                        <a:pt x="0" y="710"/>
                      </a:cubicBezTo>
                      <a:lnTo>
                        <a:pt x="0" y="43"/>
                      </a:lnTo>
                      <a:cubicBezTo>
                        <a:pt x="0" y="19"/>
                        <a:pt x="18" y="0"/>
                        <a:pt x="40" y="0"/>
                      </a:cubicBezTo>
                      <a:close/>
                      <a:moveTo>
                        <a:pt x="40" y="1"/>
                      </a:moveTo>
                      <a:lnTo>
                        <a:pt x="1507" y="1"/>
                      </a:lnTo>
                      <a:cubicBezTo>
                        <a:pt x="1528" y="1"/>
                        <a:pt x="1546" y="20"/>
                        <a:pt x="1546" y="44"/>
                      </a:cubicBezTo>
                      <a:lnTo>
                        <a:pt x="1546" y="709"/>
                      </a:lnTo>
                      <a:cubicBezTo>
                        <a:pt x="1546" y="733"/>
                        <a:pt x="1528" y="752"/>
                        <a:pt x="1507" y="752"/>
                      </a:cubicBezTo>
                      <a:lnTo>
                        <a:pt x="40" y="752"/>
                      </a:lnTo>
                      <a:cubicBezTo>
                        <a:pt x="19" y="752"/>
                        <a:pt x="1" y="733"/>
                        <a:pt x="1" y="709"/>
                      </a:cubicBezTo>
                      <a:lnTo>
                        <a:pt x="1" y="44"/>
                      </a:lnTo>
                      <a:cubicBezTo>
                        <a:pt x="1" y="20"/>
                        <a:pt x="19" y="1"/>
                        <a:pt x="40" y="1"/>
                      </a:cubicBezTo>
                      <a:close/>
                    </a:path>
                  </a:pathLst>
                </a:custGeom>
                <a:solidFill>
                  <a:srgbClr val="0089E1"/>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4146" name="Freeform 9"/>
                <p:cNvSpPr>
                  <a:spLocks noEditPoints="1"/>
                </p:cNvSpPr>
                <p:nvPr/>
              </p:nvSpPr>
              <p:spPr bwMode="auto">
                <a:xfrm>
                  <a:off x="1319" y="1855"/>
                  <a:ext cx="3120" cy="1558"/>
                </a:xfrm>
                <a:custGeom>
                  <a:avLst/>
                  <a:gdLst>
                    <a:gd name="T0" fmla="*/ 2147483647 w 1593"/>
                    <a:gd name="T1" fmla="*/ 0 h 795"/>
                    <a:gd name="T2" fmla="*/ 2147483647 w 1593"/>
                    <a:gd name="T3" fmla="*/ 0 h 795"/>
                    <a:gd name="T4" fmla="*/ 2147483647 w 1593"/>
                    <a:gd name="T5" fmla="*/ 2147483647 h 795"/>
                    <a:gd name="T6" fmla="*/ 2147483647 w 1593"/>
                    <a:gd name="T7" fmla="*/ 2147483647 h 795"/>
                    <a:gd name="T8" fmla="*/ 2147483647 w 1593"/>
                    <a:gd name="T9" fmla="*/ 2147483647 h 795"/>
                    <a:gd name="T10" fmla="*/ 2147483647 w 1593"/>
                    <a:gd name="T11" fmla="*/ 2147483647 h 795"/>
                    <a:gd name="T12" fmla="*/ 0 w 1593"/>
                    <a:gd name="T13" fmla="*/ 2147483647 h 795"/>
                    <a:gd name="T14" fmla="*/ 0 w 1593"/>
                    <a:gd name="T15" fmla="*/ 2147483647 h 795"/>
                    <a:gd name="T16" fmla="*/ 2147483647 w 1593"/>
                    <a:gd name="T17" fmla="*/ 0 h 795"/>
                    <a:gd name="T18" fmla="*/ 2147483647 w 1593"/>
                    <a:gd name="T19" fmla="*/ 2147483647 h 795"/>
                    <a:gd name="T20" fmla="*/ 2147483647 w 1593"/>
                    <a:gd name="T21" fmla="*/ 2147483647 h 795"/>
                    <a:gd name="T22" fmla="*/ 2147483647 w 1593"/>
                    <a:gd name="T23" fmla="*/ 2147483647 h 795"/>
                    <a:gd name="T24" fmla="*/ 2147483647 w 1593"/>
                    <a:gd name="T25" fmla="*/ 2147483647 h 795"/>
                    <a:gd name="T26" fmla="*/ 2147483647 w 1593"/>
                    <a:gd name="T27" fmla="*/ 2147483647 h 795"/>
                    <a:gd name="T28" fmla="*/ 2147483647 w 1593"/>
                    <a:gd name="T29" fmla="*/ 2147483647 h 795"/>
                    <a:gd name="T30" fmla="*/ 2147483647 w 1593"/>
                    <a:gd name="T31" fmla="*/ 2147483647 h 795"/>
                    <a:gd name="T32" fmla="*/ 2147483647 w 1593"/>
                    <a:gd name="T33" fmla="*/ 2147483647 h 795"/>
                    <a:gd name="T34" fmla="*/ 2147483647 w 1593"/>
                    <a:gd name="T35" fmla="*/ 2147483647 h 7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93"/>
                    <a:gd name="T55" fmla="*/ 0 h 795"/>
                    <a:gd name="T56" fmla="*/ 1593 w 1593"/>
                    <a:gd name="T57" fmla="*/ 795 h 79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93" h="795">
                      <a:moveTo>
                        <a:pt x="56" y="0"/>
                      </a:moveTo>
                      <a:lnTo>
                        <a:pt x="1537" y="0"/>
                      </a:lnTo>
                      <a:cubicBezTo>
                        <a:pt x="1568" y="0"/>
                        <a:pt x="1593" y="29"/>
                        <a:pt x="1593" y="64"/>
                      </a:cubicBezTo>
                      <a:lnTo>
                        <a:pt x="1593" y="731"/>
                      </a:lnTo>
                      <a:cubicBezTo>
                        <a:pt x="1593" y="766"/>
                        <a:pt x="1568" y="795"/>
                        <a:pt x="1537" y="795"/>
                      </a:cubicBezTo>
                      <a:lnTo>
                        <a:pt x="56" y="795"/>
                      </a:lnTo>
                      <a:cubicBezTo>
                        <a:pt x="25" y="795"/>
                        <a:pt x="0" y="766"/>
                        <a:pt x="0" y="731"/>
                      </a:cubicBezTo>
                      <a:lnTo>
                        <a:pt x="0" y="64"/>
                      </a:lnTo>
                      <a:cubicBezTo>
                        <a:pt x="0" y="29"/>
                        <a:pt x="25" y="0"/>
                        <a:pt x="56" y="0"/>
                      </a:cubicBezTo>
                      <a:close/>
                      <a:moveTo>
                        <a:pt x="63" y="22"/>
                      </a:moveTo>
                      <a:lnTo>
                        <a:pt x="1530" y="22"/>
                      </a:lnTo>
                      <a:cubicBezTo>
                        <a:pt x="1551" y="22"/>
                        <a:pt x="1569" y="41"/>
                        <a:pt x="1569" y="65"/>
                      </a:cubicBezTo>
                      <a:lnTo>
                        <a:pt x="1569" y="730"/>
                      </a:lnTo>
                      <a:cubicBezTo>
                        <a:pt x="1569" y="754"/>
                        <a:pt x="1551" y="773"/>
                        <a:pt x="1530" y="773"/>
                      </a:cubicBezTo>
                      <a:lnTo>
                        <a:pt x="63" y="773"/>
                      </a:lnTo>
                      <a:cubicBezTo>
                        <a:pt x="42" y="773"/>
                        <a:pt x="24" y="754"/>
                        <a:pt x="24" y="730"/>
                      </a:cubicBezTo>
                      <a:lnTo>
                        <a:pt x="24" y="65"/>
                      </a:lnTo>
                      <a:cubicBezTo>
                        <a:pt x="24" y="41"/>
                        <a:pt x="42" y="22"/>
                        <a:pt x="63" y="22"/>
                      </a:cubicBezTo>
                      <a:close/>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4147" name="Rectangle 10"/>
                <p:cNvSpPr>
                  <a:spLocks noChangeArrowheads="1"/>
                </p:cNvSpPr>
                <p:nvPr/>
              </p:nvSpPr>
              <p:spPr bwMode="auto">
                <a:xfrm>
                  <a:off x="1319" y="1967"/>
                  <a:ext cx="22" cy="13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4148" name="Rectangle 11"/>
                <p:cNvSpPr>
                  <a:spLocks noChangeArrowheads="1"/>
                </p:cNvSpPr>
                <p:nvPr/>
              </p:nvSpPr>
              <p:spPr bwMode="auto">
                <a:xfrm>
                  <a:off x="1429" y="3387"/>
                  <a:ext cx="2883" cy="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4149" name="Rectangle 12"/>
                <p:cNvSpPr>
                  <a:spLocks noChangeArrowheads="1"/>
                </p:cNvSpPr>
                <p:nvPr/>
              </p:nvSpPr>
              <p:spPr bwMode="auto">
                <a:xfrm>
                  <a:off x="1417" y="1855"/>
                  <a:ext cx="2924" cy="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4150" name="Rectangle 13"/>
                <p:cNvSpPr>
                  <a:spLocks noChangeArrowheads="1"/>
                </p:cNvSpPr>
                <p:nvPr/>
              </p:nvSpPr>
              <p:spPr bwMode="auto">
                <a:xfrm>
                  <a:off x="4418" y="1977"/>
                  <a:ext cx="23" cy="1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4151" name="Freeform 14"/>
                <p:cNvSpPr>
                  <a:spLocks/>
                </p:cNvSpPr>
                <p:nvPr/>
              </p:nvSpPr>
              <p:spPr bwMode="auto">
                <a:xfrm>
                  <a:off x="1319" y="1855"/>
                  <a:ext cx="145" cy="114"/>
                </a:xfrm>
                <a:custGeom>
                  <a:avLst/>
                  <a:gdLst>
                    <a:gd name="T0" fmla="*/ 2147483647 w 74"/>
                    <a:gd name="T1" fmla="*/ 0 h 58"/>
                    <a:gd name="T2" fmla="*/ 0 w 74"/>
                    <a:gd name="T3" fmla="*/ 2147483647 h 58"/>
                    <a:gd name="T4" fmla="*/ 2147483647 w 74"/>
                    <a:gd name="T5" fmla="*/ 2147483647 h 58"/>
                    <a:gd name="T6" fmla="*/ 2147483647 w 74"/>
                    <a:gd name="T7" fmla="*/ 2147483647 h 58"/>
                    <a:gd name="T8" fmla="*/ 2147483647 w 74"/>
                    <a:gd name="T9" fmla="*/ 0 h 58"/>
                    <a:gd name="T10" fmla="*/ 0 60000 65536"/>
                    <a:gd name="T11" fmla="*/ 0 60000 65536"/>
                    <a:gd name="T12" fmla="*/ 0 60000 65536"/>
                    <a:gd name="T13" fmla="*/ 0 60000 65536"/>
                    <a:gd name="T14" fmla="*/ 0 60000 65536"/>
                    <a:gd name="T15" fmla="*/ 0 w 74"/>
                    <a:gd name="T16" fmla="*/ 0 h 58"/>
                    <a:gd name="T17" fmla="*/ 74 w 74"/>
                    <a:gd name="T18" fmla="*/ 58 h 58"/>
                  </a:gdLst>
                  <a:ahLst/>
                  <a:cxnLst>
                    <a:cxn ang="T10">
                      <a:pos x="T0" y="T1"/>
                    </a:cxn>
                    <a:cxn ang="T11">
                      <a:pos x="T2" y="T3"/>
                    </a:cxn>
                    <a:cxn ang="T12">
                      <a:pos x="T4" y="T5"/>
                    </a:cxn>
                    <a:cxn ang="T13">
                      <a:pos x="T6" y="T7"/>
                    </a:cxn>
                    <a:cxn ang="T14">
                      <a:pos x="T8" y="T9"/>
                    </a:cxn>
                  </a:cxnLst>
                  <a:rect l="T15" t="T16" r="T17" b="T18"/>
                  <a:pathLst>
                    <a:path w="74" h="58">
                      <a:moveTo>
                        <a:pt x="51" y="0"/>
                      </a:moveTo>
                      <a:cubicBezTo>
                        <a:pt x="20" y="4"/>
                        <a:pt x="2" y="29"/>
                        <a:pt x="0" y="57"/>
                      </a:cubicBezTo>
                      <a:lnTo>
                        <a:pt x="11" y="58"/>
                      </a:lnTo>
                      <a:cubicBezTo>
                        <a:pt x="12" y="35"/>
                        <a:pt x="27" y="15"/>
                        <a:pt x="51" y="11"/>
                      </a:cubicBezTo>
                      <a:cubicBezTo>
                        <a:pt x="74" y="8"/>
                        <a:pt x="51" y="0"/>
                        <a:pt x="5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4152" name="Freeform 15"/>
                <p:cNvSpPr>
                  <a:spLocks/>
                </p:cNvSpPr>
                <p:nvPr/>
              </p:nvSpPr>
              <p:spPr bwMode="auto">
                <a:xfrm>
                  <a:off x="4329" y="1855"/>
                  <a:ext cx="120" cy="147"/>
                </a:xfrm>
                <a:custGeom>
                  <a:avLst/>
                  <a:gdLst>
                    <a:gd name="T0" fmla="*/ 0 w 61"/>
                    <a:gd name="T1" fmla="*/ 0 h 75"/>
                    <a:gd name="T2" fmla="*/ 2147483647 w 61"/>
                    <a:gd name="T3" fmla="*/ 2147483647 h 75"/>
                    <a:gd name="T4" fmla="*/ 2147483647 w 61"/>
                    <a:gd name="T5" fmla="*/ 2147483647 h 75"/>
                    <a:gd name="T6" fmla="*/ 0 w 61"/>
                    <a:gd name="T7" fmla="*/ 2147483647 h 75"/>
                    <a:gd name="T8" fmla="*/ 0 w 61"/>
                    <a:gd name="T9" fmla="*/ 0 h 75"/>
                    <a:gd name="T10" fmla="*/ 0 60000 65536"/>
                    <a:gd name="T11" fmla="*/ 0 60000 65536"/>
                    <a:gd name="T12" fmla="*/ 0 60000 65536"/>
                    <a:gd name="T13" fmla="*/ 0 60000 65536"/>
                    <a:gd name="T14" fmla="*/ 0 60000 65536"/>
                    <a:gd name="T15" fmla="*/ 0 w 61"/>
                    <a:gd name="T16" fmla="*/ 0 h 75"/>
                    <a:gd name="T17" fmla="*/ 61 w 61"/>
                    <a:gd name="T18" fmla="*/ 75 h 75"/>
                  </a:gdLst>
                  <a:ahLst/>
                  <a:cxnLst>
                    <a:cxn ang="T10">
                      <a:pos x="T0" y="T1"/>
                    </a:cxn>
                    <a:cxn ang="T11">
                      <a:pos x="T2" y="T3"/>
                    </a:cxn>
                    <a:cxn ang="T12">
                      <a:pos x="T4" y="T5"/>
                    </a:cxn>
                    <a:cxn ang="T13">
                      <a:pos x="T6" y="T7"/>
                    </a:cxn>
                    <a:cxn ang="T14">
                      <a:pos x="T8" y="T9"/>
                    </a:cxn>
                  </a:cxnLst>
                  <a:rect l="T15" t="T16" r="T17" b="T18"/>
                  <a:pathLst>
                    <a:path w="61" h="75">
                      <a:moveTo>
                        <a:pt x="0" y="0"/>
                      </a:moveTo>
                      <a:cubicBezTo>
                        <a:pt x="41" y="0"/>
                        <a:pt x="61" y="44"/>
                        <a:pt x="57" y="68"/>
                      </a:cubicBezTo>
                      <a:lnTo>
                        <a:pt x="44" y="69"/>
                      </a:lnTo>
                      <a:cubicBezTo>
                        <a:pt x="49" y="75"/>
                        <a:pt x="44" y="17"/>
                        <a:pt x="0" y="1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4153" name="Freeform 16"/>
                <p:cNvSpPr>
                  <a:spLocks/>
                </p:cNvSpPr>
                <p:nvPr/>
              </p:nvSpPr>
              <p:spPr bwMode="auto">
                <a:xfrm>
                  <a:off x="4302" y="3293"/>
                  <a:ext cx="141" cy="127"/>
                </a:xfrm>
                <a:custGeom>
                  <a:avLst/>
                  <a:gdLst>
                    <a:gd name="T0" fmla="*/ 2147483647 w 72"/>
                    <a:gd name="T1" fmla="*/ 0 h 65"/>
                    <a:gd name="T2" fmla="*/ 0 w 72"/>
                    <a:gd name="T3" fmla="*/ 2147483647 h 65"/>
                    <a:gd name="T4" fmla="*/ 2147483647 w 72"/>
                    <a:gd name="T5" fmla="*/ 2147483647 h 65"/>
                    <a:gd name="T6" fmla="*/ 2147483647 w 72"/>
                    <a:gd name="T7" fmla="*/ 0 h 65"/>
                    <a:gd name="T8" fmla="*/ 2147483647 w 72"/>
                    <a:gd name="T9" fmla="*/ 0 h 65"/>
                    <a:gd name="T10" fmla="*/ 0 60000 65536"/>
                    <a:gd name="T11" fmla="*/ 0 60000 65536"/>
                    <a:gd name="T12" fmla="*/ 0 60000 65536"/>
                    <a:gd name="T13" fmla="*/ 0 60000 65536"/>
                    <a:gd name="T14" fmla="*/ 0 60000 65536"/>
                    <a:gd name="T15" fmla="*/ 0 w 72"/>
                    <a:gd name="T16" fmla="*/ 0 h 65"/>
                    <a:gd name="T17" fmla="*/ 72 w 72"/>
                    <a:gd name="T18" fmla="*/ 65 h 65"/>
                  </a:gdLst>
                  <a:ahLst/>
                  <a:cxnLst>
                    <a:cxn ang="T10">
                      <a:pos x="T0" y="T1"/>
                    </a:cxn>
                    <a:cxn ang="T11">
                      <a:pos x="T2" y="T3"/>
                    </a:cxn>
                    <a:cxn ang="T12">
                      <a:pos x="T4" y="T5"/>
                    </a:cxn>
                    <a:cxn ang="T13">
                      <a:pos x="T6" y="T7"/>
                    </a:cxn>
                    <a:cxn ang="T14">
                      <a:pos x="T8" y="T9"/>
                    </a:cxn>
                  </a:cxnLst>
                  <a:rect l="T15" t="T16" r="T17" b="T18"/>
                  <a:pathLst>
                    <a:path w="72" h="65">
                      <a:moveTo>
                        <a:pt x="59" y="0"/>
                      </a:moveTo>
                      <a:cubicBezTo>
                        <a:pt x="52" y="33"/>
                        <a:pt x="26" y="50"/>
                        <a:pt x="0" y="48"/>
                      </a:cubicBezTo>
                      <a:lnTo>
                        <a:pt x="2" y="62"/>
                      </a:lnTo>
                      <a:cubicBezTo>
                        <a:pt x="37" y="65"/>
                        <a:pt x="70" y="42"/>
                        <a:pt x="72" y="0"/>
                      </a:cubicBezTo>
                      <a:lnTo>
                        <a:pt x="5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4154" name="Freeform 17"/>
                <p:cNvSpPr>
                  <a:spLocks/>
                </p:cNvSpPr>
                <p:nvPr/>
              </p:nvSpPr>
              <p:spPr bwMode="auto">
                <a:xfrm>
                  <a:off x="1321" y="3305"/>
                  <a:ext cx="110" cy="109"/>
                </a:xfrm>
                <a:custGeom>
                  <a:avLst/>
                  <a:gdLst>
                    <a:gd name="T0" fmla="*/ 0 w 56"/>
                    <a:gd name="T1" fmla="*/ 2147483647 h 56"/>
                    <a:gd name="T2" fmla="*/ 2147483647 w 56"/>
                    <a:gd name="T3" fmla="*/ 2147483647 h 56"/>
                    <a:gd name="T4" fmla="*/ 2147483647 w 56"/>
                    <a:gd name="T5" fmla="*/ 2147483647 h 56"/>
                    <a:gd name="T6" fmla="*/ 2147483647 w 56"/>
                    <a:gd name="T7" fmla="*/ 0 h 56"/>
                    <a:gd name="T8" fmla="*/ 0 w 56"/>
                    <a:gd name="T9" fmla="*/ 2147483647 h 56"/>
                    <a:gd name="T10" fmla="*/ 0 60000 65536"/>
                    <a:gd name="T11" fmla="*/ 0 60000 65536"/>
                    <a:gd name="T12" fmla="*/ 0 60000 65536"/>
                    <a:gd name="T13" fmla="*/ 0 60000 65536"/>
                    <a:gd name="T14" fmla="*/ 0 60000 65536"/>
                    <a:gd name="T15" fmla="*/ 0 w 56"/>
                    <a:gd name="T16" fmla="*/ 0 h 56"/>
                    <a:gd name="T17" fmla="*/ 56 w 56"/>
                    <a:gd name="T18" fmla="*/ 56 h 56"/>
                  </a:gdLst>
                  <a:ahLst/>
                  <a:cxnLst>
                    <a:cxn ang="T10">
                      <a:pos x="T0" y="T1"/>
                    </a:cxn>
                    <a:cxn ang="T11">
                      <a:pos x="T2" y="T3"/>
                    </a:cxn>
                    <a:cxn ang="T12">
                      <a:pos x="T4" y="T5"/>
                    </a:cxn>
                    <a:cxn ang="T13">
                      <a:pos x="T6" y="T7"/>
                    </a:cxn>
                    <a:cxn ang="T14">
                      <a:pos x="T8" y="T9"/>
                    </a:cxn>
                  </a:cxnLst>
                  <a:rect l="T15" t="T16" r="T17" b="T18"/>
                  <a:pathLst>
                    <a:path w="56" h="56">
                      <a:moveTo>
                        <a:pt x="0" y="1"/>
                      </a:moveTo>
                      <a:cubicBezTo>
                        <a:pt x="1" y="33"/>
                        <a:pt x="25" y="53"/>
                        <a:pt x="56" y="56"/>
                      </a:cubicBezTo>
                      <a:lnTo>
                        <a:pt x="56" y="42"/>
                      </a:lnTo>
                      <a:cubicBezTo>
                        <a:pt x="36" y="42"/>
                        <a:pt x="17" y="32"/>
                        <a:pt x="10"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4155" name="Rectangle 18"/>
                <p:cNvSpPr>
                  <a:spLocks noChangeArrowheads="1"/>
                </p:cNvSpPr>
                <p:nvPr/>
              </p:nvSpPr>
              <p:spPr bwMode="auto">
                <a:xfrm>
                  <a:off x="1744" y="1748"/>
                  <a:ext cx="2274" cy="37"/>
                </a:xfrm>
                <a:prstGeom prst="rect">
                  <a:avLst/>
                </a:prstGeom>
                <a:solidFill>
                  <a:srgbClr val="C1C0BF"/>
                </a:solidFill>
                <a:ln w="0">
                  <a:solidFill>
                    <a:srgbClr val="24211D"/>
                  </a:solidFill>
                  <a:miter lim="800000"/>
                  <a:headEnd/>
                  <a:tailEnd/>
                </a:ln>
              </p:spPr>
              <p:txBody>
                <a:bodyPr/>
                <a:lstStyle/>
                <a:p>
                  <a:pPr eaLnBrk="0" hangingPunct="0"/>
                  <a:endParaRPr lang="en-US" sz="2000">
                    <a:latin typeface=".VnTime" pitchFamily="34" charset="0"/>
                    <a:cs typeface="Arial" charset="0"/>
                  </a:endParaRPr>
                </a:p>
              </p:txBody>
            </p:sp>
            <p:sp>
              <p:nvSpPr>
                <p:cNvPr id="4156" name="Oval 19"/>
                <p:cNvSpPr>
                  <a:spLocks noChangeArrowheads="1"/>
                </p:cNvSpPr>
                <p:nvPr/>
              </p:nvSpPr>
              <p:spPr bwMode="auto">
                <a:xfrm>
                  <a:off x="1742" y="1748"/>
                  <a:ext cx="4" cy="37"/>
                </a:xfrm>
                <a:prstGeom prst="ellipse">
                  <a:avLst/>
                </a:prstGeom>
                <a:solidFill>
                  <a:srgbClr val="949393"/>
                </a:solidFill>
                <a:ln w="0">
                  <a:solidFill>
                    <a:srgbClr val="24211D"/>
                  </a:solidFill>
                  <a:round/>
                  <a:headEnd/>
                  <a:tailEnd/>
                </a:ln>
              </p:spPr>
              <p:txBody>
                <a:bodyPr/>
                <a:lstStyle/>
                <a:p>
                  <a:pPr eaLnBrk="0" hangingPunct="0"/>
                  <a:endParaRPr lang="en-US" sz="2000">
                    <a:latin typeface=".VnTime" pitchFamily="34" charset="0"/>
                    <a:cs typeface="Arial" charset="0"/>
                  </a:endParaRPr>
                </a:p>
              </p:txBody>
            </p:sp>
            <p:sp>
              <p:nvSpPr>
                <p:cNvPr id="4157" name="Rectangle 20"/>
                <p:cNvSpPr>
                  <a:spLocks noChangeArrowheads="1"/>
                </p:cNvSpPr>
                <p:nvPr/>
              </p:nvSpPr>
              <p:spPr bwMode="auto">
                <a:xfrm>
                  <a:off x="1760" y="1756"/>
                  <a:ext cx="2242" cy="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4158" name="Rectangle 21"/>
                <p:cNvSpPr>
                  <a:spLocks noChangeArrowheads="1"/>
                </p:cNvSpPr>
                <p:nvPr/>
              </p:nvSpPr>
              <p:spPr bwMode="auto">
                <a:xfrm>
                  <a:off x="2447" y="884"/>
                  <a:ext cx="47" cy="862"/>
                </a:xfrm>
                <a:prstGeom prst="rect">
                  <a:avLst/>
                </a:prstGeom>
                <a:solidFill>
                  <a:srgbClr val="C1C0BF"/>
                </a:solidFill>
                <a:ln w="0">
                  <a:solidFill>
                    <a:srgbClr val="24211D"/>
                  </a:solidFill>
                  <a:miter lim="800000"/>
                  <a:headEnd/>
                  <a:tailEnd/>
                </a:ln>
              </p:spPr>
              <p:txBody>
                <a:bodyPr/>
                <a:lstStyle/>
                <a:p>
                  <a:pPr eaLnBrk="0" hangingPunct="0"/>
                  <a:endParaRPr lang="en-US" sz="2000">
                    <a:latin typeface=".VnTime" pitchFamily="34" charset="0"/>
                    <a:cs typeface="Arial" charset="0"/>
                  </a:endParaRPr>
                </a:p>
              </p:txBody>
            </p:sp>
            <p:sp>
              <p:nvSpPr>
                <p:cNvPr id="4159" name="Rectangle 22"/>
                <p:cNvSpPr>
                  <a:spLocks noChangeArrowheads="1"/>
                </p:cNvSpPr>
                <p:nvPr/>
              </p:nvSpPr>
              <p:spPr bwMode="auto">
                <a:xfrm>
                  <a:off x="2455" y="904"/>
                  <a:ext cx="14" cy="8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4160" name="Freeform 23"/>
                <p:cNvSpPr>
                  <a:spLocks/>
                </p:cNvSpPr>
                <p:nvPr/>
              </p:nvSpPr>
              <p:spPr bwMode="auto">
                <a:xfrm>
                  <a:off x="2424" y="1742"/>
                  <a:ext cx="90" cy="49"/>
                </a:xfrm>
                <a:custGeom>
                  <a:avLst/>
                  <a:gdLst>
                    <a:gd name="T0" fmla="*/ 2147483647 w 46"/>
                    <a:gd name="T1" fmla="*/ 0 h 25"/>
                    <a:gd name="T2" fmla="*/ 2147483647 w 46"/>
                    <a:gd name="T3" fmla="*/ 0 h 25"/>
                    <a:gd name="T4" fmla="*/ 2147483647 w 46"/>
                    <a:gd name="T5" fmla="*/ 2147483647 h 25"/>
                    <a:gd name="T6" fmla="*/ 2147483647 w 46"/>
                    <a:gd name="T7" fmla="*/ 2147483647 h 25"/>
                    <a:gd name="T8" fmla="*/ 2147483647 w 46"/>
                    <a:gd name="T9" fmla="*/ 0 h 25"/>
                    <a:gd name="T10" fmla="*/ 0 60000 65536"/>
                    <a:gd name="T11" fmla="*/ 0 60000 65536"/>
                    <a:gd name="T12" fmla="*/ 0 60000 65536"/>
                    <a:gd name="T13" fmla="*/ 0 60000 65536"/>
                    <a:gd name="T14" fmla="*/ 0 60000 65536"/>
                    <a:gd name="T15" fmla="*/ 0 w 46"/>
                    <a:gd name="T16" fmla="*/ 0 h 25"/>
                    <a:gd name="T17" fmla="*/ 46 w 46"/>
                    <a:gd name="T18" fmla="*/ 25 h 25"/>
                  </a:gdLst>
                  <a:ahLst/>
                  <a:cxnLst>
                    <a:cxn ang="T10">
                      <a:pos x="T0" y="T1"/>
                    </a:cxn>
                    <a:cxn ang="T11">
                      <a:pos x="T2" y="T3"/>
                    </a:cxn>
                    <a:cxn ang="T12">
                      <a:pos x="T4" y="T5"/>
                    </a:cxn>
                    <a:cxn ang="T13">
                      <a:pos x="T6" y="T7"/>
                    </a:cxn>
                    <a:cxn ang="T14">
                      <a:pos x="T8" y="T9"/>
                    </a:cxn>
                  </a:cxnLst>
                  <a:rect l="T15" t="T16" r="T17" b="T18"/>
                  <a:pathLst>
                    <a:path w="46" h="25">
                      <a:moveTo>
                        <a:pt x="1" y="0"/>
                      </a:moveTo>
                      <a:lnTo>
                        <a:pt x="46" y="0"/>
                      </a:lnTo>
                      <a:lnTo>
                        <a:pt x="46" y="25"/>
                      </a:lnTo>
                      <a:lnTo>
                        <a:pt x="1" y="25"/>
                      </a:lnTo>
                      <a:cubicBezTo>
                        <a:pt x="0" y="17"/>
                        <a:pt x="1" y="9"/>
                        <a:pt x="1" y="0"/>
                      </a:cubicBezTo>
                      <a:close/>
                    </a:path>
                  </a:pathLst>
                </a:custGeom>
                <a:solidFill>
                  <a:srgbClr val="A9A8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4161" name="Freeform 24"/>
                <p:cNvSpPr>
                  <a:spLocks noEditPoints="1"/>
                </p:cNvSpPr>
                <p:nvPr/>
              </p:nvSpPr>
              <p:spPr bwMode="auto">
                <a:xfrm>
                  <a:off x="2430" y="1748"/>
                  <a:ext cx="25" cy="19"/>
                </a:xfrm>
                <a:custGeom>
                  <a:avLst/>
                  <a:gdLst>
                    <a:gd name="T0" fmla="*/ 2147483647 w 13"/>
                    <a:gd name="T1" fmla="*/ 0 h 10"/>
                    <a:gd name="T2" fmla="*/ 2147483647 w 13"/>
                    <a:gd name="T3" fmla="*/ 2147483647 h 10"/>
                    <a:gd name="T4" fmla="*/ 2147483647 w 13"/>
                    <a:gd name="T5" fmla="*/ 2147483647 h 10"/>
                    <a:gd name="T6" fmla="*/ 2147483647 w 13"/>
                    <a:gd name="T7" fmla="*/ 2147483647 h 10"/>
                    <a:gd name="T8" fmla="*/ 2147483647 w 13"/>
                    <a:gd name="T9" fmla="*/ 2147483647 h 10"/>
                    <a:gd name="T10" fmla="*/ 2147483647 w 13"/>
                    <a:gd name="T11" fmla="*/ 2147483647 h 10"/>
                    <a:gd name="T12" fmla="*/ 0 w 13"/>
                    <a:gd name="T13" fmla="*/ 2147483647 h 10"/>
                    <a:gd name="T14" fmla="*/ 2147483647 w 13"/>
                    <a:gd name="T15" fmla="*/ 2147483647 h 10"/>
                    <a:gd name="T16" fmla="*/ 2147483647 w 13"/>
                    <a:gd name="T17" fmla="*/ 0 h 10"/>
                    <a:gd name="T18" fmla="*/ 2147483647 w 13"/>
                    <a:gd name="T19" fmla="*/ 214748364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10"/>
                    <a:gd name="T32" fmla="*/ 13 w 13"/>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10">
                      <a:moveTo>
                        <a:pt x="7" y="0"/>
                      </a:moveTo>
                      <a:lnTo>
                        <a:pt x="7" y="4"/>
                      </a:lnTo>
                      <a:lnTo>
                        <a:pt x="13" y="5"/>
                      </a:lnTo>
                      <a:lnTo>
                        <a:pt x="7" y="5"/>
                      </a:lnTo>
                      <a:lnTo>
                        <a:pt x="7" y="10"/>
                      </a:lnTo>
                      <a:lnTo>
                        <a:pt x="6" y="5"/>
                      </a:lnTo>
                      <a:lnTo>
                        <a:pt x="0" y="5"/>
                      </a:lnTo>
                      <a:lnTo>
                        <a:pt x="6" y="4"/>
                      </a:lnTo>
                      <a:lnTo>
                        <a:pt x="7" y="0"/>
                      </a:lnTo>
                      <a:close/>
                      <a:moveTo>
                        <a:pt x="6" y="2"/>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4162" name="Freeform 25"/>
                <p:cNvSpPr>
                  <a:spLocks noEditPoints="1"/>
                </p:cNvSpPr>
                <p:nvPr/>
              </p:nvSpPr>
              <p:spPr bwMode="auto">
                <a:xfrm>
                  <a:off x="2438" y="1744"/>
                  <a:ext cx="21" cy="17"/>
                </a:xfrm>
                <a:custGeom>
                  <a:avLst/>
                  <a:gdLst>
                    <a:gd name="T0" fmla="*/ 2147483647 w 11"/>
                    <a:gd name="T1" fmla="*/ 0 h 9"/>
                    <a:gd name="T2" fmla="*/ 2147483647 w 11"/>
                    <a:gd name="T3" fmla="*/ 2147483647 h 9"/>
                    <a:gd name="T4" fmla="*/ 2147483647 w 11"/>
                    <a:gd name="T5" fmla="*/ 2147483647 h 9"/>
                    <a:gd name="T6" fmla="*/ 2147483647 w 11"/>
                    <a:gd name="T7" fmla="*/ 2147483647 h 9"/>
                    <a:gd name="T8" fmla="*/ 2147483647 w 11"/>
                    <a:gd name="T9" fmla="*/ 2147483647 h 9"/>
                    <a:gd name="T10" fmla="*/ 2147483647 w 11"/>
                    <a:gd name="T11" fmla="*/ 2147483647 h 9"/>
                    <a:gd name="T12" fmla="*/ 0 w 11"/>
                    <a:gd name="T13" fmla="*/ 2147483647 h 9"/>
                    <a:gd name="T14" fmla="*/ 2147483647 w 11"/>
                    <a:gd name="T15" fmla="*/ 2147483647 h 9"/>
                    <a:gd name="T16" fmla="*/ 2147483647 w 11"/>
                    <a:gd name="T17" fmla="*/ 0 h 9"/>
                    <a:gd name="T18" fmla="*/ 2147483647 w 11"/>
                    <a:gd name="T19" fmla="*/ 2147483647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9"/>
                    <a:gd name="T32" fmla="*/ 11 w 11"/>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9">
                      <a:moveTo>
                        <a:pt x="6" y="0"/>
                      </a:moveTo>
                      <a:lnTo>
                        <a:pt x="6" y="4"/>
                      </a:lnTo>
                      <a:lnTo>
                        <a:pt x="11" y="5"/>
                      </a:lnTo>
                      <a:lnTo>
                        <a:pt x="6" y="5"/>
                      </a:lnTo>
                      <a:lnTo>
                        <a:pt x="6" y="9"/>
                      </a:lnTo>
                      <a:lnTo>
                        <a:pt x="5" y="5"/>
                      </a:lnTo>
                      <a:lnTo>
                        <a:pt x="0" y="5"/>
                      </a:lnTo>
                      <a:lnTo>
                        <a:pt x="5" y="4"/>
                      </a:lnTo>
                      <a:lnTo>
                        <a:pt x="6" y="0"/>
                      </a:lnTo>
                      <a:close/>
                      <a:moveTo>
                        <a:pt x="5" y="2"/>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4163" name="Freeform 26"/>
                <p:cNvSpPr>
                  <a:spLocks/>
                </p:cNvSpPr>
                <p:nvPr/>
              </p:nvSpPr>
              <p:spPr bwMode="auto">
                <a:xfrm>
                  <a:off x="2506" y="1742"/>
                  <a:ext cx="10" cy="49"/>
                </a:xfrm>
                <a:custGeom>
                  <a:avLst/>
                  <a:gdLst>
                    <a:gd name="T0" fmla="*/ 2147483647 w 5"/>
                    <a:gd name="T1" fmla="*/ 0 h 25"/>
                    <a:gd name="T2" fmla="*/ 2147483647 w 5"/>
                    <a:gd name="T3" fmla="*/ 2147483647 h 25"/>
                    <a:gd name="T4" fmla="*/ 2147483647 w 5"/>
                    <a:gd name="T5" fmla="*/ 2147483647 h 25"/>
                    <a:gd name="T6" fmla="*/ 2147483647 w 5"/>
                    <a:gd name="T7" fmla="*/ 0 h 25"/>
                    <a:gd name="T8" fmla="*/ 2147483647 w 5"/>
                    <a:gd name="T9" fmla="*/ 0 h 25"/>
                    <a:gd name="T10" fmla="*/ 0 60000 65536"/>
                    <a:gd name="T11" fmla="*/ 0 60000 65536"/>
                    <a:gd name="T12" fmla="*/ 0 60000 65536"/>
                    <a:gd name="T13" fmla="*/ 0 60000 65536"/>
                    <a:gd name="T14" fmla="*/ 0 60000 65536"/>
                    <a:gd name="T15" fmla="*/ 0 w 5"/>
                    <a:gd name="T16" fmla="*/ 0 h 25"/>
                    <a:gd name="T17" fmla="*/ 5 w 5"/>
                    <a:gd name="T18" fmla="*/ 25 h 25"/>
                  </a:gdLst>
                  <a:ahLst/>
                  <a:cxnLst>
                    <a:cxn ang="T10">
                      <a:pos x="T0" y="T1"/>
                    </a:cxn>
                    <a:cxn ang="T11">
                      <a:pos x="T2" y="T3"/>
                    </a:cxn>
                    <a:cxn ang="T12">
                      <a:pos x="T4" y="T5"/>
                    </a:cxn>
                    <a:cxn ang="T13">
                      <a:pos x="T6" y="T7"/>
                    </a:cxn>
                    <a:cxn ang="T14">
                      <a:pos x="T8" y="T9"/>
                    </a:cxn>
                  </a:cxnLst>
                  <a:rect l="T15" t="T16" r="T17" b="T18"/>
                  <a:pathLst>
                    <a:path w="5" h="25">
                      <a:moveTo>
                        <a:pt x="3" y="0"/>
                      </a:moveTo>
                      <a:cubicBezTo>
                        <a:pt x="0" y="9"/>
                        <a:pt x="1" y="19"/>
                        <a:pt x="3" y="25"/>
                      </a:cubicBezTo>
                      <a:lnTo>
                        <a:pt x="5" y="25"/>
                      </a:lnTo>
                      <a:cubicBezTo>
                        <a:pt x="2" y="24"/>
                        <a:pt x="2" y="2"/>
                        <a:pt x="4" y="0"/>
                      </a:cubicBezTo>
                      <a:lnTo>
                        <a:pt x="3"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4164" name="Freeform 27"/>
                <p:cNvSpPr>
                  <a:spLocks/>
                </p:cNvSpPr>
                <p:nvPr/>
              </p:nvSpPr>
              <p:spPr bwMode="auto">
                <a:xfrm>
                  <a:off x="2512" y="1742"/>
                  <a:ext cx="4" cy="49"/>
                </a:xfrm>
                <a:custGeom>
                  <a:avLst/>
                  <a:gdLst>
                    <a:gd name="T0" fmla="*/ 2147483647 w 2"/>
                    <a:gd name="T1" fmla="*/ 2147483647 h 25"/>
                    <a:gd name="T2" fmla="*/ 2147483647 w 2"/>
                    <a:gd name="T3" fmla="*/ 2147483647 h 25"/>
                    <a:gd name="T4" fmla="*/ 2147483647 w 2"/>
                    <a:gd name="T5" fmla="*/ 2147483647 h 25"/>
                    <a:gd name="T6" fmla="*/ 2147483647 w 2"/>
                    <a:gd name="T7" fmla="*/ 2147483647 h 25"/>
                    <a:gd name="T8" fmla="*/ 2147483647 w 2"/>
                    <a:gd name="T9" fmla="*/ 2147483647 h 25"/>
                    <a:gd name="T10" fmla="*/ 2147483647 w 2"/>
                    <a:gd name="T11" fmla="*/ 2147483647 h 25"/>
                    <a:gd name="T12" fmla="*/ 0 w 2"/>
                    <a:gd name="T13" fmla="*/ 2147483647 h 25"/>
                    <a:gd name="T14" fmla="*/ 2147483647 w 2"/>
                    <a:gd name="T15" fmla="*/ 2147483647 h 25"/>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5"/>
                    <a:gd name="T26" fmla="*/ 2 w 2"/>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5">
                      <a:moveTo>
                        <a:pt x="1" y="1"/>
                      </a:moveTo>
                      <a:cubicBezTo>
                        <a:pt x="2" y="0"/>
                        <a:pt x="2" y="1"/>
                        <a:pt x="2" y="3"/>
                      </a:cubicBezTo>
                      <a:lnTo>
                        <a:pt x="1" y="4"/>
                      </a:lnTo>
                      <a:cubicBezTo>
                        <a:pt x="1" y="10"/>
                        <a:pt x="1" y="16"/>
                        <a:pt x="2" y="22"/>
                      </a:cubicBezTo>
                      <a:lnTo>
                        <a:pt x="2" y="23"/>
                      </a:lnTo>
                      <a:cubicBezTo>
                        <a:pt x="2" y="24"/>
                        <a:pt x="2" y="24"/>
                        <a:pt x="1" y="24"/>
                      </a:cubicBezTo>
                      <a:cubicBezTo>
                        <a:pt x="1" y="25"/>
                        <a:pt x="0" y="20"/>
                        <a:pt x="0" y="13"/>
                      </a:cubicBezTo>
                      <a:cubicBezTo>
                        <a:pt x="0" y="6"/>
                        <a:pt x="0" y="1"/>
                        <a:pt x="1" y="1"/>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4165" name="Freeform 28"/>
                <p:cNvSpPr>
                  <a:spLocks noEditPoints="1"/>
                </p:cNvSpPr>
                <p:nvPr/>
              </p:nvSpPr>
              <p:spPr bwMode="auto">
                <a:xfrm>
                  <a:off x="2512" y="1744"/>
                  <a:ext cx="4" cy="45"/>
                </a:xfrm>
                <a:custGeom>
                  <a:avLst/>
                  <a:gdLst>
                    <a:gd name="T0" fmla="*/ 2147483647 w 2"/>
                    <a:gd name="T1" fmla="*/ 2147483647 h 23"/>
                    <a:gd name="T2" fmla="*/ 2147483647 w 2"/>
                    <a:gd name="T3" fmla="*/ 2147483647 h 23"/>
                    <a:gd name="T4" fmla="*/ 2147483647 w 2"/>
                    <a:gd name="T5" fmla="*/ 2147483647 h 23"/>
                    <a:gd name="T6" fmla="*/ 2147483647 w 2"/>
                    <a:gd name="T7" fmla="*/ 2147483647 h 23"/>
                    <a:gd name="T8" fmla="*/ 0 w 2"/>
                    <a:gd name="T9" fmla="*/ 2147483647 h 23"/>
                    <a:gd name="T10" fmla="*/ 2147483647 w 2"/>
                    <a:gd name="T11" fmla="*/ 0 h 23"/>
                    <a:gd name="T12" fmla="*/ 2147483647 w 2"/>
                    <a:gd name="T13" fmla="*/ 2147483647 h 23"/>
                    <a:gd name="T14" fmla="*/ 2147483647 w 2"/>
                    <a:gd name="T15" fmla="*/ 0 h 2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3"/>
                    <a:gd name="T26" fmla="*/ 2 w 2"/>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3">
                      <a:moveTo>
                        <a:pt x="2" y="21"/>
                      </a:moveTo>
                      <a:cubicBezTo>
                        <a:pt x="2" y="21"/>
                        <a:pt x="2" y="21"/>
                        <a:pt x="2" y="21"/>
                      </a:cubicBezTo>
                      <a:moveTo>
                        <a:pt x="2" y="21"/>
                      </a:moveTo>
                      <a:cubicBezTo>
                        <a:pt x="2" y="23"/>
                        <a:pt x="2" y="23"/>
                        <a:pt x="1" y="23"/>
                      </a:cubicBezTo>
                      <a:cubicBezTo>
                        <a:pt x="0" y="23"/>
                        <a:pt x="0" y="18"/>
                        <a:pt x="0" y="11"/>
                      </a:cubicBezTo>
                      <a:cubicBezTo>
                        <a:pt x="0" y="5"/>
                        <a:pt x="0" y="0"/>
                        <a:pt x="1" y="0"/>
                      </a:cubicBezTo>
                      <a:cubicBezTo>
                        <a:pt x="2" y="0"/>
                        <a:pt x="2" y="0"/>
                        <a:pt x="2" y="2"/>
                      </a:cubicBezTo>
                      <a:cubicBezTo>
                        <a:pt x="2" y="0"/>
                        <a:pt x="2" y="0"/>
                        <a:pt x="1" y="0"/>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4166" name="Freeform 29"/>
                <p:cNvSpPr>
                  <a:spLocks/>
                </p:cNvSpPr>
                <p:nvPr/>
              </p:nvSpPr>
              <p:spPr bwMode="auto">
                <a:xfrm>
                  <a:off x="2514" y="1748"/>
                  <a:ext cx="2" cy="39"/>
                </a:xfrm>
                <a:custGeom>
                  <a:avLst/>
                  <a:gdLst>
                    <a:gd name="T0" fmla="*/ 2147483647 w 1"/>
                    <a:gd name="T1" fmla="*/ 2147483647 h 20"/>
                    <a:gd name="T2" fmla="*/ 2147483647 w 1"/>
                    <a:gd name="T3" fmla="*/ 2147483647 h 20"/>
                    <a:gd name="T4" fmla="*/ 0 w 1"/>
                    <a:gd name="T5" fmla="*/ 2147483647 h 20"/>
                    <a:gd name="T6" fmla="*/ 2147483647 w 1"/>
                    <a:gd name="T7" fmla="*/ 0 h 20"/>
                    <a:gd name="T8" fmla="*/ 2147483647 w 1"/>
                    <a:gd name="T9" fmla="*/ 2147483647 h 20"/>
                    <a:gd name="T10" fmla="*/ 0 60000 65536"/>
                    <a:gd name="T11" fmla="*/ 0 60000 65536"/>
                    <a:gd name="T12" fmla="*/ 0 60000 65536"/>
                    <a:gd name="T13" fmla="*/ 0 60000 65536"/>
                    <a:gd name="T14" fmla="*/ 0 60000 65536"/>
                    <a:gd name="T15" fmla="*/ 0 w 1"/>
                    <a:gd name="T16" fmla="*/ 0 h 20"/>
                    <a:gd name="T17" fmla="*/ 1 w 1"/>
                    <a:gd name="T18" fmla="*/ 20 h 20"/>
                  </a:gdLst>
                  <a:ahLst/>
                  <a:cxnLst>
                    <a:cxn ang="T10">
                      <a:pos x="T0" y="T1"/>
                    </a:cxn>
                    <a:cxn ang="T11">
                      <a:pos x="T2" y="T3"/>
                    </a:cxn>
                    <a:cxn ang="T12">
                      <a:pos x="T4" y="T5"/>
                    </a:cxn>
                    <a:cxn ang="T13">
                      <a:pos x="T6" y="T7"/>
                    </a:cxn>
                    <a:cxn ang="T14">
                      <a:pos x="T8" y="T9"/>
                    </a:cxn>
                  </a:cxnLst>
                  <a:rect l="T15" t="T16" r="T17" b="T18"/>
                  <a:pathLst>
                    <a:path w="1" h="20">
                      <a:moveTo>
                        <a:pt x="1" y="19"/>
                      </a:moveTo>
                      <a:cubicBezTo>
                        <a:pt x="1" y="20"/>
                        <a:pt x="1" y="20"/>
                        <a:pt x="1" y="20"/>
                      </a:cubicBezTo>
                      <a:cubicBezTo>
                        <a:pt x="0" y="20"/>
                        <a:pt x="0" y="15"/>
                        <a:pt x="0" y="10"/>
                      </a:cubicBezTo>
                      <a:cubicBezTo>
                        <a:pt x="0" y="4"/>
                        <a:pt x="0" y="0"/>
                        <a:pt x="1" y="0"/>
                      </a:cubicBezTo>
                      <a:cubicBezTo>
                        <a:pt x="1" y="0"/>
                        <a:pt x="1" y="0"/>
                        <a:pt x="1" y="1"/>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4167" name="Freeform 30"/>
                <p:cNvSpPr>
                  <a:spLocks/>
                </p:cNvSpPr>
                <p:nvPr/>
              </p:nvSpPr>
              <p:spPr bwMode="auto">
                <a:xfrm>
                  <a:off x="2422" y="1742"/>
                  <a:ext cx="8" cy="49"/>
                </a:xfrm>
                <a:custGeom>
                  <a:avLst/>
                  <a:gdLst>
                    <a:gd name="T0" fmla="*/ 2147483647 w 4"/>
                    <a:gd name="T1" fmla="*/ 0 h 25"/>
                    <a:gd name="T2" fmla="*/ 2147483647 w 4"/>
                    <a:gd name="T3" fmla="*/ 2147483647 h 25"/>
                    <a:gd name="T4" fmla="*/ 2147483647 w 4"/>
                    <a:gd name="T5" fmla="*/ 2147483647 h 25"/>
                    <a:gd name="T6" fmla="*/ 2147483647 w 4"/>
                    <a:gd name="T7" fmla="*/ 0 h 25"/>
                    <a:gd name="T8" fmla="*/ 2147483647 w 4"/>
                    <a:gd name="T9" fmla="*/ 0 h 25"/>
                    <a:gd name="T10" fmla="*/ 0 60000 65536"/>
                    <a:gd name="T11" fmla="*/ 0 60000 65536"/>
                    <a:gd name="T12" fmla="*/ 0 60000 65536"/>
                    <a:gd name="T13" fmla="*/ 0 60000 65536"/>
                    <a:gd name="T14" fmla="*/ 0 60000 65536"/>
                    <a:gd name="T15" fmla="*/ 0 w 4"/>
                    <a:gd name="T16" fmla="*/ 0 h 25"/>
                    <a:gd name="T17" fmla="*/ 4 w 4"/>
                    <a:gd name="T18" fmla="*/ 25 h 25"/>
                  </a:gdLst>
                  <a:ahLst/>
                  <a:cxnLst>
                    <a:cxn ang="T10">
                      <a:pos x="T0" y="T1"/>
                    </a:cxn>
                    <a:cxn ang="T11">
                      <a:pos x="T2" y="T3"/>
                    </a:cxn>
                    <a:cxn ang="T12">
                      <a:pos x="T4" y="T5"/>
                    </a:cxn>
                    <a:cxn ang="T13">
                      <a:pos x="T6" y="T7"/>
                    </a:cxn>
                    <a:cxn ang="T14">
                      <a:pos x="T8" y="T9"/>
                    </a:cxn>
                  </a:cxnLst>
                  <a:rect l="T15" t="T16" r="T17" b="T18"/>
                  <a:pathLst>
                    <a:path w="4" h="25">
                      <a:moveTo>
                        <a:pt x="2" y="0"/>
                      </a:moveTo>
                      <a:cubicBezTo>
                        <a:pt x="0" y="9"/>
                        <a:pt x="1" y="19"/>
                        <a:pt x="2" y="25"/>
                      </a:cubicBezTo>
                      <a:lnTo>
                        <a:pt x="4" y="25"/>
                      </a:lnTo>
                      <a:cubicBezTo>
                        <a:pt x="1" y="24"/>
                        <a:pt x="2" y="2"/>
                        <a:pt x="4" y="0"/>
                      </a:cubicBezTo>
                      <a:lnTo>
                        <a:pt x="2"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4168" name="Freeform 31"/>
                <p:cNvSpPr>
                  <a:spLocks/>
                </p:cNvSpPr>
                <p:nvPr/>
              </p:nvSpPr>
              <p:spPr bwMode="auto">
                <a:xfrm>
                  <a:off x="2424" y="1742"/>
                  <a:ext cx="6" cy="49"/>
                </a:xfrm>
                <a:custGeom>
                  <a:avLst/>
                  <a:gdLst>
                    <a:gd name="T0" fmla="*/ 2147483647 w 3"/>
                    <a:gd name="T1" fmla="*/ 0 h 25"/>
                    <a:gd name="T2" fmla="*/ 2147483647 w 3"/>
                    <a:gd name="T3" fmla="*/ 2147483647 h 25"/>
                    <a:gd name="T4" fmla="*/ 2147483647 w 3"/>
                    <a:gd name="T5" fmla="*/ 2147483647 h 25"/>
                    <a:gd name="T6" fmla="*/ 2147483647 w 3"/>
                    <a:gd name="T7" fmla="*/ 0 h 25"/>
                    <a:gd name="T8" fmla="*/ 0 60000 65536"/>
                    <a:gd name="T9" fmla="*/ 0 60000 65536"/>
                    <a:gd name="T10" fmla="*/ 0 60000 65536"/>
                    <a:gd name="T11" fmla="*/ 0 60000 65536"/>
                    <a:gd name="T12" fmla="*/ 0 w 3"/>
                    <a:gd name="T13" fmla="*/ 0 h 25"/>
                    <a:gd name="T14" fmla="*/ 3 w 3"/>
                    <a:gd name="T15" fmla="*/ 25 h 25"/>
                  </a:gdLst>
                  <a:ahLst/>
                  <a:cxnLst>
                    <a:cxn ang="T8">
                      <a:pos x="T0" y="T1"/>
                    </a:cxn>
                    <a:cxn ang="T9">
                      <a:pos x="T2" y="T3"/>
                    </a:cxn>
                    <a:cxn ang="T10">
                      <a:pos x="T4" y="T5"/>
                    </a:cxn>
                    <a:cxn ang="T11">
                      <a:pos x="T6" y="T7"/>
                    </a:cxn>
                  </a:cxnLst>
                  <a:rect l="T12" t="T13" r="T14" b="T15"/>
                  <a:pathLst>
                    <a:path w="3" h="25">
                      <a:moveTo>
                        <a:pt x="3" y="0"/>
                      </a:moveTo>
                      <a:cubicBezTo>
                        <a:pt x="0" y="9"/>
                        <a:pt x="1" y="19"/>
                        <a:pt x="3" y="25"/>
                      </a:cubicBezTo>
                      <a:lnTo>
                        <a:pt x="3" y="24"/>
                      </a:lnTo>
                      <a:cubicBezTo>
                        <a:pt x="0" y="24"/>
                        <a:pt x="1" y="2"/>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4169" name="Freeform 32"/>
                <p:cNvSpPr>
                  <a:spLocks/>
                </p:cNvSpPr>
                <p:nvPr/>
              </p:nvSpPr>
              <p:spPr bwMode="auto">
                <a:xfrm>
                  <a:off x="1919" y="1742"/>
                  <a:ext cx="41" cy="47"/>
                </a:xfrm>
                <a:custGeom>
                  <a:avLst/>
                  <a:gdLst>
                    <a:gd name="T0" fmla="*/ 0 w 21"/>
                    <a:gd name="T1" fmla="*/ 0 h 24"/>
                    <a:gd name="T2" fmla="*/ 2147483647 w 21"/>
                    <a:gd name="T3" fmla="*/ 0 h 24"/>
                    <a:gd name="T4" fmla="*/ 2147483647 w 21"/>
                    <a:gd name="T5" fmla="*/ 2147483647 h 24"/>
                    <a:gd name="T6" fmla="*/ 0 w 21"/>
                    <a:gd name="T7" fmla="*/ 2147483647 h 24"/>
                    <a:gd name="T8" fmla="*/ 0 w 21"/>
                    <a:gd name="T9" fmla="*/ 0 h 24"/>
                    <a:gd name="T10" fmla="*/ 0 60000 65536"/>
                    <a:gd name="T11" fmla="*/ 0 60000 65536"/>
                    <a:gd name="T12" fmla="*/ 0 60000 65536"/>
                    <a:gd name="T13" fmla="*/ 0 60000 65536"/>
                    <a:gd name="T14" fmla="*/ 0 60000 65536"/>
                    <a:gd name="T15" fmla="*/ 0 w 21"/>
                    <a:gd name="T16" fmla="*/ 0 h 24"/>
                    <a:gd name="T17" fmla="*/ 21 w 21"/>
                    <a:gd name="T18" fmla="*/ 24 h 24"/>
                  </a:gdLst>
                  <a:ahLst/>
                  <a:cxnLst>
                    <a:cxn ang="T10">
                      <a:pos x="T0" y="T1"/>
                    </a:cxn>
                    <a:cxn ang="T11">
                      <a:pos x="T2" y="T3"/>
                    </a:cxn>
                    <a:cxn ang="T12">
                      <a:pos x="T4" y="T5"/>
                    </a:cxn>
                    <a:cxn ang="T13">
                      <a:pos x="T6" y="T7"/>
                    </a:cxn>
                    <a:cxn ang="T14">
                      <a:pos x="T8" y="T9"/>
                    </a:cxn>
                  </a:cxnLst>
                  <a:rect l="T15" t="T16" r="T17" b="T18"/>
                  <a:pathLst>
                    <a:path w="21" h="24">
                      <a:moveTo>
                        <a:pt x="0" y="0"/>
                      </a:moveTo>
                      <a:lnTo>
                        <a:pt x="21" y="0"/>
                      </a:lnTo>
                      <a:lnTo>
                        <a:pt x="21" y="24"/>
                      </a:lnTo>
                      <a:lnTo>
                        <a:pt x="0" y="24"/>
                      </a:lnTo>
                      <a:cubicBezTo>
                        <a:pt x="0" y="17"/>
                        <a:pt x="0" y="9"/>
                        <a:pt x="0" y="0"/>
                      </a:cubicBezTo>
                      <a:close/>
                    </a:path>
                  </a:pathLst>
                </a:custGeom>
                <a:solidFill>
                  <a:srgbClr val="A9A8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4170" name="Freeform 33"/>
                <p:cNvSpPr>
                  <a:spLocks noEditPoints="1"/>
                </p:cNvSpPr>
                <p:nvPr/>
              </p:nvSpPr>
              <p:spPr bwMode="auto">
                <a:xfrm>
                  <a:off x="1921" y="1746"/>
                  <a:ext cx="11" cy="19"/>
                </a:xfrm>
                <a:custGeom>
                  <a:avLst/>
                  <a:gdLst>
                    <a:gd name="T0" fmla="*/ 2147483647 w 6"/>
                    <a:gd name="T1" fmla="*/ 0 h 10"/>
                    <a:gd name="T2" fmla="*/ 2147483647 w 6"/>
                    <a:gd name="T3" fmla="*/ 2147483647 h 10"/>
                    <a:gd name="T4" fmla="*/ 2147483647 w 6"/>
                    <a:gd name="T5" fmla="*/ 2147483647 h 10"/>
                    <a:gd name="T6" fmla="*/ 2147483647 w 6"/>
                    <a:gd name="T7" fmla="*/ 2147483647 h 10"/>
                    <a:gd name="T8" fmla="*/ 2147483647 w 6"/>
                    <a:gd name="T9" fmla="*/ 2147483647 h 10"/>
                    <a:gd name="T10" fmla="*/ 2147483647 w 6"/>
                    <a:gd name="T11" fmla="*/ 2147483647 h 10"/>
                    <a:gd name="T12" fmla="*/ 0 w 6"/>
                    <a:gd name="T13" fmla="*/ 2147483647 h 10"/>
                    <a:gd name="T14" fmla="*/ 2147483647 w 6"/>
                    <a:gd name="T15" fmla="*/ 2147483647 h 10"/>
                    <a:gd name="T16" fmla="*/ 2147483647 w 6"/>
                    <a:gd name="T17" fmla="*/ 0 h 10"/>
                    <a:gd name="T18" fmla="*/ 2147483647 w 6"/>
                    <a:gd name="T19" fmla="*/ 214748364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0"/>
                    <a:gd name="T32" fmla="*/ 6 w 6"/>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0">
                      <a:moveTo>
                        <a:pt x="3" y="0"/>
                      </a:moveTo>
                      <a:lnTo>
                        <a:pt x="3" y="5"/>
                      </a:lnTo>
                      <a:lnTo>
                        <a:pt x="6" y="5"/>
                      </a:lnTo>
                      <a:lnTo>
                        <a:pt x="3" y="6"/>
                      </a:lnTo>
                      <a:lnTo>
                        <a:pt x="3" y="10"/>
                      </a:lnTo>
                      <a:lnTo>
                        <a:pt x="3" y="6"/>
                      </a:lnTo>
                      <a:lnTo>
                        <a:pt x="0" y="5"/>
                      </a:lnTo>
                      <a:lnTo>
                        <a:pt x="3" y="5"/>
                      </a:lnTo>
                      <a:lnTo>
                        <a:pt x="3" y="0"/>
                      </a:lnTo>
                      <a:close/>
                      <a:moveTo>
                        <a:pt x="3" y="3"/>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4171" name="Freeform 34"/>
                <p:cNvSpPr>
                  <a:spLocks noEditPoints="1"/>
                </p:cNvSpPr>
                <p:nvPr/>
              </p:nvSpPr>
              <p:spPr bwMode="auto">
                <a:xfrm>
                  <a:off x="1925" y="1744"/>
                  <a:ext cx="9" cy="17"/>
                </a:xfrm>
                <a:custGeom>
                  <a:avLst/>
                  <a:gdLst>
                    <a:gd name="T0" fmla="*/ 2147483647 w 5"/>
                    <a:gd name="T1" fmla="*/ 0 h 9"/>
                    <a:gd name="T2" fmla="*/ 2147483647 w 5"/>
                    <a:gd name="T3" fmla="*/ 2147483647 h 9"/>
                    <a:gd name="T4" fmla="*/ 2147483647 w 5"/>
                    <a:gd name="T5" fmla="*/ 2147483647 h 9"/>
                    <a:gd name="T6" fmla="*/ 2147483647 w 5"/>
                    <a:gd name="T7" fmla="*/ 2147483647 h 9"/>
                    <a:gd name="T8" fmla="*/ 2147483647 w 5"/>
                    <a:gd name="T9" fmla="*/ 2147483647 h 9"/>
                    <a:gd name="T10" fmla="*/ 2147483647 w 5"/>
                    <a:gd name="T11" fmla="*/ 2147483647 h 9"/>
                    <a:gd name="T12" fmla="*/ 0 w 5"/>
                    <a:gd name="T13" fmla="*/ 2147483647 h 9"/>
                    <a:gd name="T14" fmla="*/ 2147483647 w 5"/>
                    <a:gd name="T15" fmla="*/ 2147483647 h 9"/>
                    <a:gd name="T16" fmla="*/ 2147483647 w 5"/>
                    <a:gd name="T17" fmla="*/ 0 h 9"/>
                    <a:gd name="T18" fmla="*/ 2147483647 w 5"/>
                    <a:gd name="T19" fmla="*/ 2147483647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9"/>
                    <a:gd name="T32" fmla="*/ 5 w 5"/>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9">
                      <a:moveTo>
                        <a:pt x="3" y="0"/>
                      </a:moveTo>
                      <a:lnTo>
                        <a:pt x="3" y="4"/>
                      </a:lnTo>
                      <a:lnTo>
                        <a:pt x="5" y="4"/>
                      </a:lnTo>
                      <a:lnTo>
                        <a:pt x="3" y="5"/>
                      </a:lnTo>
                      <a:lnTo>
                        <a:pt x="3" y="9"/>
                      </a:lnTo>
                      <a:lnTo>
                        <a:pt x="2" y="5"/>
                      </a:lnTo>
                      <a:lnTo>
                        <a:pt x="0" y="4"/>
                      </a:lnTo>
                      <a:lnTo>
                        <a:pt x="2" y="4"/>
                      </a:lnTo>
                      <a:lnTo>
                        <a:pt x="3" y="0"/>
                      </a:lnTo>
                      <a:close/>
                      <a:moveTo>
                        <a:pt x="2" y="2"/>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4172" name="Freeform 35"/>
                <p:cNvSpPr>
                  <a:spLocks/>
                </p:cNvSpPr>
                <p:nvPr/>
              </p:nvSpPr>
              <p:spPr bwMode="auto">
                <a:xfrm>
                  <a:off x="1958" y="1742"/>
                  <a:ext cx="2" cy="47"/>
                </a:xfrm>
                <a:custGeom>
                  <a:avLst/>
                  <a:gdLst>
                    <a:gd name="T0" fmla="*/ 2147483647 w 1"/>
                    <a:gd name="T1" fmla="*/ 0 h 24"/>
                    <a:gd name="T2" fmla="*/ 2147483647 w 1"/>
                    <a:gd name="T3" fmla="*/ 2147483647 h 24"/>
                    <a:gd name="T4" fmla="*/ 2147483647 w 1"/>
                    <a:gd name="T5" fmla="*/ 2147483647 h 24"/>
                    <a:gd name="T6" fmla="*/ 2147483647 w 1"/>
                    <a:gd name="T7" fmla="*/ 0 h 24"/>
                    <a:gd name="T8" fmla="*/ 0 60000 65536"/>
                    <a:gd name="T9" fmla="*/ 0 60000 65536"/>
                    <a:gd name="T10" fmla="*/ 0 60000 65536"/>
                    <a:gd name="T11" fmla="*/ 0 60000 65536"/>
                    <a:gd name="T12" fmla="*/ 0 w 1"/>
                    <a:gd name="T13" fmla="*/ 0 h 24"/>
                    <a:gd name="T14" fmla="*/ 1 w 1"/>
                    <a:gd name="T15" fmla="*/ 24 h 24"/>
                  </a:gdLst>
                  <a:ahLst/>
                  <a:cxnLst>
                    <a:cxn ang="T8">
                      <a:pos x="T0" y="T1"/>
                    </a:cxn>
                    <a:cxn ang="T9">
                      <a:pos x="T2" y="T3"/>
                    </a:cxn>
                    <a:cxn ang="T10">
                      <a:pos x="T4" y="T5"/>
                    </a:cxn>
                    <a:cxn ang="T11">
                      <a:pos x="T6" y="T7"/>
                    </a:cxn>
                  </a:cxnLst>
                  <a:rect l="T12" t="T13" r="T14" b="T15"/>
                  <a:pathLst>
                    <a:path w="1" h="24">
                      <a:moveTo>
                        <a:pt x="1" y="0"/>
                      </a:moveTo>
                      <a:cubicBezTo>
                        <a:pt x="0" y="9"/>
                        <a:pt x="0" y="19"/>
                        <a:pt x="1" y="24"/>
                      </a:cubicBezTo>
                      <a:cubicBezTo>
                        <a:pt x="0" y="23"/>
                        <a:pt x="0" y="2"/>
                        <a:pt x="1" y="0"/>
                      </a:cubicBez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4173" name="Freeform 36"/>
                <p:cNvSpPr>
                  <a:spLocks/>
                </p:cNvSpPr>
                <p:nvPr/>
              </p:nvSpPr>
              <p:spPr bwMode="auto">
                <a:xfrm>
                  <a:off x="1960" y="1742"/>
                  <a:ext cx="2" cy="47"/>
                </a:xfrm>
                <a:custGeom>
                  <a:avLst/>
                  <a:gdLst>
                    <a:gd name="T0" fmla="*/ 0 w 1"/>
                    <a:gd name="T1" fmla="*/ 0 h 24"/>
                    <a:gd name="T2" fmla="*/ 2147483647 w 1"/>
                    <a:gd name="T3" fmla="*/ 2147483647 h 24"/>
                    <a:gd name="T4" fmla="*/ 0 w 1"/>
                    <a:gd name="T5" fmla="*/ 2147483647 h 24"/>
                    <a:gd name="T6" fmla="*/ 0 w 1"/>
                    <a:gd name="T7" fmla="*/ 2147483647 h 24"/>
                    <a:gd name="T8" fmla="*/ 2147483647 w 1"/>
                    <a:gd name="T9" fmla="*/ 2147483647 h 24"/>
                    <a:gd name="T10" fmla="*/ 0 w 1"/>
                    <a:gd name="T11" fmla="*/ 2147483647 h 24"/>
                    <a:gd name="T12" fmla="*/ 0 w 1"/>
                    <a:gd name="T13" fmla="*/ 2147483647 h 24"/>
                    <a:gd name="T14" fmla="*/ 0 w 1"/>
                    <a:gd name="T15" fmla="*/ 0 h 2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4"/>
                    <a:gd name="T26" fmla="*/ 1 w 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4">
                      <a:moveTo>
                        <a:pt x="0" y="0"/>
                      </a:moveTo>
                      <a:cubicBezTo>
                        <a:pt x="1" y="0"/>
                        <a:pt x="1" y="1"/>
                        <a:pt x="1" y="3"/>
                      </a:cubicBezTo>
                      <a:lnTo>
                        <a:pt x="0" y="4"/>
                      </a:lnTo>
                      <a:cubicBezTo>
                        <a:pt x="0" y="10"/>
                        <a:pt x="0" y="16"/>
                        <a:pt x="0" y="22"/>
                      </a:cubicBezTo>
                      <a:lnTo>
                        <a:pt x="1" y="22"/>
                      </a:lnTo>
                      <a:cubicBezTo>
                        <a:pt x="1" y="24"/>
                        <a:pt x="1" y="24"/>
                        <a:pt x="0" y="24"/>
                      </a:cubicBezTo>
                      <a:cubicBezTo>
                        <a:pt x="0" y="24"/>
                        <a:pt x="0" y="19"/>
                        <a:pt x="0" y="13"/>
                      </a:cubicBezTo>
                      <a:cubicBezTo>
                        <a:pt x="0" y="6"/>
                        <a:pt x="0" y="1"/>
                        <a:pt x="0" y="0"/>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4174" name="Freeform 37"/>
                <p:cNvSpPr>
                  <a:spLocks noEditPoints="1"/>
                </p:cNvSpPr>
                <p:nvPr/>
              </p:nvSpPr>
              <p:spPr bwMode="auto">
                <a:xfrm>
                  <a:off x="1960" y="1742"/>
                  <a:ext cx="2" cy="47"/>
                </a:xfrm>
                <a:custGeom>
                  <a:avLst/>
                  <a:gdLst>
                    <a:gd name="T0" fmla="*/ 2147483647 w 1"/>
                    <a:gd name="T1" fmla="*/ 2147483647 h 24"/>
                    <a:gd name="T2" fmla="*/ 2147483647 w 1"/>
                    <a:gd name="T3" fmla="*/ 2147483647 h 24"/>
                    <a:gd name="T4" fmla="*/ 2147483647 w 1"/>
                    <a:gd name="T5" fmla="*/ 2147483647 h 24"/>
                    <a:gd name="T6" fmla="*/ 0 w 1"/>
                    <a:gd name="T7" fmla="*/ 2147483647 h 24"/>
                    <a:gd name="T8" fmla="*/ 0 w 1"/>
                    <a:gd name="T9" fmla="*/ 2147483647 h 24"/>
                    <a:gd name="T10" fmla="*/ 0 w 1"/>
                    <a:gd name="T11" fmla="*/ 0 h 24"/>
                    <a:gd name="T12" fmla="*/ 2147483647 w 1"/>
                    <a:gd name="T13" fmla="*/ 2147483647 h 24"/>
                    <a:gd name="T14" fmla="*/ 0 w 1"/>
                    <a:gd name="T15" fmla="*/ 0 h 2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4"/>
                    <a:gd name="T26" fmla="*/ 1 w 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4">
                      <a:moveTo>
                        <a:pt x="1" y="22"/>
                      </a:moveTo>
                      <a:cubicBezTo>
                        <a:pt x="1" y="22"/>
                        <a:pt x="1" y="22"/>
                        <a:pt x="1" y="22"/>
                      </a:cubicBezTo>
                      <a:moveTo>
                        <a:pt x="1" y="22"/>
                      </a:moveTo>
                      <a:cubicBezTo>
                        <a:pt x="1" y="24"/>
                        <a:pt x="1" y="24"/>
                        <a:pt x="0" y="24"/>
                      </a:cubicBezTo>
                      <a:cubicBezTo>
                        <a:pt x="0" y="24"/>
                        <a:pt x="0" y="19"/>
                        <a:pt x="0" y="12"/>
                      </a:cubicBezTo>
                      <a:cubicBezTo>
                        <a:pt x="0" y="6"/>
                        <a:pt x="0" y="0"/>
                        <a:pt x="0" y="0"/>
                      </a:cubicBezTo>
                      <a:cubicBezTo>
                        <a:pt x="1" y="0"/>
                        <a:pt x="1" y="1"/>
                        <a:pt x="1" y="3"/>
                      </a:cubicBezTo>
                      <a:cubicBezTo>
                        <a:pt x="1" y="1"/>
                        <a:pt x="1" y="0"/>
                        <a:pt x="0" y="0"/>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4175" name="Freeform 38"/>
                <p:cNvSpPr>
                  <a:spLocks/>
                </p:cNvSpPr>
                <p:nvPr/>
              </p:nvSpPr>
              <p:spPr bwMode="auto">
                <a:xfrm>
                  <a:off x="1960" y="1748"/>
                  <a:ext cx="2" cy="37"/>
                </a:xfrm>
                <a:custGeom>
                  <a:avLst/>
                  <a:gdLst>
                    <a:gd name="T0" fmla="*/ 2147483647 w 1"/>
                    <a:gd name="T1" fmla="*/ 2147483647 h 19"/>
                    <a:gd name="T2" fmla="*/ 2147483647 w 1"/>
                    <a:gd name="T3" fmla="*/ 2147483647 h 19"/>
                    <a:gd name="T4" fmla="*/ 0 w 1"/>
                    <a:gd name="T5" fmla="*/ 2147483647 h 19"/>
                    <a:gd name="T6" fmla="*/ 2147483647 w 1"/>
                    <a:gd name="T7" fmla="*/ 0 h 19"/>
                    <a:gd name="T8" fmla="*/ 2147483647 w 1"/>
                    <a:gd name="T9" fmla="*/ 0 h 19"/>
                    <a:gd name="T10" fmla="*/ 0 60000 65536"/>
                    <a:gd name="T11" fmla="*/ 0 60000 65536"/>
                    <a:gd name="T12" fmla="*/ 0 60000 65536"/>
                    <a:gd name="T13" fmla="*/ 0 60000 65536"/>
                    <a:gd name="T14" fmla="*/ 0 60000 65536"/>
                    <a:gd name="T15" fmla="*/ 0 w 1"/>
                    <a:gd name="T16" fmla="*/ 0 h 19"/>
                    <a:gd name="T17" fmla="*/ 1 w 1"/>
                    <a:gd name="T18" fmla="*/ 19 h 19"/>
                  </a:gdLst>
                  <a:ahLst/>
                  <a:cxnLst>
                    <a:cxn ang="T10">
                      <a:pos x="T0" y="T1"/>
                    </a:cxn>
                    <a:cxn ang="T11">
                      <a:pos x="T2" y="T3"/>
                    </a:cxn>
                    <a:cxn ang="T12">
                      <a:pos x="T4" y="T5"/>
                    </a:cxn>
                    <a:cxn ang="T13">
                      <a:pos x="T6" y="T7"/>
                    </a:cxn>
                    <a:cxn ang="T14">
                      <a:pos x="T8" y="T9"/>
                    </a:cxn>
                  </a:cxnLst>
                  <a:rect l="T15" t="T16" r="T17" b="T18"/>
                  <a:pathLst>
                    <a:path w="1" h="19">
                      <a:moveTo>
                        <a:pt x="1" y="19"/>
                      </a:moveTo>
                      <a:cubicBezTo>
                        <a:pt x="1" y="19"/>
                        <a:pt x="1" y="19"/>
                        <a:pt x="1" y="19"/>
                      </a:cubicBezTo>
                      <a:cubicBezTo>
                        <a:pt x="0" y="19"/>
                        <a:pt x="0" y="15"/>
                        <a:pt x="0" y="10"/>
                      </a:cubicBezTo>
                      <a:cubicBezTo>
                        <a:pt x="0" y="4"/>
                        <a:pt x="0" y="0"/>
                        <a:pt x="1" y="0"/>
                      </a:cubicBezTo>
                      <a:cubicBezTo>
                        <a:pt x="1" y="0"/>
                        <a:pt x="1" y="0"/>
                        <a:pt x="1" y="0"/>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4176" name="Freeform 39"/>
                <p:cNvSpPr>
                  <a:spLocks/>
                </p:cNvSpPr>
                <p:nvPr/>
              </p:nvSpPr>
              <p:spPr bwMode="auto">
                <a:xfrm>
                  <a:off x="1917" y="1742"/>
                  <a:ext cx="4" cy="47"/>
                </a:xfrm>
                <a:custGeom>
                  <a:avLst/>
                  <a:gdLst>
                    <a:gd name="T0" fmla="*/ 2147483647 w 2"/>
                    <a:gd name="T1" fmla="*/ 0 h 24"/>
                    <a:gd name="T2" fmla="*/ 2147483647 w 2"/>
                    <a:gd name="T3" fmla="*/ 2147483647 h 24"/>
                    <a:gd name="T4" fmla="*/ 2147483647 w 2"/>
                    <a:gd name="T5" fmla="*/ 2147483647 h 24"/>
                    <a:gd name="T6" fmla="*/ 2147483647 w 2"/>
                    <a:gd name="T7" fmla="*/ 0 h 24"/>
                    <a:gd name="T8" fmla="*/ 2147483647 w 2"/>
                    <a:gd name="T9" fmla="*/ 0 h 24"/>
                    <a:gd name="T10" fmla="*/ 0 60000 65536"/>
                    <a:gd name="T11" fmla="*/ 0 60000 65536"/>
                    <a:gd name="T12" fmla="*/ 0 60000 65536"/>
                    <a:gd name="T13" fmla="*/ 0 60000 65536"/>
                    <a:gd name="T14" fmla="*/ 0 60000 65536"/>
                    <a:gd name="T15" fmla="*/ 0 w 2"/>
                    <a:gd name="T16" fmla="*/ 0 h 24"/>
                    <a:gd name="T17" fmla="*/ 2 w 2"/>
                    <a:gd name="T18" fmla="*/ 24 h 24"/>
                  </a:gdLst>
                  <a:ahLst/>
                  <a:cxnLst>
                    <a:cxn ang="T10">
                      <a:pos x="T0" y="T1"/>
                    </a:cxn>
                    <a:cxn ang="T11">
                      <a:pos x="T2" y="T3"/>
                    </a:cxn>
                    <a:cxn ang="T12">
                      <a:pos x="T4" y="T5"/>
                    </a:cxn>
                    <a:cxn ang="T13">
                      <a:pos x="T6" y="T7"/>
                    </a:cxn>
                    <a:cxn ang="T14">
                      <a:pos x="T8" y="T9"/>
                    </a:cxn>
                  </a:cxnLst>
                  <a:rect l="T15" t="T16" r="T17" b="T18"/>
                  <a:pathLst>
                    <a:path w="2" h="24">
                      <a:moveTo>
                        <a:pt x="1" y="0"/>
                      </a:moveTo>
                      <a:cubicBezTo>
                        <a:pt x="0" y="9"/>
                        <a:pt x="0" y="19"/>
                        <a:pt x="1" y="24"/>
                      </a:cubicBezTo>
                      <a:lnTo>
                        <a:pt x="2" y="24"/>
                      </a:lnTo>
                      <a:cubicBezTo>
                        <a:pt x="1" y="23"/>
                        <a:pt x="1" y="2"/>
                        <a:pt x="2" y="0"/>
                      </a:cubicBezTo>
                      <a:lnTo>
                        <a:pt x="1"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4177" name="Freeform 40"/>
                <p:cNvSpPr>
                  <a:spLocks/>
                </p:cNvSpPr>
                <p:nvPr/>
              </p:nvSpPr>
              <p:spPr bwMode="auto">
                <a:xfrm>
                  <a:off x="1919" y="1742"/>
                  <a:ext cx="2" cy="47"/>
                </a:xfrm>
                <a:custGeom>
                  <a:avLst/>
                  <a:gdLst>
                    <a:gd name="T0" fmla="*/ 2147483647 w 1"/>
                    <a:gd name="T1" fmla="*/ 0 h 24"/>
                    <a:gd name="T2" fmla="*/ 2147483647 w 1"/>
                    <a:gd name="T3" fmla="*/ 2147483647 h 24"/>
                    <a:gd name="T4" fmla="*/ 2147483647 w 1"/>
                    <a:gd name="T5" fmla="*/ 2147483647 h 24"/>
                    <a:gd name="T6" fmla="*/ 2147483647 w 1"/>
                    <a:gd name="T7" fmla="*/ 0 h 24"/>
                    <a:gd name="T8" fmla="*/ 0 60000 65536"/>
                    <a:gd name="T9" fmla="*/ 0 60000 65536"/>
                    <a:gd name="T10" fmla="*/ 0 60000 65536"/>
                    <a:gd name="T11" fmla="*/ 0 60000 65536"/>
                    <a:gd name="T12" fmla="*/ 0 w 1"/>
                    <a:gd name="T13" fmla="*/ 0 h 24"/>
                    <a:gd name="T14" fmla="*/ 1 w 1"/>
                    <a:gd name="T15" fmla="*/ 24 h 24"/>
                  </a:gdLst>
                  <a:ahLst/>
                  <a:cxnLst>
                    <a:cxn ang="T8">
                      <a:pos x="T0" y="T1"/>
                    </a:cxn>
                    <a:cxn ang="T9">
                      <a:pos x="T2" y="T3"/>
                    </a:cxn>
                    <a:cxn ang="T10">
                      <a:pos x="T4" y="T5"/>
                    </a:cxn>
                    <a:cxn ang="T11">
                      <a:pos x="T6" y="T7"/>
                    </a:cxn>
                  </a:cxnLst>
                  <a:rect l="T12" t="T13" r="T14" b="T15"/>
                  <a:pathLst>
                    <a:path w="1" h="24">
                      <a:moveTo>
                        <a:pt x="1" y="0"/>
                      </a:moveTo>
                      <a:cubicBezTo>
                        <a:pt x="0" y="9"/>
                        <a:pt x="0" y="19"/>
                        <a:pt x="1" y="24"/>
                      </a:cubicBezTo>
                      <a:cubicBezTo>
                        <a:pt x="0" y="23"/>
                        <a:pt x="0" y="2"/>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4178" name="Freeform 41"/>
                <p:cNvSpPr>
                  <a:spLocks/>
                </p:cNvSpPr>
                <p:nvPr/>
              </p:nvSpPr>
              <p:spPr bwMode="auto">
                <a:xfrm>
                  <a:off x="1880" y="1816"/>
                  <a:ext cx="111" cy="88"/>
                </a:xfrm>
                <a:custGeom>
                  <a:avLst/>
                  <a:gdLst>
                    <a:gd name="T0" fmla="*/ 2147483647 w 57"/>
                    <a:gd name="T1" fmla="*/ 0 h 45"/>
                    <a:gd name="T2" fmla="*/ 2147483647 w 57"/>
                    <a:gd name="T3" fmla="*/ 0 h 45"/>
                    <a:gd name="T4" fmla="*/ 2147483647 w 57"/>
                    <a:gd name="T5" fmla="*/ 2147483647 h 45"/>
                    <a:gd name="T6" fmla="*/ 2147483647 w 57"/>
                    <a:gd name="T7" fmla="*/ 2147483647 h 45"/>
                    <a:gd name="T8" fmla="*/ 2147483647 w 57"/>
                    <a:gd name="T9" fmla="*/ 0 h 45"/>
                    <a:gd name="T10" fmla="*/ 0 60000 65536"/>
                    <a:gd name="T11" fmla="*/ 0 60000 65536"/>
                    <a:gd name="T12" fmla="*/ 0 60000 65536"/>
                    <a:gd name="T13" fmla="*/ 0 60000 65536"/>
                    <a:gd name="T14" fmla="*/ 0 60000 65536"/>
                    <a:gd name="T15" fmla="*/ 0 w 57"/>
                    <a:gd name="T16" fmla="*/ 0 h 45"/>
                    <a:gd name="T17" fmla="*/ 57 w 57"/>
                    <a:gd name="T18" fmla="*/ 45 h 45"/>
                  </a:gdLst>
                  <a:ahLst/>
                  <a:cxnLst>
                    <a:cxn ang="T10">
                      <a:pos x="T0" y="T1"/>
                    </a:cxn>
                    <a:cxn ang="T11">
                      <a:pos x="T2" y="T3"/>
                    </a:cxn>
                    <a:cxn ang="T12">
                      <a:pos x="T4" y="T5"/>
                    </a:cxn>
                    <a:cxn ang="T13">
                      <a:pos x="T6" y="T7"/>
                    </a:cxn>
                    <a:cxn ang="T14">
                      <a:pos x="T8" y="T9"/>
                    </a:cxn>
                  </a:cxnLst>
                  <a:rect l="T15" t="T16" r="T17" b="T18"/>
                  <a:pathLst>
                    <a:path w="57" h="45">
                      <a:moveTo>
                        <a:pt x="2" y="0"/>
                      </a:moveTo>
                      <a:lnTo>
                        <a:pt x="57" y="0"/>
                      </a:lnTo>
                      <a:lnTo>
                        <a:pt x="57" y="45"/>
                      </a:lnTo>
                      <a:lnTo>
                        <a:pt x="2" y="45"/>
                      </a:lnTo>
                      <a:cubicBezTo>
                        <a:pt x="0" y="31"/>
                        <a:pt x="1" y="16"/>
                        <a:pt x="2" y="0"/>
                      </a:cubicBezTo>
                      <a:close/>
                    </a:path>
                  </a:pathLst>
                </a:custGeom>
                <a:solidFill>
                  <a:srgbClr val="A9A8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4179" name="Freeform 42"/>
                <p:cNvSpPr>
                  <a:spLocks noEditPoints="1"/>
                </p:cNvSpPr>
                <p:nvPr/>
              </p:nvSpPr>
              <p:spPr bwMode="auto">
                <a:xfrm>
                  <a:off x="1887" y="1824"/>
                  <a:ext cx="32" cy="37"/>
                </a:xfrm>
                <a:custGeom>
                  <a:avLst/>
                  <a:gdLst>
                    <a:gd name="T0" fmla="*/ 2147483647 w 16"/>
                    <a:gd name="T1" fmla="*/ 0 h 19"/>
                    <a:gd name="T2" fmla="*/ 2147483647 w 16"/>
                    <a:gd name="T3" fmla="*/ 2147483647 h 19"/>
                    <a:gd name="T4" fmla="*/ 2147483647 w 16"/>
                    <a:gd name="T5" fmla="*/ 2147483647 h 19"/>
                    <a:gd name="T6" fmla="*/ 2147483647 w 16"/>
                    <a:gd name="T7" fmla="*/ 2147483647 h 19"/>
                    <a:gd name="T8" fmla="*/ 2147483647 w 16"/>
                    <a:gd name="T9" fmla="*/ 2147483647 h 19"/>
                    <a:gd name="T10" fmla="*/ 2147483647 w 16"/>
                    <a:gd name="T11" fmla="*/ 2147483647 h 19"/>
                    <a:gd name="T12" fmla="*/ 0 w 16"/>
                    <a:gd name="T13" fmla="*/ 2147483647 h 19"/>
                    <a:gd name="T14" fmla="*/ 2147483647 w 16"/>
                    <a:gd name="T15" fmla="*/ 2147483647 h 19"/>
                    <a:gd name="T16" fmla="*/ 2147483647 w 16"/>
                    <a:gd name="T17" fmla="*/ 0 h 19"/>
                    <a:gd name="T18" fmla="*/ 2147483647 w 16"/>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9"/>
                    <a:gd name="T32" fmla="*/ 16 w 16"/>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9">
                      <a:moveTo>
                        <a:pt x="8" y="0"/>
                      </a:moveTo>
                      <a:lnTo>
                        <a:pt x="8" y="9"/>
                      </a:lnTo>
                      <a:lnTo>
                        <a:pt x="16" y="10"/>
                      </a:lnTo>
                      <a:lnTo>
                        <a:pt x="8" y="10"/>
                      </a:lnTo>
                      <a:lnTo>
                        <a:pt x="8" y="19"/>
                      </a:lnTo>
                      <a:lnTo>
                        <a:pt x="8" y="10"/>
                      </a:lnTo>
                      <a:lnTo>
                        <a:pt x="0" y="10"/>
                      </a:lnTo>
                      <a:lnTo>
                        <a:pt x="8" y="9"/>
                      </a:lnTo>
                      <a:lnTo>
                        <a:pt x="8" y="0"/>
                      </a:lnTo>
                      <a:close/>
                      <a:moveTo>
                        <a:pt x="8" y="5"/>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4180" name="Freeform 43"/>
                <p:cNvSpPr>
                  <a:spLocks noEditPoints="1"/>
                </p:cNvSpPr>
                <p:nvPr/>
              </p:nvSpPr>
              <p:spPr bwMode="auto">
                <a:xfrm>
                  <a:off x="1897" y="1820"/>
                  <a:ext cx="28" cy="31"/>
                </a:xfrm>
                <a:custGeom>
                  <a:avLst/>
                  <a:gdLst>
                    <a:gd name="T0" fmla="*/ 2147483647 w 14"/>
                    <a:gd name="T1" fmla="*/ 0 h 16"/>
                    <a:gd name="T2" fmla="*/ 2147483647 w 14"/>
                    <a:gd name="T3" fmla="*/ 2147483647 h 16"/>
                    <a:gd name="T4" fmla="*/ 2147483647 w 14"/>
                    <a:gd name="T5" fmla="*/ 2147483647 h 16"/>
                    <a:gd name="T6" fmla="*/ 2147483647 w 14"/>
                    <a:gd name="T7" fmla="*/ 2147483647 h 16"/>
                    <a:gd name="T8" fmla="*/ 2147483647 w 14"/>
                    <a:gd name="T9" fmla="*/ 2147483647 h 16"/>
                    <a:gd name="T10" fmla="*/ 2147483647 w 14"/>
                    <a:gd name="T11" fmla="*/ 2147483647 h 16"/>
                    <a:gd name="T12" fmla="*/ 0 w 14"/>
                    <a:gd name="T13" fmla="*/ 2147483647 h 16"/>
                    <a:gd name="T14" fmla="*/ 2147483647 w 14"/>
                    <a:gd name="T15" fmla="*/ 2147483647 h 16"/>
                    <a:gd name="T16" fmla="*/ 2147483647 w 14"/>
                    <a:gd name="T17" fmla="*/ 0 h 16"/>
                    <a:gd name="T18" fmla="*/ 2147483647 w 14"/>
                    <a:gd name="T19" fmla="*/ 2147483647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6"/>
                    <a:gd name="T32" fmla="*/ 14 w 14"/>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6">
                      <a:moveTo>
                        <a:pt x="7" y="0"/>
                      </a:moveTo>
                      <a:lnTo>
                        <a:pt x="7" y="8"/>
                      </a:lnTo>
                      <a:lnTo>
                        <a:pt x="14" y="8"/>
                      </a:lnTo>
                      <a:lnTo>
                        <a:pt x="7" y="9"/>
                      </a:lnTo>
                      <a:lnTo>
                        <a:pt x="7" y="16"/>
                      </a:lnTo>
                      <a:lnTo>
                        <a:pt x="6" y="9"/>
                      </a:lnTo>
                      <a:lnTo>
                        <a:pt x="0" y="8"/>
                      </a:lnTo>
                      <a:lnTo>
                        <a:pt x="6" y="8"/>
                      </a:lnTo>
                      <a:lnTo>
                        <a:pt x="7" y="0"/>
                      </a:lnTo>
                      <a:close/>
                      <a:moveTo>
                        <a:pt x="6" y="4"/>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4181" name="Freeform 44"/>
                <p:cNvSpPr>
                  <a:spLocks/>
                </p:cNvSpPr>
                <p:nvPr/>
              </p:nvSpPr>
              <p:spPr bwMode="auto">
                <a:xfrm>
                  <a:off x="1983" y="1816"/>
                  <a:ext cx="10" cy="88"/>
                </a:xfrm>
                <a:custGeom>
                  <a:avLst/>
                  <a:gdLst>
                    <a:gd name="T0" fmla="*/ 2147483647 w 5"/>
                    <a:gd name="T1" fmla="*/ 0 h 45"/>
                    <a:gd name="T2" fmla="*/ 2147483647 w 5"/>
                    <a:gd name="T3" fmla="*/ 2147483647 h 45"/>
                    <a:gd name="T4" fmla="*/ 2147483647 w 5"/>
                    <a:gd name="T5" fmla="*/ 2147483647 h 45"/>
                    <a:gd name="T6" fmla="*/ 2147483647 w 5"/>
                    <a:gd name="T7" fmla="*/ 0 h 45"/>
                    <a:gd name="T8" fmla="*/ 2147483647 w 5"/>
                    <a:gd name="T9" fmla="*/ 0 h 45"/>
                    <a:gd name="T10" fmla="*/ 0 60000 65536"/>
                    <a:gd name="T11" fmla="*/ 0 60000 65536"/>
                    <a:gd name="T12" fmla="*/ 0 60000 65536"/>
                    <a:gd name="T13" fmla="*/ 0 60000 65536"/>
                    <a:gd name="T14" fmla="*/ 0 60000 65536"/>
                    <a:gd name="T15" fmla="*/ 0 w 5"/>
                    <a:gd name="T16" fmla="*/ 0 h 45"/>
                    <a:gd name="T17" fmla="*/ 5 w 5"/>
                    <a:gd name="T18" fmla="*/ 45 h 45"/>
                  </a:gdLst>
                  <a:ahLst/>
                  <a:cxnLst>
                    <a:cxn ang="T10">
                      <a:pos x="T0" y="T1"/>
                    </a:cxn>
                    <a:cxn ang="T11">
                      <a:pos x="T2" y="T3"/>
                    </a:cxn>
                    <a:cxn ang="T12">
                      <a:pos x="T4" y="T5"/>
                    </a:cxn>
                    <a:cxn ang="T13">
                      <a:pos x="T6" y="T7"/>
                    </a:cxn>
                    <a:cxn ang="T14">
                      <a:pos x="T8" y="T9"/>
                    </a:cxn>
                  </a:cxnLst>
                  <a:rect l="T15" t="T16" r="T17" b="T18"/>
                  <a:pathLst>
                    <a:path w="5" h="45">
                      <a:moveTo>
                        <a:pt x="3" y="0"/>
                      </a:moveTo>
                      <a:cubicBezTo>
                        <a:pt x="0" y="17"/>
                        <a:pt x="1" y="35"/>
                        <a:pt x="3" y="45"/>
                      </a:cubicBezTo>
                      <a:lnTo>
                        <a:pt x="5" y="45"/>
                      </a:lnTo>
                      <a:cubicBezTo>
                        <a:pt x="2" y="43"/>
                        <a:pt x="2" y="3"/>
                        <a:pt x="5" y="0"/>
                      </a:cubicBezTo>
                      <a:lnTo>
                        <a:pt x="3"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4182" name="Freeform 45"/>
                <p:cNvSpPr>
                  <a:spLocks/>
                </p:cNvSpPr>
                <p:nvPr/>
              </p:nvSpPr>
              <p:spPr bwMode="auto">
                <a:xfrm>
                  <a:off x="1989" y="1816"/>
                  <a:ext cx="6" cy="88"/>
                </a:xfrm>
                <a:custGeom>
                  <a:avLst/>
                  <a:gdLst>
                    <a:gd name="T0" fmla="*/ 2147483647 w 3"/>
                    <a:gd name="T1" fmla="*/ 2147483647 h 45"/>
                    <a:gd name="T2" fmla="*/ 2147483647 w 3"/>
                    <a:gd name="T3" fmla="*/ 2147483647 h 45"/>
                    <a:gd name="T4" fmla="*/ 2147483647 w 3"/>
                    <a:gd name="T5" fmla="*/ 2147483647 h 45"/>
                    <a:gd name="T6" fmla="*/ 2147483647 w 3"/>
                    <a:gd name="T7" fmla="*/ 2147483647 h 45"/>
                    <a:gd name="T8" fmla="*/ 2147483647 w 3"/>
                    <a:gd name="T9" fmla="*/ 2147483647 h 45"/>
                    <a:gd name="T10" fmla="*/ 2147483647 w 3"/>
                    <a:gd name="T11" fmla="*/ 2147483647 h 45"/>
                    <a:gd name="T12" fmla="*/ 0 w 3"/>
                    <a:gd name="T13" fmla="*/ 2147483647 h 45"/>
                    <a:gd name="T14" fmla="*/ 2147483647 w 3"/>
                    <a:gd name="T15" fmla="*/ 2147483647 h 45"/>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5"/>
                    <a:gd name="T26" fmla="*/ 3 w 3"/>
                    <a:gd name="T27" fmla="*/ 45 h 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5">
                      <a:moveTo>
                        <a:pt x="2" y="1"/>
                      </a:moveTo>
                      <a:cubicBezTo>
                        <a:pt x="3" y="0"/>
                        <a:pt x="3" y="2"/>
                        <a:pt x="3" y="5"/>
                      </a:cubicBezTo>
                      <a:lnTo>
                        <a:pt x="2" y="7"/>
                      </a:lnTo>
                      <a:cubicBezTo>
                        <a:pt x="1" y="19"/>
                        <a:pt x="1" y="29"/>
                        <a:pt x="2" y="41"/>
                      </a:cubicBezTo>
                      <a:lnTo>
                        <a:pt x="3" y="41"/>
                      </a:lnTo>
                      <a:cubicBezTo>
                        <a:pt x="3" y="44"/>
                        <a:pt x="3" y="44"/>
                        <a:pt x="2" y="45"/>
                      </a:cubicBezTo>
                      <a:cubicBezTo>
                        <a:pt x="1" y="45"/>
                        <a:pt x="0" y="36"/>
                        <a:pt x="0" y="23"/>
                      </a:cubicBezTo>
                      <a:cubicBezTo>
                        <a:pt x="0" y="11"/>
                        <a:pt x="1" y="1"/>
                        <a:pt x="2" y="1"/>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4183" name="Freeform 46"/>
                <p:cNvSpPr>
                  <a:spLocks noEditPoints="1"/>
                </p:cNvSpPr>
                <p:nvPr/>
              </p:nvSpPr>
              <p:spPr bwMode="auto">
                <a:xfrm>
                  <a:off x="1989" y="1818"/>
                  <a:ext cx="6" cy="86"/>
                </a:xfrm>
                <a:custGeom>
                  <a:avLst/>
                  <a:gdLst>
                    <a:gd name="T0" fmla="*/ 2147483647 w 3"/>
                    <a:gd name="T1" fmla="*/ 2147483647 h 44"/>
                    <a:gd name="T2" fmla="*/ 2147483647 w 3"/>
                    <a:gd name="T3" fmla="*/ 2147483647 h 44"/>
                    <a:gd name="T4" fmla="*/ 2147483647 w 3"/>
                    <a:gd name="T5" fmla="*/ 2147483647 h 44"/>
                    <a:gd name="T6" fmla="*/ 2147483647 w 3"/>
                    <a:gd name="T7" fmla="*/ 2147483647 h 44"/>
                    <a:gd name="T8" fmla="*/ 0 w 3"/>
                    <a:gd name="T9" fmla="*/ 2147483647 h 44"/>
                    <a:gd name="T10" fmla="*/ 2147483647 w 3"/>
                    <a:gd name="T11" fmla="*/ 0 h 44"/>
                    <a:gd name="T12" fmla="*/ 2147483647 w 3"/>
                    <a:gd name="T13" fmla="*/ 2147483647 h 44"/>
                    <a:gd name="T14" fmla="*/ 2147483647 w 3"/>
                    <a:gd name="T15" fmla="*/ 0 h 4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4"/>
                    <a:gd name="T26" fmla="*/ 3 w 3"/>
                    <a:gd name="T27" fmla="*/ 44 h 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4">
                      <a:moveTo>
                        <a:pt x="3" y="40"/>
                      </a:moveTo>
                      <a:cubicBezTo>
                        <a:pt x="3" y="40"/>
                        <a:pt x="3" y="40"/>
                        <a:pt x="3" y="40"/>
                      </a:cubicBezTo>
                      <a:moveTo>
                        <a:pt x="3" y="40"/>
                      </a:moveTo>
                      <a:cubicBezTo>
                        <a:pt x="3" y="42"/>
                        <a:pt x="2" y="44"/>
                        <a:pt x="2" y="44"/>
                      </a:cubicBezTo>
                      <a:cubicBezTo>
                        <a:pt x="1" y="44"/>
                        <a:pt x="0" y="34"/>
                        <a:pt x="0" y="22"/>
                      </a:cubicBezTo>
                      <a:cubicBezTo>
                        <a:pt x="0" y="9"/>
                        <a:pt x="1" y="0"/>
                        <a:pt x="2" y="0"/>
                      </a:cubicBezTo>
                      <a:cubicBezTo>
                        <a:pt x="2" y="0"/>
                        <a:pt x="3" y="1"/>
                        <a:pt x="3" y="5"/>
                      </a:cubicBezTo>
                      <a:cubicBezTo>
                        <a:pt x="3" y="1"/>
                        <a:pt x="2" y="0"/>
                        <a:pt x="2" y="0"/>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4184" name="Freeform 47"/>
                <p:cNvSpPr>
                  <a:spLocks/>
                </p:cNvSpPr>
                <p:nvPr/>
              </p:nvSpPr>
              <p:spPr bwMode="auto">
                <a:xfrm>
                  <a:off x="1991" y="1826"/>
                  <a:ext cx="4" cy="71"/>
                </a:xfrm>
                <a:custGeom>
                  <a:avLst/>
                  <a:gdLst>
                    <a:gd name="T0" fmla="*/ 2147483647 w 2"/>
                    <a:gd name="T1" fmla="*/ 2147483647 h 36"/>
                    <a:gd name="T2" fmla="*/ 2147483647 w 2"/>
                    <a:gd name="T3" fmla="*/ 2147483647 h 36"/>
                    <a:gd name="T4" fmla="*/ 0 w 2"/>
                    <a:gd name="T5" fmla="*/ 2147483647 h 36"/>
                    <a:gd name="T6" fmla="*/ 2147483647 w 2"/>
                    <a:gd name="T7" fmla="*/ 0 h 36"/>
                    <a:gd name="T8" fmla="*/ 2147483647 w 2"/>
                    <a:gd name="T9" fmla="*/ 2147483647 h 36"/>
                    <a:gd name="T10" fmla="*/ 0 60000 65536"/>
                    <a:gd name="T11" fmla="*/ 0 60000 65536"/>
                    <a:gd name="T12" fmla="*/ 0 60000 65536"/>
                    <a:gd name="T13" fmla="*/ 0 60000 65536"/>
                    <a:gd name="T14" fmla="*/ 0 60000 65536"/>
                    <a:gd name="T15" fmla="*/ 0 w 2"/>
                    <a:gd name="T16" fmla="*/ 0 h 36"/>
                    <a:gd name="T17" fmla="*/ 2 w 2"/>
                    <a:gd name="T18" fmla="*/ 36 h 36"/>
                  </a:gdLst>
                  <a:ahLst/>
                  <a:cxnLst>
                    <a:cxn ang="T10">
                      <a:pos x="T0" y="T1"/>
                    </a:cxn>
                    <a:cxn ang="T11">
                      <a:pos x="T2" y="T3"/>
                    </a:cxn>
                    <a:cxn ang="T12">
                      <a:pos x="T4" y="T5"/>
                    </a:cxn>
                    <a:cxn ang="T13">
                      <a:pos x="T6" y="T7"/>
                    </a:cxn>
                    <a:cxn ang="T14">
                      <a:pos x="T8" y="T9"/>
                    </a:cxn>
                  </a:cxnLst>
                  <a:rect l="T15" t="T16" r="T17" b="T18"/>
                  <a:pathLst>
                    <a:path w="2" h="36">
                      <a:moveTo>
                        <a:pt x="2" y="36"/>
                      </a:moveTo>
                      <a:cubicBezTo>
                        <a:pt x="2" y="36"/>
                        <a:pt x="2" y="36"/>
                        <a:pt x="2" y="36"/>
                      </a:cubicBezTo>
                      <a:cubicBezTo>
                        <a:pt x="1" y="36"/>
                        <a:pt x="0" y="28"/>
                        <a:pt x="0" y="18"/>
                      </a:cubicBezTo>
                      <a:cubicBezTo>
                        <a:pt x="0" y="8"/>
                        <a:pt x="1" y="0"/>
                        <a:pt x="2" y="0"/>
                      </a:cubicBezTo>
                      <a:cubicBezTo>
                        <a:pt x="2" y="0"/>
                        <a:pt x="2" y="1"/>
                        <a:pt x="2" y="1"/>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4185" name="Freeform 48"/>
                <p:cNvSpPr>
                  <a:spLocks/>
                </p:cNvSpPr>
                <p:nvPr/>
              </p:nvSpPr>
              <p:spPr bwMode="auto">
                <a:xfrm>
                  <a:off x="1878" y="1816"/>
                  <a:ext cx="9" cy="88"/>
                </a:xfrm>
                <a:custGeom>
                  <a:avLst/>
                  <a:gdLst>
                    <a:gd name="T0" fmla="*/ 2147483647 w 5"/>
                    <a:gd name="T1" fmla="*/ 0 h 45"/>
                    <a:gd name="T2" fmla="*/ 2147483647 w 5"/>
                    <a:gd name="T3" fmla="*/ 2147483647 h 45"/>
                    <a:gd name="T4" fmla="*/ 2147483647 w 5"/>
                    <a:gd name="T5" fmla="*/ 2147483647 h 45"/>
                    <a:gd name="T6" fmla="*/ 2147483647 w 5"/>
                    <a:gd name="T7" fmla="*/ 0 h 45"/>
                    <a:gd name="T8" fmla="*/ 2147483647 w 5"/>
                    <a:gd name="T9" fmla="*/ 0 h 45"/>
                    <a:gd name="T10" fmla="*/ 0 60000 65536"/>
                    <a:gd name="T11" fmla="*/ 0 60000 65536"/>
                    <a:gd name="T12" fmla="*/ 0 60000 65536"/>
                    <a:gd name="T13" fmla="*/ 0 60000 65536"/>
                    <a:gd name="T14" fmla="*/ 0 60000 65536"/>
                    <a:gd name="T15" fmla="*/ 0 w 5"/>
                    <a:gd name="T16" fmla="*/ 0 h 45"/>
                    <a:gd name="T17" fmla="*/ 5 w 5"/>
                    <a:gd name="T18" fmla="*/ 45 h 45"/>
                  </a:gdLst>
                  <a:ahLst/>
                  <a:cxnLst>
                    <a:cxn ang="T10">
                      <a:pos x="T0" y="T1"/>
                    </a:cxn>
                    <a:cxn ang="T11">
                      <a:pos x="T2" y="T3"/>
                    </a:cxn>
                    <a:cxn ang="T12">
                      <a:pos x="T4" y="T5"/>
                    </a:cxn>
                    <a:cxn ang="T13">
                      <a:pos x="T6" y="T7"/>
                    </a:cxn>
                    <a:cxn ang="T14">
                      <a:pos x="T8" y="T9"/>
                    </a:cxn>
                  </a:cxnLst>
                  <a:rect l="T15" t="T16" r="T17" b="T18"/>
                  <a:pathLst>
                    <a:path w="5" h="45">
                      <a:moveTo>
                        <a:pt x="3" y="0"/>
                      </a:moveTo>
                      <a:cubicBezTo>
                        <a:pt x="0" y="17"/>
                        <a:pt x="1" y="35"/>
                        <a:pt x="3" y="45"/>
                      </a:cubicBezTo>
                      <a:lnTo>
                        <a:pt x="5" y="45"/>
                      </a:lnTo>
                      <a:cubicBezTo>
                        <a:pt x="2" y="43"/>
                        <a:pt x="2" y="3"/>
                        <a:pt x="4" y="0"/>
                      </a:cubicBezTo>
                      <a:lnTo>
                        <a:pt x="3"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4186" name="Freeform 49"/>
                <p:cNvSpPr>
                  <a:spLocks/>
                </p:cNvSpPr>
                <p:nvPr/>
              </p:nvSpPr>
              <p:spPr bwMode="auto">
                <a:xfrm>
                  <a:off x="1880" y="1816"/>
                  <a:ext cx="7" cy="88"/>
                </a:xfrm>
                <a:custGeom>
                  <a:avLst/>
                  <a:gdLst>
                    <a:gd name="T0" fmla="*/ 2147483647 w 4"/>
                    <a:gd name="T1" fmla="*/ 0 h 45"/>
                    <a:gd name="T2" fmla="*/ 2147483647 w 4"/>
                    <a:gd name="T3" fmla="*/ 2147483647 h 45"/>
                    <a:gd name="T4" fmla="*/ 2147483647 w 4"/>
                    <a:gd name="T5" fmla="*/ 2147483647 h 45"/>
                    <a:gd name="T6" fmla="*/ 2147483647 w 4"/>
                    <a:gd name="T7" fmla="*/ 0 h 45"/>
                    <a:gd name="T8" fmla="*/ 2147483647 w 4"/>
                    <a:gd name="T9" fmla="*/ 0 h 45"/>
                    <a:gd name="T10" fmla="*/ 0 60000 65536"/>
                    <a:gd name="T11" fmla="*/ 0 60000 65536"/>
                    <a:gd name="T12" fmla="*/ 0 60000 65536"/>
                    <a:gd name="T13" fmla="*/ 0 60000 65536"/>
                    <a:gd name="T14" fmla="*/ 0 60000 65536"/>
                    <a:gd name="T15" fmla="*/ 0 w 4"/>
                    <a:gd name="T16" fmla="*/ 0 h 45"/>
                    <a:gd name="T17" fmla="*/ 4 w 4"/>
                    <a:gd name="T18" fmla="*/ 45 h 45"/>
                  </a:gdLst>
                  <a:ahLst/>
                  <a:cxnLst>
                    <a:cxn ang="T10">
                      <a:pos x="T0" y="T1"/>
                    </a:cxn>
                    <a:cxn ang="T11">
                      <a:pos x="T2" y="T3"/>
                    </a:cxn>
                    <a:cxn ang="T12">
                      <a:pos x="T4" y="T5"/>
                    </a:cxn>
                    <a:cxn ang="T13">
                      <a:pos x="T6" y="T7"/>
                    </a:cxn>
                    <a:cxn ang="T14">
                      <a:pos x="T8" y="T9"/>
                    </a:cxn>
                  </a:cxnLst>
                  <a:rect l="T15" t="T16" r="T17" b="T18"/>
                  <a:pathLst>
                    <a:path w="4" h="45">
                      <a:moveTo>
                        <a:pt x="3" y="0"/>
                      </a:moveTo>
                      <a:cubicBezTo>
                        <a:pt x="0" y="17"/>
                        <a:pt x="1" y="35"/>
                        <a:pt x="3" y="45"/>
                      </a:cubicBezTo>
                      <a:lnTo>
                        <a:pt x="4" y="45"/>
                      </a:lnTo>
                      <a:cubicBezTo>
                        <a:pt x="0" y="43"/>
                        <a:pt x="1" y="4"/>
                        <a:pt x="4" y="0"/>
                      </a:cubicBez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4187" name="Freeform 50"/>
                <p:cNvSpPr>
                  <a:spLocks/>
                </p:cNvSpPr>
                <p:nvPr/>
              </p:nvSpPr>
              <p:spPr bwMode="auto">
                <a:xfrm>
                  <a:off x="1927" y="1789"/>
                  <a:ext cx="25" cy="29"/>
                </a:xfrm>
                <a:custGeom>
                  <a:avLst/>
                  <a:gdLst>
                    <a:gd name="T0" fmla="*/ 0 w 13"/>
                    <a:gd name="T1" fmla="*/ 0 h 15"/>
                    <a:gd name="T2" fmla="*/ 2147483647 w 13"/>
                    <a:gd name="T3" fmla="*/ 0 h 15"/>
                    <a:gd name="T4" fmla="*/ 2147483647 w 13"/>
                    <a:gd name="T5" fmla="*/ 0 h 15"/>
                    <a:gd name="T6" fmla="*/ 2147483647 w 13"/>
                    <a:gd name="T7" fmla="*/ 2147483647 h 15"/>
                    <a:gd name="T8" fmla="*/ 2147483647 w 13"/>
                    <a:gd name="T9" fmla="*/ 2147483647 h 15"/>
                    <a:gd name="T10" fmla="*/ 2147483647 w 13"/>
                    <a:gd name="T11" fmla="*/ 2147483647 h 15"/>
                    <a:gd name="T12" fmla="*/ 0 w 13"/>
                    <a:gd name="T13" fmla="*/ 2147483647 h 15"/>
                    <a:gd name="T14" fmla="*/ 0 w 13"/>
                    <a:gd name="T15" fmla="*/ 2147483647 h 15"/>
                    <a:gd name="T16" fmla="*/ 0 w 13"/>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5"/>
                    <a:gd name="T29" fmla="*/ 13 w 13"/>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5">
                      <a:moveTo>
                        <a:pt x="0" y="0"/>
                      </a:moveTo>
                      <a:cubicBezTo>
                        <a:pt x="3" y="0"/>
                        <a:pt x="5" y="0"/>
                        <a:pt x="7" y="0"/>
                      </a:cubicBezTo>
                      <a:cubicBezTo>
                        <a:pt x="9" y="0"/>
                        <a:pt x="11" y="0"/>
                        <a:pt x="13" y="0"/>
                      </a:cubicBezTo>
                      <a:cubicBezTo>
                        <a:pt x="13" y="3"/>
                        <a:pt x="13" y="5"/>
                        <a:pt x="13" y="7"/>
                      </a:cubicBezTo>
                      <a:cubicBezTo>
                        <a:pt x="13" y="10"/>
                        <a:pt x="13" y="12"/>
                        <a:pt x="13" y="15"/>
                      </a:cubicBezTo>
                      <a:cubicBezTo>
                        <a:pt x="11" y="15"/>
                        <a:pt x="9" y="15"/>
                        <a:pt x="7" y="15"/>
                      </a:cubicBezTo>
                      <a:cubicBezTo>
                        <a:pt x="5" y="15"/>
                        <a:pt x="3" y="15"/>
                        <a:pt x="0" y="15"/>
                      </a:cubicBezTo>
                      <a:cubicBezTo>
                        <a:pt x="0" y="12"/>
                        <a:pt x="0" y="10"/>
                        <a:pt x="0" y="7"/>
                      </a:cubicBezTo>
                      <a:cubicBezTo>
                        <a:pt x="0" y="5"/>
                        <a:pt x="0" y="3"/>
                        <a:pt x="0" y="0"/>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4188" name="Freeform 51"/>
                <p:cNvSpPr>
                  <a:spLocks/>
                </p:cNvSpPr>
                <p:nvPr/>
              </p:nvSpPr>
              <p:spPr bwMode="auto">
                <a:xfrm>
                  <a:off x="3773" y="1742"/>
                  <a:ext cx="41" cy="47"/>
                </a:xfrm>
                <a:custGeom>
                  <a:avLst/>
                  <a:gdLst>
                    <a:gd name="T0" fmla="*/ 0 w 21"/>
                    <a:gd name="T1" fmla="*/ 0 h 24"/>
                    <a:gd name="T2" fmla="*/ 2147483647 w 21"/>
                    <a:gd name="T3" fmla="*/ 0 h 24"/>
                    <a:gd name="T4" fmla="*/ 2147483647 w 21"/>
                    <a:gd name="T5" fmla="*/ 2147483647 h 24"/>
                    <a:gd name="T6" fmla="*/ 0 w 21"/>
                    <a:gd name="T7" fmla="*/ 2147483647 h 24"/>
                    <a:gd name="T8" fmla="*/ 0 w 21"/>
                    <a:gd name="T9" fmla="*/ 0 h 24"/>
                    <a:gd name="T10" fmla="*/ 0 60000 65536"/>
                    <a:gd name="T11" fmla="*/ 0 60000 65536"/>
                    <a:gd name="T12" fmla="*/ 0 60000 65536"/>
                    <a:gd name="T13" fmla="*/ 0 60000 65536"/>
                    <a:gd name="T14" fmla="*/ 0 60000 65536"/>
                    <a:gd name="T15" fmla="*/ 0 w 21"/>
                    <a:gd name="T16" fmla="*/ 0 h 24"/>
                    <a:gd name="T17" fmla="*/ 21 w 21"/>
                    <a:gd name="T18" fmla="*/ 24 h 24"/>
                  </a:gdLst>
                  <a:ahLst/>
                  <a:cxnLst>
                    <a:cxn ang="T10">
                      <a:pos x="T0" y="T1"/>
                    </a:cxn>
                    <a:cxn ang="T11">
                      <a:pos x="T2" y="T3"/>
                    </a:cxn>
                    <a:cxn ang="T12">
                      <a:pos x="T4" y="T5"/>
                    </a:cxn>
                    <a:cxn ang="T13">
                      <a:pos x="T6" y="T7"/>
                    </a:cxn>
                    <a:cxn ang="T14">
                      <a:pos x="T8" y="T9"/>
                    </a:cxn>
                  </a:cxnLst>
                  <a:rect l="T15" t="T16" r="T17" b="T18"/>
                  <a:pathLst>
                    <a:path w="21" h="24">
                      <a:moveTo>
                        <a:pt x="0" y="0"/>
                      </a:moveTo>
                      <a:lnTo>
                        <a:pt x="21" y="0"/>
                      </a:lnTo>
                      <a:lnTo>
                        <a:pt x="21" y="24"/>
                      </a:lnTo>
                      <a:lnTo>
                        <a:pt x="0" y="24"/>
                      </a:lnTo>
                      <a:cubicBezTo>
                        <a:pt x="0" y="17"/>
                        <a:pt x="0" y="9"/>
                        <a:pt x="0" y="0"/>
                      </a:cubicBezTo>
                      <a:close/>
                    </a:path>
                  </a:pathLst>
                </a:custGeom>
                <a:solidFill>
                  <a:srgbClr val="A9A8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4189" name="Freeform 52"/>
                <p:cNvSpPr>
                  <a:spLocks noEditPoints="1"/>
                </p:cNvSpPr>
                <p:nvPr/>
              </p:nvSpPr>
              <p:spPr bwMode="auto">
                <a:xfrm>
                  <a:off x="3775" y="1746"/>
                  <a:ext cx="12" cy="19"/>
                </a:xfrm>
                <a:custGeom>
                  <a:avLst/>
                  <a:gdLst>
                    <a:gd name="T0" fmla="*/ 2147483647 w 6"/>
                    <a:gd name="T1" fmla="*/ 0 h 10"/>
                    <a:gd name="T2" fmla="*/ 2147483647 w 6"/>
                    <a:gd name="T3" fmla="*/ 2147483647 h 10"/>
                    <a:gd name="T4" fmla="*/ 2147483647 w 6"/>
                    <a:gd name="T5" fmla="*/ 2147483647 h 10"/>
                    <a:gd name="T6" fmla="*/ 2147483647 w 6"/>
                    <a:gd name="T7" fmla="*/ 2147483647 h 10"/>
                    <a:gd name="T8" fmla="*/ 2147483647 w 6"/>
                    <a:gd name="T9" fmla="*/ 2147483647 h 10"/>
                    <a:gd name="T10" fmla="*/ 2147483647 w 6"/>
                    <a:gd name="T11" fmla="*/ 2147483647 h 10"/>
                    <a:gd name="T12" fmla="*/ 0 w 6"/>
                    <a:gd name="T13" fmla="*/ 2147483647 h 10"/>
                    <a:gd name="T14" fmla="*/ 2147483647 w 6"/>
                    <a:gd name="T15" fmla="*/ 2147483647 h 10"/>
                    <a:gd name="T16" fmla="*/ 2147483647 w 6"/>
                    <a:gd name="T17" fmla="*/ 0 h 10"/>
                    <a:gd name="T18" fmla="*/ 2147483647 w 6"/>
                    <a:gd name="T19" fmla="*/ 214748364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0"/>
                    <a:gd name="T32" fmla="*/ 6 w 6"/>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0">
                      <a:moveTo>
                        <a:pt x="3" y="0"/>
                      </a:moveTo>
                      <a:lnTo>
                        <a:pt x="3" y="5"/>
                      </a:lnTo>
                      <a:lnTo>
                        <a:pt x="6" y="5"/>
                      </a:lnTo>
                      <a:lnTo>
                        <a:pt x="3" y="6"/>
                      </a:lnTo>
                      <a:lnTo>
                        <a:pt x="3" y="10"/>
                      </a:lnTo>
                      <a:lnTo>
                        <a:pt x="3" y="6"/>
                      </a:lnTo>
                      <a:lnTo>
                        <a:pt x="0" y="5"/>
                      </a:lnTo>
                      <a:lnTo>
                        <a:pt x="3" y="5"/>
                      </a:lnTo>
                      <a:lnTo>
                        <a:pt x="3" y="0"/>
                      </a:lnTo>
                      <a:close/>
                      <a:moveTo>
                        <a:pt x="3" y="3"/>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4190" name="Freeform 53"/>
                <p:cNvSpPr>
                  <a:spLocks noEditPoints="1"/>
                </p:cNvSpPr>
                <p:nvPr/>
              </p:nvSpPr>
              <p:spPr bwMode="auto">
                <a:xfrm>
                  <a:off x="3779" y="1744"/>
                  <a:ext cx="10" cy="17"/>
                </a:xfrm>
                <a:custGeom>
                  <a:avLst/>
                  <a:gdLst>
                    <a:gd name="T0" fmla="*/ 2147483647 w 5"/>
                    <a:gd name="T1" fmla="*/ 0 h 9"/>
                    <a:gd name="T2" fmla="*/ 2147483647 w 5"/>
                    <a:gd name="T3" fmla="*/ 2147483647 h 9"/>
                    <a:gd name="T4" fmla="*/ 2147483647 w 5"/>
                    <a:gd name="T5" fmla="*/ 2147483647 h 9"/>
                    <a:gd name="T6" fmla="*/ 2147483647 w 5"/>
                    <a:gd name="T7" fmla="*/ 2147483647 h 9"/>
                    <a:gd name="T8" fmla="*/ 2147483647 w 5"/>
                    <a:gd name="T9" fmla="*/ 2147483647 h 9"/>
                    <a:gd name="T10" fmla="*/ 2147483647 w 5"/>
                    <a:gd name="T11" fmla="*/ 2147483647 h 9"/>
                    <a:gd name="T12" fmla="*/ 0 w 5"/>
                    <a:gd name="T13" fmla="*/ 2147483647 h 9"/>
                    <a:gd name="T14" fmla="*/ 2147483647 w 5"/>
                    <a:gd name="T15" fmla="*/ 2147483647 h 9"/>
                    <a:gd name="T16" fmla="*/ 2147483647 w 5"/>
                    <a:gd name="T17" fmla="*/ 0 h 9"/>
                    <a:gd name="T18" fmla="*/ 2147483647 w 5"/>
                    <a:gd name="T19" fmla="*/ 2147483647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9"/>
                    <a:gd name="T32" fmla="*/ 5 w 5"/>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9">
                      <a:moveTo>
                        <a:pt x="2" y="0"/>
                      </a:moveTo>
                      <a:lnTo>
                        <a:pt x="3" y="4"/>
                      </a:lnTo>
                      <a:lnTo>
                        <a:pt x="5" y="4"/>
                      </a:lnTo>
                      <a:lnTo>
                        <a:pt x="3" y="5"/>
                      </a:lnTo>
                      <a:lnTo>
                        <a:pt x="2" y="9"/>
                      </a:lnTo>
                      <a:lnTo>
                        <a:pt x="2" y="5"/>
                      </a:lnTo>
                      <a:lnTo>
                        <a:pt x="0" y="4"/>
                      </a:lnTo>
                      <a:lnTo>
                        <a:pt x="2" y="4"/>
                      </a:lnTo>
                      <a:lnTo>
                        <a:pt x="2" y="0"/>
                      </a:lnTo>
                      <a:close/>
                      <a:moveTo>
                        <a:pt x="2" y="2"/>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4191" name="Freeform 54"/>
                <p:cNvSpPr>
                  <a:spLocks/>
                </p:cNvSpPr>
                <p:nvPr/>
              </p:nvSpPr>
              <p:spPr bwMode="auto">
                <a:xfrm>
                  <a:off x="3810" y="1742"/>
                  <a:ext cx="4" cy="47"/>
                </a:xfrm>
                <a:custGeom>
                  <a:avLst/>
                  <a:gdLst>
                    <a:gd name="T0" fmla="*/ 2147483647 w 2"/>
                    <a:gd name="T1" fmla="*/ 0 h 24"/>
                    <a:gd name="T2" fmla="*/ 2147483647 w 2"/>
                    <a:gd name="T3" fmla="*/ 2147483647 h 24"/>
                    <a:gd name="T4" fmla="*/ 2147483647 w 2"/>
                    <a:gd name="T5" fmla="*/ 2147483647 h 24"/>
                    <a:gd name="T6" fmla="*/ 2147483647 w 2"/>
                    <a:gd name="T7" fmla="*/ 0 h 24"/>
                    <a:gd name="T8" fmla="*/ 0 60000 65536"/>
                    <a:gd name="T9" fmla="*/ 0 60000 65536"/>
                    <a:gd name="T10" fmla="*/ 0 60000 65536"/>
                    <a:gd name="T11" fmla="*/ 0 60000 65536"/>
                    <a:gd name="T12" fmla="*/ 0 w 2"/>
                    <a:gd name="T13" fmla="*/ 0 h 24"/>
                    <a:gd name="T14" fmla="*/ 2 w 2"/>
                    <a:gd name="T15" fmla="*/ 24 h 24"/>
                  </a:gdLst>
                  <a:ahLst/>
                  <a:cxnLst>
                    <a:cxn ang="T8">
                      <a:pos x="T0" y="T1"/>
                    </a:cxn>
                    <a:cxn ang="T9">
                      <a:pos x="T2" y="T3"/>
                    </a:cxn>
                    <a:cxn ang="T10">
                      <a:pos x="T4" y="T5"/>
                    </a:cxn>
                    <a:cxn ang="T11">
                      <a:pos x="T6" y="T7"/>
                    </a:cxn>
                  </a:cxnLst>
                  <a:rect l="T12" t="T13" r="T14" b="T15"/>
                  <a:pathLst>
                    <a:path w="2" h="24">
                      <a:moveTo>
                        <a:pt x="2" y="0"/>
                      </a:moveTo>
                      <a:cubicBezTo>
                        <a:pt x="0" y="9"/>
                        <a:pt x="1" y="19"/>
                        <a:pt x="2" y="24"/>
                      </a:cubicBezTo>
                      <a:cubicBezTo>
                        <a:pt x="1" y="23"/>
                        <a:pt x="1" y="2"/>
                        <a:pt x="2" y="0"/>
                      </a:cubicBez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4192" name="Freeform 55"/>
                <p:cNvSpPr>
                  <a:spLocks/>
                </p:cNvSpPr>
                <p:nvPr/>
              </p:nvSpPr>
              <p:spPr bwMode="auto">
                <a:xfrm>
                  <a:off x="3812" y="1742"/>
                  <a:ext cx="4" cy="47"/>
                </a:xfrm>
                <a:custGeom>
                  <a:avLst/>
                  <a:gdLst>
                    <a:gd name="T0" fmla="*/ 2147483647 w 2"/>
                    <a:gd name="T1" fmla="*/ 0 h 24"/>
                    <a:gd name="T2" fmla="*/ 2147483647 w 2"/>
                    <a:gd name="T3" fmla="*/ 2147483647 h 24"/>
                    <a:gd name="T4" fmla="*/ 2147483647 w 2"/>
                    <a:gd name="T5" fmla="*/ 2147483647 h 24"/>
                    <a:gd name="T6" fmla="*/ 2147483647 w 2"/>
                    <a:gd name="T7" fmla="*/ 2147483647 h 24"/>
                    <a:gd name="T8" fmla="*/ 2147483647 w 2"/>
                    <a:gd name="T9" fmla="*/ 2147483647 h 24"/>
                    <a:gd name="T10" fmla="*/ 2147483647 w 2"/>
                    <a:gd name="T11" fmla="*/ 2147483647 h 24"/>
                    <a:gd name="T12" fmla="*/ 0 w 2"/>
                    <a:gd name="T13" fmla="*/ 2147483647 h 24"/>
                    <a:gd name="T14" fmla="*/ 2147483647 w 2"/>
                    <a:gd name="T15" fmla="*/ 0 h 2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4"/>
                    <a:gd name="T26" fmla="*/ 2 w 2"/>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4">
                      <a:moveTo>
                        <a:pt x="1" y="0"/>
                      </a:moveTo>
                      <a:cubicBezTo>
                        <a:pt x="2" y="0"/>
                        <a:pt x="2" y="1"/>
                        <a:pt x="2" y="3"/>
                      </a:cubicBezTo>
                      <a:lnTo>
                        <a:pt x="1" y="4"/>
                      </a:lnTo>
                      <a:cubicBezTo>
                        <a:pt x="1" y="10"/>
                        <a:pt x="1" y="16"/>
                        <a:pt x="1" y="22"/>
                      </a:cubicBezTo>
                      <a:lnTo>
                        <a:pt x="2" y="22"/>
                      </a:lnTo>
                      <a:cubicBezTo>
                        <a:pt x="2" y="24"/>
                        <a:pt x="1" y="24"/>
                        <a:pt x="1" y="24"/>
                      </a:cubicBezTo>
                      <a:cubicBezTo>
                        <a:pt x="1" y="24"/>
                        <a:pt x="0" y="19"/>
                        <a:pt x="0" y="13"/>
                      </a:cubicBezTo>
                      <a:cubicBezTo>
                        <a:pt x="1" y="6"/>
                        <a:pt x="1" y="1"/>
                        <a:pt x="1" y="0"/>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4193" name="Freeform 56"/>
                <p:cNvSpPr>
                  <a:spLocks noEditPoints="1"/>
                </p:cNvSpPr>
                <p:nvPr/>
              </p:nvSpPr>
              <p:spPr bwMode="auto">
                <a:xfrm>
                  <a:off x="3812" y="1742"/>
                  <a:ext cx="4" cy="47"/>
                </a:xfrm>
                <a:custGeom>
                  <a:avLst/>
                  <a:gdLst>
                    <a:gd name="T0" fmla="*/ 2147483647 w 2"/>
                    <a:gd name="T1" fmla="*/ 2147483647 h 24"/>
                    <a:gd name="T2" fmla="*/ 2147483647 w 2"/>
                    <a:gd name="T3" fmla="*/ 2147483647 h 24"/>
                    <a:gd name="T4" fmla="*/ 2147483647 w 2"/>
                    <a:gd name="T5" fmla="*/ 2147483647 h 24"/>
                    <a:gd name="T6" fmla="*/ 2147483647 w 2"/>
                    <a:gd name="T7" fmla="*/ 2147483647 h 24"/>
                    <a:gd name="T8" fmla="*/ 0 w 2"/>
                    <a:gd name="T9" fmla="*/ 2147483647 h 24"/>
                    <a:gd name="T10" fmla="*/ 2147483647 w 2"/>
                    <a:gd name="T11" fmla="*/ 0 h 24"/>
                    <a:gd name="T12" fmla="*/ 2147483647 w 2"/>
                    <a:gd name="T13" fmla="*/ 2147483647 h 24"/>
                    <a:gd name="T14" fmla="*/ 2147483647 w 2"/>
                    <a:gd name="T15" fmla="*/ 0 h 2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4"/>
                    <a:gd name="T26" fmla="*/ 2 w 2"/>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4">
                      <a:moveTo>
                        <a:pt x="2" y="22"/>
                      </a:moveTo>
                      <a:cubicBezTo>
                        <a:pt x="2" y="22"/>
                        <a:pt x="2" y="22"/>
                        <a:pt x="2" y="22"/>
                      </a:cubicBezTo>
                      <a:moveTo>
                        <a:pt x="2" y="22"/>
                      </a:moveTo>
                      <a:cubicBezTo>
                        <a:pt x="2" y="24"/>
                        <a:pt x="1" y="24"/>
                        <a:pt x="1" y="24"/>
                      </a:cubicBezTo>
                      <a:cubicBezTo>
                        <a:pt x="1" y="24"/>
                        <a:pt x="0" y="19"/>
                        <a:pt x="0" y="12"/>
                      </a:cubicBezTo>
                      <a:cubicBezTo>
                        <a:pt x="0" y="6"/>
                        <a:pt x="1" y="0"/>
                        <a:pt x="1" y="0"/>
                      </a:cubicBezTo>
                      <a:cubicBezTo>
                        <a:pt x="1" y="0"/>
                        <a:pt x="2" y="1"/>
                        <a:pt x="2" y="3"/>
                      </a:cubicBezTo>
                      <a:cubicBezTo>
                        <a:pt x="2" y="1"/>
                        <a:pt x="1" y="0"/>
                        <a:pt x="1" y="0"/>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4194" name="Freeform 57"/>
                <p:cNvSpPr>
                  <a:spLocks/>
                </p:cNvSpPr>
                <p:nvPr/>
              </p:nvSpPr>
              <p:spPr bwMode="auto">
                <a:xfrm>
                  <a:off x="3814" y="1748"/>
                  <a:ext cx="2" cy="37"/>
                </a:xfrm>
                <a:custGeom>
                  <a:avLst/>
                  <a:gdLst>
                    <a:gd name="T0" fmla="*/ 2147483647 w 1"/>
                    <a:gd name="T1" fmla="*/ 2147483647 h 19"/>
                    <a:gd name="T2" fmla="*/ 2147483647 w 1"/>
                    <a:gd name="T3" fmla="*/ 2147483647 h 19"/>
                    <a:gd name="T4" fmla="*/ 0 w 1"/>
                    <a:gd name="T5" fmla="*/ 2147483647 h 19"/>
                    <a:gd name="T6" fmla="*/ 2147483647 w 1"/>
                    <a:gd name="T7" fmla="*/ 0 h 19"/>
                    <a:gd name="T8" fmla="*/ 2147483647 w 1"/>
                    <a:gd name="T9" fmla="*/ 0 h 19"/>
                    <a:gd name="T10" fmla="*/ 0 60000 65536"/>
                    <a:gd name="T11" fmla="*/ 0 60000 65536"/>
                    <a:gd name="T12" fmla="*/ 0 60000 65536"/>
                    <a:gd name="T13" fmla="*/ 0 60000 65536"/>
                    <a:gd name="T14" fmla="*/ 0 60000 65536"/>
                    <a:gd name="T15" fmla="*/ 0 w 1"/>
                    <a:gd name="T16" fmla="*/ 0 h 19"/>
                    <a:gd name="T17" fmla="*/ 1 w 1"/>
                    <a:gd name="T18" fmla="*/ 19 h 19"/>
                  </a:gdLst>
                  <a:ahLst/>
                  <a:cxnLst>
                    <a:cxn ang="T10">
                      <a:pos x="T0" y="T1"/>
                    </a:cxn>
                    <a:cxn ang="T11">
                      <a:pos x="T2" y="T3"/>
                    </a:cxn>
                    <a:cxn ang="T12">
                      <a:pos x="T4" y="T5"/>
                    </a:cxn>
                    <a:cxn ang="T13">
                      <a:pos x="T6" y="T7"/>
                    </a:cxn>
                    <a:cxn ang="T14">
                      <a:pos x="T8" y="T9"/>
                    </a:cxn>
                  </a:cxnLst>
                  <a:rect l="T15" t="T16" r="T17" b="T18"/>
                  <a:pathLst>
                    <a:path w="1" h="19">
                      <a:moveTo>
                        <a:pt x="1" y="19"/>
                      </a:moveTo>
                      <a:cubicBezTo>
                        <a:pt x="1" y="19"/>
                        <a:pt x="1" y="19"/>
                        <a:pt x="1" y="19"/>
                      </a:cubicBezTo>
                      <a:cubicBezTo>
                        <a:pt x="0" y="19"/>
                        <a:pt x="0" y="15"/>
                        <a:pt x="0" y="10"/>
                      </a:cubicBezTo>
                      <a:cubicBezTo>
                        <a:pt x="0" y="4"/>
                        <a:pt x="0" y="0"/>
                        <a:pt x="1" y="0"/>
                      </a:cubicBezTo>
                      <a:cubicBezTo>
                        <a:pt x="1" y="0"/>
                        <a:pt x="1" y="0"/>
                        <a:pt x="1" y="0"/>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4195" name="Freeform 58"/>
                <p:cNvSpPr>
                  <a:spLocks/>
                </p:cNvSpPr>
                <p:nvPr/>
              </p:nvSpPr>
              <p:spPr bwMode="auto">
                <a:xfrm>
                  <a:off x="3771" y="1742"/>
                  <a:ext cx="4" cy="47"/>
                </a:xfrm>
                <a:custGeom>
                  <a:avLst/>
                  <a:gdLst>
                    <a:gd name="T0" fmla="*/ 2147483647 w 2"/>
                    <a:gd name="T1" fmla="*/ 0 h 24"/>
                    <a:gd name="T2" fmla="*/ 2147483647 w 2"/>
                    <a:gd name="T3" fmla="*/ 2147483647 h 24"/>
                    <a:gd name="T4" fmla="*/ 2147483647 w 2"/>
                    <a:gd name="T5" fmla="*/ 2147483647 h 24"/>
                    <a:gd name="T6" fmla="*/ 2147483647 w 2"/>
                    <a:gd name="T7" fmla="*/ 0 h 24"/>
                    <a:gd name="T8" fmla="*/ 2147483647 w 2"/>
                    <a:gd name="T9" fmla="*/ 0 h 24"/>
                    <a:gd name="T10" fmla="*/ 0 60000 65536"/>
                    <a:gd name="T11" fmla="*/ 0 60000 65536"/>
                    <a:gd name="T12" fmla="*/ 0 60000 65536"/>
                    <a:gd name="T13" fmla="*/ 0 60000 65536"/>
                    <a:gd name="T14" fmla="*/ 0 60000 65536"/>
                    <a:gd name="T15" fmla="*/ 0 w 2"/>
                    <a:gd name="T16" fmla="*/ 0 h 24"/>
                    <a:gd name="T17" fmla="*/ 2 w 2"/>
                    <a:gd name="T18" fmla="*/ 24 h 24"/>
                  </a:gdLst>
                  <a:ahLst/>
                  <a:cxnLst>
                    <a:cxn ang="T10">
                      <a:pos x="T0" y="T1"/>
                    </a:cxn>
                    <a:cxn ang="T11">
                      <a:pos x="T2" y="T3"/>
                    </a:cxn>
                    <a:cxn ang="T12">
                      <a:pos x="T4" y="T5"/>
                    </a:cxn>
                    <a:cxn ang="T13">
                      <a:pos x="T6" y="T7"/>
                    </a:cxn>
                    <a:cxn ang="T14">
                      <a:pos x="T8" y="T9"/>
                    </a:cxn>
                  </a:cxnLst>
                  <a:rect l="T15" t="T16" r="T17" b="T18"/>
                  <a:pathLst>
                    <a:path w="2" h="24">
                      <a:moveTo>
                        <a:pt x="1" y="0"/>
                      </a:moveTo>
                      <a:cubicBezTo>
                        <a:pt x="0" y="9"/>
                        <a:pt x="0" y="19"/>
                        <a:pt x="1" y="24"/>
                      </a:cubicBezTo>
                      <a:lnTo>
                        <a:pt x="2" y="24"/>
                      </a:lnTo>
                      <a:cubicBezTo>
                        <a:pt x="1" y="23"/>
                        <a:pt x="1" y="2"/>
                        <a:pt x="2" y="0"/>
                      </a:cubicBezTo>
                      <a:lnTo>
                        <a:pt x="1"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4196" name="Freeform 59"/>
                <p:cNvSpPr>
                  <a:spLocks/>
                </p:cNvSpPr>
                <p:nvPr/>
              </p:nvSpPr>
              <p:spPr bwMode="auto">
                <a:xfrm>
                  <a:off x="3773" y="1742"/>
                  <a:ext cx="2" cy="47"/>
                </a:xfrm>
                <a:custGeom>
                  <a:avLst/>
                  <a:gdLst>
                    <a:gd name="T0" fmla="*/ 2147483647 w 1"/>
                    <a:gd name="T1" fmla="*/ 0 h 24"/>
                    <a:gd name="T2" fmla="*/ 2147483647 w 1"/>
                    <a:gd name="T3" fmla="*/ 2147483647 h 24"/>
                    <a:gd name="T4" fmla="*/ 2147483647 w 1"/>
                    <a:gd name="T5" fmla="*/ 2147483647 h 24"/>
                    <a:gd name="T6" fmla="*/ 2147483647 w 1"/>
                    <a:gd name="T7" fmla="*/ 0 h 24"/>
                    <a:gd name="T8" fmla="*/ 0 60000 65536"/>
                    <a:gd name="T9" fmla="*/ 0 60000 65536"/>
                    <a:gd name="T10" fmla="*/ 0 60000 65536"/>
                    <a:gd name="T11" fmla="*/ 0 60000 65536"/>
                    <a:gd name="T12" fmla="*/ 0 w 1"/>
                    <a:gd name="T13" fmla="*/ 0 h 24"/>
                    <a:gd name="T14" fmla="*/ 1 w 1"/>
                    <a:gd name="T15" fmla="*/ 24 h 24"/>
                  </a:gdLst>
                  <a:ahLst/>
                  <a:cxnLst>
                    <a:cxn ang="T8">
                      <a:pos x="T0" y="T1"/>
                    </a:cxn>
                    <a:cxn ang="T9">
                      <a:pos x="T2" y="T3"/>
                    </a:cxn>
                    <a:cxn ang="T10">
                      <a:pos x="T4" y="T5"/>
                    </a:cxn>
                    <a:cxn ang="T11">
                      <a:pos x="T6" y="T7"/>
                    </a:cxn>
                  </a:cxnLst>
                  <a:rect l="T12" t="T13" r="T14" b="T15"/>
                  <a:pathLst>
                    <a:path w="1" h="24">
                      <a:moveTo>
                        <a:pt x="1" y="0"/>
                      </a:moveTo>
                      <a:cubicBezTo>
                        <a:pt x="0" y="9"/>
                        <a:pt x="0" y="19"/>
                        <a:pt x="1" y="24"/>
                      </a:cubicBezTo>
                      <a:cubicBezTo>
                        <a:pt x="0" y="23"/>
                        <a:pt x="0" y="2"/>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4197" name="Freeform 60"/>
                <p:cNvSpPr>
                  <a:spLocks/>
                </p:cNvSpPr>
                <p:nvPr/>
              </p:nvSpPr>
              <p:spPr bwMode="auto">
                <a:xfrm>
                  <a:off x="3734" y="1816"/>
                  <a:ext cx="112" cy="88"/>
                </a:xfrm>
                <a:custGeom>
                  <a:avLst/>
                  <a:gdLst>
                    <a:gd name="T0" fmla="*/ 2147483647 w 57"/>
                    <a:gd name="T1" fmla="*/ 0 h 45"/>
                    <a:gd name="T2" fmla="*/ 2147483647 w 57"/>
                    <a:gd name="T3" fmla="*/ 0 h 45"/>
                    <a:gd name="T4" fmla="*/ 2147483647 w 57"/>
                    <a:gd name="T5" fmla="*/ 2147483647 h 45"/>
                    <a:gd name="T6" fmla="*/ 2147483647 w 57"/>
                    <a:gd name="T7" fmla="*/ 2147483647 h 45"/>
                    <a:gd name="T8" fmla="*/ 2147483647 w 57"/>
                    <a:gd name="T9" fmla="*/ 0 h 45"/>
                    <a:gd name="T10" fmla="*/ 0 60000 65536"/>
                    <a:gd name="T11" fmla="*/ 0 60000 65536"/>
                    <a:gd name="T12" fmla="*/ 0 60000 65536"/>
                    <a:gd name="T13" fmla="*/ 0 60000 65536"/>
                    <a:gd name="T14" fmla="*/ 0 60000 65536"/>
                    <a:gd name="T15" fmla="*/ 0 w 57"/>
                    <a:gd name="T16" fmla="*/ 0 h 45"/>
                    <a:gd name="T17" fmla="*/ 57 w 57"/>
                    <a:gd name="T18" fmla="*/ 45 h 45"/>
                  </a:gdLst>
                  <a:ahLst/>
                  <a:cxnLst>
                    <a:cxn ang="T10">
                      <a:pos x="T0" y="T1"/>
                    </a:cxn>
                    <a:cxn ang="T11">
                      <a:pos x="T2" y="T3"/>
                    </a:cxn>
                    <a:cxn ang="T12">
                      <a:pos x="T4" y="T5"/>
                    </a:cxn>
                    <a:cxn ang="T13">
                      <a:pos x="T6" y="T7"/>
                    </a:cxn>
                    <a:cxn ang="T14">
                      <a:pos x="T8" y="T9"/>
                    </a:cxn>
                  </a:cxnLst>
                  <a:rect l="T15" t="T16" r="T17" b="T18"/>
                  <a:pathLst>
                    <a:path w="57" h="45">
                      <a:moveTo>
                        <a:pt x="2" y="0"/>
                      </a:moveTo>
                      <a:lnTo>
                        <a:pt x="57" y="0"/>
                      </a:lnTo>
                      <a:lnTo>
                        <a:pt x="57" y="45"/>
                      </a:lnTo>
                      <a:lnTo>
                        <a:pt x="2" y="45"/>
                      </a:lnTo>
                      <a:cubicBezTo>
                        <a:pt x="0" y="31"/>
                        <a:pt x="0" y="16"/>
                        <a:pt x="2" y="0"/>
                      </a:cubicBezTo>
                      <a:close/>
                    </a:path>
                  </a:pathLst>
                </a:custGeom>
                <a:solidFill>
                  <a:srgbClr val="A9A8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4198" name="Freeform 61"/>
                <p:cNvSpPr>
                  <a:spLocks noEditPoints="1"/>
                </p:cNvSpPr>
                <p:nvPr/>
              </p:nvSpPr>
              <p:spPr bwMode="auto">
                <a:xfrm>
                  <a:off x="3742" y="1824"/>
                  <a:ext cx="31" cy="37"/>
                </a:xfrm>
                <a:custGeom>
                  <a:avLst/>
                  <a:gdLst>
                    <a:gd name="T0" fmla="*/ 2147483647 w 16"/>
                    <a:gd name="T1" fmla="*/ 0 h 19"/>
                    <a:gd name="T2" fmla="*/ 2147483647 w 16"/>
                    <a:gd name="T3" fmla="*/ 2147483647 h 19"/>
                    <a:gd name="T4" fmla="*/ 2147483647 w 16"/>
                    <a:gd name="T5" fmla="*/ 2147483647 h 19"/>
                    <a:gd name="T6" fmla="*/ 2147483647 w 16"/>
                    <a:gd name="T7" fmla="*/ 2147483647 h 19"/>
                    <a:gd name="T8" fmla="*/ 2147483647 w 16"/>
                    <a:gd name="T9" fmla="*/ 2147483647 h 19"/>
                    <a:gd name="T10" fmla="*/ 2147483647 w 16"/>
                    <a:gd name="T11" fmla="*/ 2147483647 h 19"/>
                    <a:gd name="T12" fmla="*/ 0 w 16"/>
                    <a:gd name="T13" fmla="*/ 2147483647 h 19"/>
                    <a:gd name="T14" fmla="*/ 2147483647 w 16"/>
                    <a:gd name="T15" fmla="*/ 2147483647 h 19"/>
                    <a:gd name="T16" fmla="*/ 2147483647 w 16"/>
                    <a:gd name="T17" fmla="*/ 0 h 19"/>
                    <a:gd name="T18" fmla="*/ 2147483647 w 16"/>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9"/>
                    <a:gd name="T32" fmla="*/ 16 w 16"/>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9">
                      <a:moveTo>
                        <a:pt x="8" y="0"/>
                      </a:moveTo>
                      <a:lnTo>
                        <a:pt x="8" y="9"/>
                      </a:lnTo>
                      <a:lnTo>
                        <a:pt x="16" y="10"/>
                      </a:lnTo>
                      <a:lnTo>
                        <a:pt x="8" y="10"/>
                      </a:lnTo>
                      <a:lnTo>
                        <a:pt x="8" y="19"/>
                      </a:lnTo>
                      <a:lnTo>
                        <a:pt x="7" y="10"/>
                      </a:lnTo>
                      <a:lnTo>
                        <a:pt x="0" y="10"/>
                      </a:lnTo>
                      <a:lnTo>
                        <a:pt x="7" y="9"/>
                      </a:lnTo>
                      <a:lnTo>
                        <a:pt x="8" y="0"/>
                      </a:lnTo>
                      <a:close/>
                      <a:moveTo>
                        <a:pt x="8" y="5"/>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4199" name="Freeform 62"/>
                <p:cNvSpPr>
                  <a:spLocks noEditPoints="1"/>
                </p:cNvSpPr>
                <p:nvPr/>
              </p:nvSpPr>
              <p:spPr bwMode="auto">
                <a:xfrm>
                  <a:off x="3752" y="1820"/>
                  <a:ext cx="27" cy="31"/>
                </a:xfrm>
                <a:custGeom>
                  <a:avLst/>
                  <a:gdLst>
                    <a:gd name="T0" fmla="*/ 2147483647 w 14"/>
                    <a:gd name="T1" fmla="*/ 0 h 16"/>
                    <a:gd name="T2" fmla="*/ 2147483647 w 14"/>
                    <a:gd name="T3" fmla="*/ 2147483647 h 16"/>
                    <a:gd name="T4" fmla="*/ 2147483647 w 14"/>
                    <a:gd name="T5" fmla="*/ 2147483647 h 16"/>
                    <a:gd name="T6" fmla="*/ 2147483647 w 14"/>
                    <a:gd name="T7" fmla="*/ 2147483647 h 16"/>
                    <a:gd name="T8" fmla="*/ 2147483647 w 14"/>
                    <a:gd name="T9" fmla="*/ 2147483647 h 16"/>
                    <a:gd name="T10" fmla="*/ 2147483647 w 14"/>
                    <a:gd name="T11" fmla="*/ 2147483647 h 16"/>
                    <a:gd name="T12" fmla="*/ 0 w 14"/>
                    <a:gd name="T13" fmla="*/ 2147483647 h 16"/>
                    <a:gd name="T14" fmla="*/ 2147483647 w 14"/>
                    <a:gd name="T15" fmla="*/ 2147483647 h 16"/>
                    <a:gd name="T16" fmla="*/ 2147483647 w 14"/>
                    <a:gd name="T17" fmla="*/ 0 h 16"/>
                    <a:gd name="T18" fmla="*/ 2147483647 w 14"/>
                    <a:gd name="T19" fmla="*/ 2147483647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6"/>
                    <a:gd name="T32" fmla="*/ 14 w 14"/>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6">
                      <a:moveTo>
                        <a:pt x="7" y="0"/>
                      </a:moveTo>
                      <a:lnTo>
                        <a:pt x="7" y="8"/>
                      </a:lnTo>
                      <a:lnTo>
                        <a:pt x="14" y="8"/>
                      </a:lnTo>
                      <a:lnTo>
                        <a:pt x="7" y="9"/>
                      </a:lnTo>
                      <a:lnTo>
                        <a:pt x="7" y="16"/>
                      </a:lnTo>
                      <a:lnTo>
                        <a:pt x="6" y="9"/>
                      </a:lnTo>
                      <a:lnTo>
                        <a:pt x="0" y="8"/>
                      </a:lnTo>
                      <a:lnTo>
                        <a:pt x="6" y="8"/>
                      </a:lnTo>
                      <a:lnTo>
                        <a:pt x="7" y="0"/>
                      </a:lnTo>
                      <a:close/>
                      <a:moveTo>
                        <a:pt x="6" y="4"/>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4200" name="Freeform 63"/>
                <p:cNvSpPr>
                  <a:spLocks/>
                </p:cNvSpPr>
                <p:nvPr/>
              </p:nvSpPr>
              <p:spPr bwMode="auto">
                <a:xfrm>
                  <a:off x="3838" y="1816"/>
                  <a:ext cx="10" cy="88"/>
                </a:xfrm>
                <a:custGeom>
                  <a:avLst/>
                  <a:gdLst>
                    <a:gd name="T0" fmla="*/ 2147483647 w 5"/>
                    <a:gd name="T1" fmla="*/ 0 h 45"/>
                    <a:gd name="T2" fmla="*/ 2147483647 w 5"/>
                    <a:gd name="T3" fmla="*/ 2147483647 h 45"/>
                    <a:gd name="T4" fmla="*/ 2147483647 w 5"/>
                    <a:gd name="T5" fmla="*/ 2147483647 h 45"/>
                    <a:gd name="T6" fmla="*/ 2147483647 w 5"/>
                    <a:gd name="T7" fmla="*/ 0 h 45"/>
                    <a:gd name="T8" fmla="*/ 2147483647 w 5"/>
                    <a:gd name="T9" fmla="*/ 0 h 45"/>
                    <a:gd name="T10" fmla="*/ 0 60000 65536"/>
                    <a:gd name="T11" fmla="*/ 0 60000 65536"/>
                    <a:gd name="T12" fmla="*/ 0 60000 65536"/>
                    <a:gd name="T13" fmla="*/ 0 60000 65536"/>
                    <a:gd name="T14" fmla="*/ 0 60000 65536"/>
                    <a:gd name="T15" fmla="*/ 0 w 5"/>
                    <a:gd name="T16" fmla="*/ 0 h 45"/>
                    <a:gd name="T17" fmla="*/ 5 w 5"/>
                    <a:gd name="T18" fmla="*/ 45 h 45"/>
                  </a:gdLst>
                  <a:ahLst/>
                  <a:cxnLst>
                    <a:cxn ang="T10">
                      <a:pos x="T0" y="T1"/>
                    </a:cxn>
                    <a:cxn ang="T11">
                      <a:pos x="T2" y="T3"/>
                    </a:cxn>
                    <a:cxn ang="T12">
                      <a:pos x="T4" y="T5"/>
                    </a:cxn>
                    <a:cxn ang="T13">
                      <a:pos x="T6" y="T7"/>
                    </a:cxn>
                    <a:cxn ang="T14">
                      <a:pos x="T8" y="T9"/>
                    </a:cxn>
                  </a:cxnLst>
                  <a:rect l="T15" t="T16" r="T17" b="T18"/>
                  <a:pathLst>
                    <a:path w="5" h="45">
                      <a:moveTo>
                        <a:pt x="3" y="0"/>
                      </a:moveTo>
                      <a:cubicBezTo>
                        <a:pt x="0" y="17"/>
                        <a:pt x="1" y="35"/>
                        <a:pt x="3" y="45"/>
                      </a:cubicBezTo>
                      <a:lnTo>
                        <a:pt x="5" y="45"/>
                      </a:lnTo>
                      <a:cubicBezTo>
                        <a:pt x="2" y="43"/>
                        <a:pt x="2" y="3"/>
                        <a:pt x="5" y="0"/>
                      </a:cubicBezTo>
                      <a:lnTo>
                        <a:pt x="3"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4201" name="Freeform 64"/>
                <p:cNvSpPr>
                  <a:spLocks/>
                </p:cNvSpPr>
                <p:nvPr/>
              </p:nvSpPr>
              <p:spPr bwMode="auto">
                <a:xfrm>
                  <a:off x="3844" y="1816"/>
                  <a:ext cx="6" cy="88"/>
                </a:xfrm>
                <a:custGeom>
                  <a:avLst/>
                  <a:gdLst>
                    <a:gd name="T0" fmla="*/ 2147483647 w 3"/>
                    <a:gd name="T1" fmla="*/ 2147483647 h 45"/>
                    <a:gd name="T2" fmla="*/ 2147483647 w 3"/>
                    <a:gd name="T3" fmla="*/ 2147483647 h 45"/>
                    <a:gd name="T4" fmla="*/ 2147483647 w 3"/>
                    <a:gd name="T5" fmla="*/ 2147483647 h 45"/>
                    <a:gd name="T6" fmla="*/ 2147483647 w 3"/>
                    <a:gd name="T7" fmla="*/ 2147483647 h 45"/>
                    <a:gd name="T8" fmla="*/ 2147483647 w 3"/>
                    <a:gd name="T9" fmla="*/ 2147483647 h 45"/>
                    <a:gd name="T10" fmla="*/ 2147483647 w 3"/>
                    <a:gd name="T11" fmla="*/ 2147483647 h 45"/>
                    <a:gd name="T12" fmla="*/ 0 w 3"/>
                    <a:gd name="T13" fmla="*/ 2147483647 h 45"/>
                    <a:gd name="T14" fmla="*/ 2147483647 w 3"/>
                    <a:gd name="T15" fmla="*/ 2147483647 h 45"/>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5"/>
                    <a:gd name="T26" fmla="*/ 3 w 3"/>
                    <a:gd name="T27" fmla="*/ 45 h 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5">
                      <a:moveTo>
                        <a:pt x="2" y="1"/>
                      </a:moveTo>
                      <a:cubicBezTo>
                        <a:pt x="3" y="0"/>
                        <a:pt x="3" y="2"/>
                        <a:pt x="3" y="5"/>
                      </a:cubicBezTo>
                      <a:lnTo>
                        <a:pt x="2" y="7"/>
                      </a:lnTo>
                      <a:cubicBezTo>
                        <a:pt x="1" y="19"/>
                        <a:pt x="1" y="29"/>
                        <a:pt x="2" y="41"/>
                      </a:cubicBezTo>
                      <a:lnTo>
                        <a:pt x="3" y="41"/>
                      </a:lnTo>
                      <a:cubicBezTo>
                        <a:pt x="3" y="44"/>
                        <a:pt x="2" y="44"/>
                        <a:pt x="2" y="45"/>
                      </a:cubicBezTo>
                      <a:cubicBezTo>
                        <a:pt x="1" y="45"/>
                        <a:pt x="0" y="36"/>
                        <a:pt x="0" y="23"/>
                      </a:cubicBezTo>
                      <a:cubicBezTo>
                        <a:pt x="0" y="11"/>
                        <a:pt x="1" y="1"/>
                        <a:pt x="2" y="1"/>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4202" name="Freeform 65"/>
                <p:cNvSpPr>
                  <a:spLocks noEditPoints="1"/>
                </p:cNvSpPr>
                <p:nvPr/>
              </p:nvSpPr>
              <p:spPr bwMode="auto">
                <a:xfrm>
                  <a:off x="3844" y="1818"/>
                  <a:ext cx="6" cy="86"/>
                </a:xfrm>
                <a:custGeom>
                  <a:avLst/>
                  <a:gdLst>
                    <a:gd name="T0" fmla="*/ 2147483647 w 3"/>
                    <a:gd name="T1" fmla="*/ 2147483647 h 44"/>
                    <a:gd name="T2" fmla="*/ 2147483647 w 3"/>
                    <a:gd name="T3" fmla="*/ 2147483647 h 44"/>
                    <a:gd name="T4" fmla="*/ 2147483647 w 3"/>
                    <a:gd name="T5" fmla="*/ 2147483647 h 44"/>
                    <a:gd name="T6" fmla="*/ 2147483647 w 3"/>
                    <a:gd name="T7" fmla="*/ 2147483647 h 44"/>
                    <a:gd name="T8" fmla="*/ 0 w 3"/>
                    <a:gd name="T9" fmla="*/ 2147483647 h 44"/>
                    <a:gd name="T10" fmla="*/ 2147483647 w 3"/>
                    <a:gd name="T11" fmla="*/ 0 h 44"/>
                    <a:gd name="T12" fmla="*/ 2147483647 w 3"/>
                    <a:gd name="T13" fmla="*/ 2147483647 h 44"/>
                    <a:gd name="T14" fmla="*/ 2147483647 w 3"/>
                    <a:gd name="T15" fmla="*/ 0 h 4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4"/>
                    <a:gd name="T26" fmla="*/ 3 w 3"/>
                    <a:gd name="T27" fmla="*/ 44 h 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4">
                      <a:moveTo>
                        <a:pt x="3" y="40"/>
                      </a:moveTo>
                      <a:cubicBezTo>
                        <a:pt x="3" y="40"/>
                        <a:pt x="3" y="40"/>
                        <a:pt x="3" y="40"/>
                      </a:cubicBezTo>
                      <a:moveTo>
                        <a:pt x="3" y="40"/>
                      </a:moveTo>
                      <a:cubicBezTo>
                        <a:pt x="3" y="42"/>
                        <a:pt x="2" y="44"/>
                        <a:pt x="2" y="44"/>
                      </a:cubicBezTo>
                      <a:cubicBezTo>
                        <a:pt x="1" y="44"/>
                        <a:pt x="0" y="34"/>
                        <a:pt x="0" y="22"/>
                      </a:cubicBezTo>
                      <a:cubicBezTo>
                        <a:pt x="0" y="9"/>
                        <a:pt x="1" y="0"/>
                        <a:pt x="2" y="0"/>
                      </a:cubicBezTo>
                      <a:cubicBezTo>
                        <a:pt x="2" y="0"/>
                        <a:pt x="3" y="1"/>
                        <a:pt x="3" y="5"/>
                      </a:cubicBezTo>
                      <a:cubicBezTo>
                        <a:pt x="3" y="1"/>
                        <a:pt x="2" y="0"/>
                        <a:pt x="2" y="0"/>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4203" name="Freeform 66"/>
                <p:cNvSpPr>
                  <a:spLocks/>
                </p:cNvSpPr>
                <p:nvPr/>
              </p:nvSpPr>
              <p:spPr bwMode="auto">
                <a:xfrm>
                  <a:off x="3846" y="1826"/>
                  <a:ext cx="4" cy="71"/>
                </a:xfrm>
                <a:custGeom>
                  <a:avLst/>
                  <a:gdLst>
                    <a:gd name="T0" fmla="*/ 2147483647 w 2"/>
                    <a:gd name="T1" fmla="*/ 2147483647 h 36"/>
                    <a:gd name="T2" fmla="*/ 2147483647 w 2"/>
                    <a:gd name="T3" fmla="*/ 2147483647 h 36"/>
                    <a:gd name="T4" fmla="*/ 0 w 2"/>
                    <a:gd name="T5" fmla="*/ 2147483647 h 36"/>
                    <a:gd name="T6" fmla="*/ 2147483647 w 2"/>
                    <a:gd name="T7" fmla="*/ 0 h 36"/>
                    <a:gd name="T8" fmla="*/ 2147483647 w 2"/>
                    <a:gd name="T9" fmla="*/ 2147483647 h 36"/>
                    <a:gd name="T10" fmla="*/ 0 60000 65536"/>
                    <a:gd name="T11" fmla="*/ 0 60000 65536"/>
                    <a:gd name="T12" fmla="*/ 0 60000 65536"/>
                    <a:gd name="T13" fmla="*/ 0 60000 65536"/>
                    <a:gd name="T14" fmla="*/ 0 60000 65536"/>
                    <a:gd name="T15" fmla="*/ 0 w 2"/>
                    <a:gd name="T16" fmla="*/ 0 h 36"/>
                    <a:gd name="T17" fmla="*/ 2 w 2"/>
                    <a:gd name="T18" fmla="*/ 36 h 36"/>
                  </a:gdLst>
                  <a:ahLst/>
                  <a:cxnLst>
                    <a:cxn ang="T10">
                      <a:pos x="T0" y="T1"/>
                    </a:cxn>
                    <a:cxn ang="T11">
                      <a:pos x="T2" y="T3"/>
                    </a:cxn>
                    <a:cxn ang="T12">
                      <a:pos x="T4" y="T5"/>
                    </a:cxn>
                    <a:cxn ang="T13">
                      <a:pos x="T6" y="T7"/>
                    </a:cxn>
                    <a:cxn ang="T14">
                      <a:pos x="T8" y="T9"/>
                    </a:cxn>
                  </a:cxnLst>
                  <a:rect l="T15" t="T16" r="T17" b="T18"/>
                  <a:pathLst>
                    <a:path w="2" h="36">
                      <a:moveTo>
                        <a:pt x="2" y="36"/>
                      </a:moveTo>
                      <a:cubicBezTo>
                        <a:pt x="2" y="36"/>
                        <a:pt x="2" y="36"/>
                        <a:pt x="2" y="36"/>
                      </a:cubicBezTo>
                      <a:cubicBezTo>
                        <a:pt x="1" y="36"/>
                        <a:pt x="0" y="28"/>
                        <a:pt x="0" y="18"/>
                      </a:cubicBezTo>
                      <a:cubicBezTo>
                        <a:pt x="0" y="8"/>
                        <a:pt x="1" y="0"/>
                        <a:pt x="2" y="0"/>
                      </a:cubicBezTo>
                      <a:cubicBezTo>
                        <a:pt x="2" y="0"/>
                        <a:pt x="2" y="1"/>
                        <a:pt x="2" y="1"/>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4204" name="Freeform 67"/>
                <p:cNvSpPr>
                  <a:spLocks/>
                </p:cNvSpPr>
                <p:nvPr/>
              </p:nvSpPr>
              <p:spPr bwMode="auto">
                <a:xfrm>
                  <a:off x="3730" y="1816"/>
                  <a:ext cx="12" cy="88"/>
                </a:xfrm>
                <a:custGeom>
                  <a:avLst/>
                  <a:gdLst>
                    <a:gd name="T0" fmla="*/ 2147483647 w 6"/>
                    <a:gd name="T1" fmla="*/ 0 h 45"/>
                    <a:gd name="T2" fmla="*/ 2147483647 w 6"/>
                    <a:gd name="T3" fmla="*/ 2147483647 h 45"/>
                    <a:gd name="T4" fmla="*/ 2147483647 w 6"/>
                    <a:gd name="T5" fmla="*/ 2147483647 h 45"/>
                    <a:gd name="T6" fmla="*/ 2147483647 w 6"/>
                    <a:gd name="T7" fmla="*/ 0 h 45"/>
                    <a:gd name="T8" fmla="*/ 2147483647 w 6"/>
                    <a:gd name="T9" fmla="*/ 0 h 45"/>
                    <a:gd name="T10" fmla="*/ 0 60000 65536"/>
                    <a:gd name="T11" fmla="*/ 0 60000 65536"/>
                    <a:gd name="T12" fmla="*/ 0 60000 65536"/>
                    <a:gd name="T13" fmla="*/ 0 60000 65536"/>
                    <a:gd name="T14" fmla="*/ 0 60000 65536"/>
                    <a:gd name="T15" fmla="*/ 0 w 6"/>
                    <a:gd name="T16" fmla="*/ 0 h 45"/>
                    <a:gd name="T17" fmla="*/ 6 w 6"/>
                    <a:gd name="T18" fmla="*/ 45 h 45"/>
                  </a:gdLst>
                  <a:ahLst/>
                  <a:cxnLst>
                    <a:cxn ang="T10">
                      <a:pos x="T0" y="T1"/>
                    </a:cxn>
                    <a:cxn ang="T11">
                      <a:pos x="T2" y="T3"/>
                    </a:cxn>
                    <a:cxn ang="T12">
                      <a:pos x="T4" y="T5"/>
                    </a:cxn>
                    <a:cxn ang="T13">
                      <a:pos x="T6" y="T7"/>
                    </a:cxn>
                    <a:cxn ang="T14">
                      <a:pos x="T8" y="T9"/>
                    </a:cxn>
                  </a:cxnLst>
                  <a:rect l="T15" t="T16" r="T17" b="T18"/>
                  <a:pathLst>
                    <a:path w="6" h="45">
                      <a:moveTo>
                        <a:pt x="3" y="0"/>
                      </a:moveTo>
                      <a:cubicBezTo>
                        <a:pt x="0" y="17"/>
                        <a:pt x="1" y="35"/>
                        <a:pt x="4" y="45"/>
                      </a:cubicBezTo>
                      <a:lnTo>
                        <a:pt x="6" y="45"/>
                      </a:lnTo>
                      <a:cubicBezTo>
                        <a:pt x="2" y="43"/>
                        <a:pt x="2" y="3"/>
                        <a:pt x="5" y="0"/>
                      </a:cubicBezTo>
                      <a:lnTo>
                        <a:pt x="3"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4205" name="Freeform 68"/>
                <p:cNvSpPr>
                  <a:spLocks/>
                </p:cNvSpPr>
                <p:nvPr/>
              </p:nvSpPr>
              <p:spPr bwMode="auto">
                <a:xfrm>
                  <a:off x="3734" y="1816"/>
                  <a:ext cx="8" cy="88"/>
                </a:xfrm>
                <a:custGeom>
                  <a:avLst/>
                  <a:gdLst>
                    <a:gd name="T0" fmla="*/ 2147483647 w 4"/>
                    <a:gd name="T1" fmla="*/ 0 h 45"/>
                    <a:gd name="T2" fmla="*/ 2147483647 w 4"/>
                    <a:gd name="T3" fmla="*/ 2147483647 h 45"/>
                    <a:gd name="T4" fmla="*/ 2147483647 w 4"/>
                    <a:gd name="T5" fmla="*/ 2147483647 h 45"/>
                    <a:gd name="T6" fmla="*/ 2147483647 w 4"/>
                    <a:gd name="T7" fmla="*/ 0 h 45"/>
                    <a:gd name="T8" fmla="*/ 2147483647 w 4"/>
                    <a:gd name="T9" fmla="*/ 0 h 45"/>
                    <a:gd name="T10" fmla="*/ 0 60000 65536"/>
                    <a:gd name="T11" fmla="*/ 0 60000 65536"/>
                    <a:gd name="T12" fmla="*/ 0 60000 65536"/>
                    <a:gd name="T13" fmla="*/ 0 60000 65536"/>
                    <a:gd name="T14" fmla="*/ 0 60000 65536"/>
                    <a:gd name="T15" fmla="*/ 0 w 4"/>
                    <a:gd name="T16" fmla="*/ 0 h 45"/>
                    <a:gd name="T17" fmla="*/ 4 w 4"/>
                    <a:gd name="T18" fmla="*/ 45 h 45"/>
                  </a:gdLst>
                  <a:ahLst/>
                  <a:cxnLst>
                    <a:cxn ang="T10">
                      <a:pos x="T0" y="T1"/>
                    </a:cxn>
                    <a:cxn ang="T11">
                      <a:pos x="T2" y="T3"/>
                    </a:cxn>
                    <a:cxn ang="T12">
                      <a:pos x="T4" y="T5"/>
                    </a:cxn>
                    <a:cxn ang="T13">
                      <a:pos x="T6" y="T7"/>
                    </a:cxn>
                    <a:cxn ang="T14">
                      <a:pos x="T8" y="T9"/>
                    </a:cxn>
                  </a:cxnLst>
                  <a:rect l="T15" t="T16" r="T17" b="T18"/>
                  <a:pathLst>
                    <a:path w="4" h="45">
                      <a:moveTo>
                        <a:pt x="3" y="0"/>
                      </a:moveTo>
                      <a:cubicBezTo>
                        <a:pt x="0" y="17"/>
                        <a:pt x="1" y="35"/>
                        <a:pt x="3" y="45"/>
                      </a:cubicBezTo>
                      <a:lnTo>
                        <a:pt x="4" y="45"/>
                      </a:lnTo>
                      <a:cubicBezTo>
                        <a:pt x="0" y="43"/>
                        <a:pt x="1" y="4"/>
                        <a:pt x="4" y="0"/>
                      </a:cubicBez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4206" name="Freeform 69"/>
                <p:cNvSpPr>
                  <a:spLocks/>
                </p:cNvSpPr>
                <p:nvPr/>
              </p:nvSpPr>
              <p:spPr bwMode="auto">
                <a:xfrm>
                  <a:off x="3781" y="1789"/>
                  <a:ext cx="26" cy="29"/>
                </a:xfrm>
                <a:custGeom>
                  <a:avLst/>
                  <a:gdLst>
                    <a:gd name="T0" fmla="*/ 0 w 13"/>
                    <a:gd name="T1" fmla="*/ 0 h 15"/>
                    <a:gd name="T2" fmla="*/ 2147483647 w 13"/>
                    <a:gd name="T3" fmla="*/ 0 h 15"/>
                    <a:gd name="T4" fmla="*/ 2147483647 w 13"/>
                    <a:gd name="T5" fmla="*/ 0 h 15"/>
                    <a:gd name="T6" fmla="*/ 2147483647 w 13"/>
                    <a:gd name="T7" fmla="*/ 2147483647 h 15"/>
                    <a:gd name="T8" fmla="*/ 2147483647 w 13"/>
                    <a:gd name="T9" fmla="*/ 2147483647 h 15"/>
                    <a:gd name="T10" fmla="*/ 2147483647 w 13"/>
                    <a:gd name="T11" fmla="*/ 2147483647 h 15"/>
                    <a:gd name="T12" fmla="*/ 0 w 13"/>
                    <a:gd name="T13" fmla="*/ 2147483647 h 15"/>
                    <a:gd name="T14" fmla="*/ 0 w 13"/>
                    <a:gd name="T15" fmla="*/ 2147483647 h 15"/>
                    <a:gd name="T16" fmla="*/ 0 w 13"/>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5"/>
                    <a:gd name="T29" fmla="*/ 13 w 13"/>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5">
                      <a:moveTo>
                        <a:pt x="0" y="0"/>
                      </a:moveTo>
                      <a:cubicBezTo>
                        <a:pt x="2" y="0"/>
                        <a:pt x="5" y="0"/>
                        <a:pt x="7" y="0"/>
                      </a:cubicBezTo>
                      <a:cubicBezTo>
                        <a:pt x="9" y="0"/>
                        <a:pt x="11" y="0"/>
                        <a:pt x="13" y="0"/>
                      </a:cubicBezTo>
                      <a:cubicBezTo>
                        <a:pt x="13" y="3"/>
                        <a:pt x="13" y="5"/>
                        <a:pt x="13" y="7"/>
                      </a:cubicBezTo>
                      <a:cubicBezTo>
                        <a:pt x="13" y="10"/>
                        <a:pt x="13" y="12"/>
                        <a:pt x="13" y="15"/>
                      </a:cubicBezTo>
                      <a:cubicBezTo>
                        <a:pt x="11" y="15"/>
                        <a:pt x="9" y="15"/>
                        <a:pt x="7" y="15"/>
                      </a:cubicBezTo>
                      <a:cubicBezTo>
                        <a:pt x="5" y="15"/>
                        <a:pt x="2" y="15"/>
                        <a:pt x="0" y="15"/>
                      </a:cubicBezTo>
                      <a:cubicBezTo>
                        <a:pt x="0" y="12"/>
                        <a:pt x="0" y="10"/>
                        <a:pt x="0" y="7"/>
                      </a:cubicBezTo>
                      <a:cubicBezTo>
                        <a:pt x="0" y="5"/>
                        <a:pt x="0" y="3"/>
                        <a:pt x="0" y="0"/>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grpSp>
          <p:sp>
            <p:nvSpPr>
              <p:cNvPr id="4143" name="AutoShape 70"/>
              <p:cNvSpPr>
                <a:spLocks noChangeArrowheads="1"/>
              </p:cNvSpPr>
              <p:nvPr/>
            </p:nvSpPr>
            <p:spPr bwMode="auto">
              <a:xfrm>
                <a:off x="690" y="1008"/>
                <a:ext cx="3024" cy="1488"/>
              </a:xfrm>
              <a:prstGeom prst="roundRect">
                <a:avLst>
                  <a:gd name="adj" fmla="val 598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a:latin typeface=".VnTime" pitchFamily="34" charset="0"/>
                  <a:cs typeface="Arial" charset="0"/>
                </a:endParaRPr>
              </a:p>
            </p:txBody>
          </p:sp>
        </p:grpSp>
        <p:graphicFrame>
          <p:nvGraphicFramePr>
            <p:cNvPr id="4098" name="Object 2"/>
            <p:cNvGraphicFramePr>
              <a:graphicFrameLocks noChangeAspect="1"/>
            </p:cNvGraphicFramePr>
            <p:nvPr/>
          </p:nvGraphicFramePr>
          <p:xfrm>
            <a:off x="1734" y="-370"/>
            <a:ext cx="116" cy="1064"/>
          </p:xfrm>
          <a:graphic>
            <a:graphicData uri="http://schemas.openxmlformats.org/presentationml/2006/ole">
              <mc:AlternateContent xmlns:mc="http://schemas.openxmlformats.org/markup-compatibility/2006">
                <mc:Choice xmlns:v="urn:schemas-microsoft-com:vml" Requires="v">
                  <p:oleObj spid="_x0000_s4209" name="CorelDRAW" r:id="rId3" imgW="655320" imgH="5279136" progId="CorelDRAW.Graphic.11">
                    <p:embed/>
                  </p:oleObj>
                </mc:Choice>
                <mc:Fallback>
                  <p:oleObj name="CorelDRAW" r:id="rId3" imgW="655320" imgH="5279136" progId="CorelDRAW.Graphic.11">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4" y="-370"/>
                          <a:ext cx="116" cy="1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91" name="Text Box 72"/>
          <p:cNvSpPr txBox="1">
            <a:spLocks noChangeArrowheads="1"/>
          </p:cNvSpPr>
          <p:nvPr/>
        </p:nvSpPr>
        <p:spPr bwMode="auto">
          <a:xfrm>
            <a:off x="939800" y="2025650"/>
            <a:ext cx="7250113" cy="823913"/>
          </a:xfrm>
          <a:prstGeom prst="rect">
            <a:avLst/>
          </a:prstGeom>
          <a:noFill/>
          <a:ln>
            <a:noFill/>
          </a:ln>
          <a:extLst/>
        </p:spPr>
        <p:txBody>
          <a:bodyPr>
            <a:spAutoFit/>
          </a:bodyPr>
          <a:lstStyle/>
          <a:p>
            <a:pPr algn="ctr">
              <a:defRPr/>
            </a:pPr>
            <a:r>
              <a:rPr lang="en-US" sz="4800" b="1">
                <a:solidFill>
                  <a:srgbClr val="0000FF"/>
                </a:solidFill>
                <a:effectLst>
                  <a:outerShdw blurRad="38100" dist="38100" dir="2700000" algn="tl">
                    <a:srgbClr val="C0C0C0"/>
                  </a:outerShdw>
                </a:effectLst>
                <a:latin typeface="Times New Roman" pitchFamily="18" charset="0"/>
                <a:cs typeface="Times New Roman" pitchFamily="18" charset="0"/>
              </a:rPr>
              <a:t>BỘ CÂU HỎI SỐ 3</a:t>
            </a:r>
            <a:endParaRPr lang="en-US" sz="4800" b="1">
              <a:solidFill>
                <a:srgbClr val="0000FF"/>
              </a:solidFill>
              <a:latin typeface="Times New Roman" pitchFamily="18" charset="0"/>
              <a:cs typeface="Times New Roman" pitchFamily="18" charset="0"/>
            </a:endParaRPr>
          </a:p>
        </p:txBody>
      </p:sp>
      <p:grpSp>
        <p:nvGrpSpPr>
          <p:cNvPr id="4101" name="Group 73"/>
          <p:cNvGrpSpPr>
            <a:grpSpLocks/>
          </p:cNvGrpSpPr>
          <p:nvPr/>
        </p:nvGrpSpPr>
        <p:grpSpPr bwMode="auto">
          <a:xfrm>
            <a:off x="3611563" y="533400"/>
            <a:ext cx="4313237" cy="1173163"/>
            <a:chOff x="2012" y="634"/>
            <a:chExt cx="1048" cy="272"/>
          </a:xfrm>
        </p:grpSpPr>
        <p:grpSp>
          <p:nvGrpSpPr>
            <p:cNvPr id="4108" name="Group 74"/>
            <p:cNvGrpSpPr>
              <a:grpSpLocks/>
            </p:cNvGrpSpPr>
            <p:nvPr/>
          </p:nvGrpSpPr>
          <p:grpSpPr bwMode="auto">
            <a:xfrm>
              <a:off x="2012" y="634"/>
              <a:ext cx="1048" cy="272"/>
              <a:chOff x="2653" y="1519"/>
              <a:chExt cx="1048" cy="272"/>
            </a:xfrm>
          </p:grpSpPr>
          <p:sp>
            <p:nvSpPr>
              <p:cNvPr id="4110" name="Freeform 75"/>
              <p:cNvSpPr>
                <a:spLocks noEditPoints="1"/>
              </p:cNvSpPr>
              <p:nvPr/>
            </p:nvSpPr>
            <p:spPr bwMode="auto">
              <a:xfrm>
                <a:off x="2653" y="1519"/>
                <a:ext cx="1048" cy="201"/>
              </a:xfrm>
              <a:custGeom>
                <a:avLst/>
                <a:gdLst>
                  <a:gd name="T0" fmla="*/ 2147483647 w 535"/>
                  <a:gd name="T1" fmla="*/ 0 h 103"/>
                  <a:gd name="T2" fmla="*/ 2147483647 w 535"/>
                  <a:gd name="T3" fmla="*/ 0 h 103"/>
                  <a:gd name="T4" fmla="*/ 2147483647 w 535"/>
                  <a:gd name="T5" fmla="*/ 2147483647 h 103"/>
                  <a:gd name="T6" fmla="*/ 2147483647 w 535"/>
                  <a:gd name="T7" fmla="*/ 2147483647 h 103"/>
                  <a:gd name="T8" fmla="*/ 2147483647 w 535"/>
                  <a:gd name="T9" fmla="*/ 2147483647 h 103"/>
                  <a:gd name="T10" fmla="*/ 2147483647 w 535"/>
                  <a:gd name="T11" fmla="*/ 2147483647 h 103"/>
                  <a:gd name="T12" fmla="*/ 0 w 535"/>
                  <a:gd name="T13" fmla="*/ 2147483647 h 103"/>
                  <a:gd name="T14" fmla="*/ 0 w 535"/>
                  <a:gd name="T15" fmla="*/ 2147483647 h 103"/>
                  <a:gd name="T16" fmla="*/ 2147483647 w 535"/>
                  <a:gd name="T17" fmla="*/ 0 h 103"/>
                  <a:gd name="T18" fmla="*/ 2147483647 w 535"/>
                  <a:gd name="T19" fmla="*/ 2147483647 h 103"/>
                  <a:gd name="T20" fmla="*/ 2147483647 w 535"/>
                  <a:gd name="T21" fmla="*/ 2147483647 h 103"/>
                  <a:gd name="T22" fmla="*/ 2147483647 w 535"/>
                  <a:gd name="T23" fmla="*/ 2147483647 h 103"/>
                  <a:gd name="T24" fmla="*/ 2147483647 w 535"/>
                  <a:gd name="T25" fmla="*/ 2147483647 h 103"/>
                  <a:gd name="T26" fmla="*/ 2147483647 w 535"/>
                  <a:gd name="T27" fmla="*/ 2147483647 h 103"/>
                  <a:gd name="T28" fmla="*/ 2147483647 w 535"/>
                  <a:gd name="T29" fmla="*/ 2147483647 h 103"/>
                  <a:gd name="T30" fmla="*/ 2147483647 w 535"/>
                  <a:gd name="T31" fmla="*/ 2147483647 h 103"/>
                  <a:gd name="T32" fmla="*/ 2147483647 w 535"/>
                  <a:gd name="T33" fmla="*/ 2147483647 h 103"/>
                  <a:gd name="T34" fmla="*/ 2147483647 w 535"/>
                  <a:gd name="T35" fmla="*/ 2147483647 h 10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5"/>
                  <a:gd name="T55" fmla="*/ 0 h 103"/>
                  <a:gd name="T56" fmla="*/ 535 w 535"/>
                  <a:gd name="T57" fmla="*/ 103 h 10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5" h="103">
                    <a:moveTo>
                      <a:pt x="21" y="0"/>
                    </a:moveTo>
                    <a:lnTo>
                      <a:pt x="514" y="0"/>
                    </a:lnTo>
                    <a:cubicBezTo>
                      <a:pt x="526" y="0"/>
                      <a:pt x="535" y="4"/>
                      <a:pt x="535" y="9"/>
                    </a:cubicBezTo>
                    <a:lnTo>
                      <a:pt x="535" y="94"/>
                    </a:lnTo>
                    <a:cubicBezTo>
                      <a:pt x="535" y="99"/>
                      <a:pt x="526" y="103"/>
                      <a:pt x="514" y="103"/>
                    </a:cubicBezTo>
                    <a:lnTo>
                      <a:pt x="21" y="103"/>
                    </a:lnTo>
                    <a:cubicBezTo>
                      <a:pt x="9" y="103"/>
                      <a:pt x="0" y="99"/>
                      <a:pt x="0" y="94"/>
                    </a:cubicBezTo>
                    <a:lnTo>
                      <a:pt x="0" y="9"/>
                    </a:lnTo>
                    <a:cubicBezTo>
                      <a:pt x="0" y="4"/>
                      <a:pt x="9" y="0"/>
                      <a:pt x="21" y="0"/>
                    </a:cubicBezTo>
                    <a:close/>
                    <a:moveTo>
                      <a:pt x="24" y="4"/>
                    </a:moveTo>
                    <a:lnTo>
                      <a:pt x="511" y="4"/>
                    </a:lnTo>
                    <a:cubicBezTo>
                      <a:pt x="518" y="4"/>
                      <a:pt x="524" y="7"/>
                      <a:pt x="524" y="10"/>
                    </a:cubicBezTo>
                    <a:lnTo>
                      <a:pt x="524" y="94"/>
                    </a:lnTo>
                    <a:cubicBezTo>
                      <a:pt x="524" y="97"/>
                      <a:pt x="518" y="99"/>
                      <a:pt x="511" y="99"/>
                    </a:cubicBezTo>
                    <a:lnTo>
                      <a:pt x="24" y="99"/>
                    </a:lnTo>
                    <a:cubicBezTo>
                      <a:pt x="17" y="99"/>
                      <a:pt x="11" y="97"/>
                      <a:pt x="11" y="94"/>
                    </a:cubicBezTo>
                    <a:lnTo>
                      <a:pt x="11" y="10"/>
                    </a:lnTo>
                    <a:cubicBezTo>
                      <a:pt x="11" y="7"/>
                      <a:pt x="17" y="4"/>
                      <a:pt x="24" y="4"/>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4111" name="Freeform 76"/>
              <p:cNvSpPr>
                <a:spLocks noEditPoints="1"/>
              </p:cNvSpPr>
              <p:nvPr/>
            </p:nvSpPr>
            <p:spPr bwMode="auto">
              <a:xfrm>
                <a:off x="2675" y="1526"/>
                <a:ext cx="1004" cy="186"/>
              </a:xfrm>
              <a:custGeom>
                <a:avLst/>
                <a:gdLst>
                  <a:gd name="T0" fmla="*/ 2147483647 w 513"/>
                  <a:gd name="T1" fmla="*/ 0 h 95"/>
                  <a:gd name="T2" fmla="*/ 2147483647 w 513"/>
                  <a:gd name="T3" fmla="*/ 0 h 95"/>
                  <a:gd name="T4" fmla="*/ 2147483647 w 513"/>
                  <a:gd name="T5" fmla="*/ 2147483647 h 95"/>
                  <a:gd name="T6" fmla="*/ 2147483647 w 513"/>
                  <a:gd name="T7" fmla="*/ 2147483647 h 95"/>
                  <a:gd name="T8" fmla="*/ 2147483647 w 513"/>
                  <a:gd name="T9" fmla="*/ 2147483647 h 95"/>
                  <a:gd name="T10" fmla="*/ 2147483647 w 513"/>
                  <a:gd name="T11" fmla="*/ 2147483647 h 95"/>
                  <a:gd name="T12" fmla="*/ 0 w 513"/>
                  <a:gd name="T13" fmla="*/ 2147483647 h 95"/>
                  <a:gd name="T14" fmla="*/ 0 w 513"/>
                  <a:gd name="T15" fmla="*/ 2147483647 h 95"/>
                  <a:gd name="T16" fmla="*/ 2147483647 w 513"/>
                  <a:gd name="T17" fmla="*/ 0 h 95"/>
                  <a:gd name="T18" fmla="*/ 2147483647 w 513"/>
                  <a:gd name="T19" fmla="*/ 0 h 95"/>
                  <a:gd name="T20" fmla="*/ 2147483647 w 513"/>
                  <a:gd name="T21" fmla="*/ 0 h 95"/>
                  <a:gd name="T22" fmla="*/ 2147483647 w 513"/>
                  <a:gd name="T23" fmla="*/ 2147483647 h 95"/>
                  <a:gd name="T24" fmla="*/ 2147483647 w 513"/>
                  <a:gd name="T25" fmla="*/ 2147483647 h 95"/>
                  <a:gd name="T26" fmla="*/ 2147483647 w 513"/>
                  <a:gd name="T27" fmla="*/ 2147483647 h 95"/>
                  <a:gd name="T28" fmla="*/ 2147483647 w 513"/>
                  <a:gd name="T29" fmla="*/ 2147483647 h 95"/>
                  <a:gd name="T30" fmla="*/ 0 w 513"/>
                  <a:gd name="T31" fmla="*/ 2147483647 h 95"/>
                  <a:gd name="T32" fmla="*/ 0 w 513"/>
                  <a:gd name="T33" fmla="*/ 2147483647 h 95"/>
                  <a:gd name="T34" fmla="*/ 2147483647 w 513"/>
                  <a:gd name="T35" fmla="*/ 0 h 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13"/>
                  <a:gd name="T55" fmla="*/ 0 h 95"/>
                  <a:gd name="T56" fmla="*/ 513 w 513"/>
                  <a:gd name="T57" fmla="*/ 95 h 9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13" h="95">
                    <a:moveTo>
                      <a:pt x="13" y="0"/>
                    </a:moveTo>
                    <a:lnTo>
                      <a:pt x="500" y="0"/>
                    </a:lnTo>
                    <a:cubicBezTo>
                      <a:pt x="507" y="0"/>
                      <a:pt x="513" y="3"/>
                      <a:pt x="513" y="6"/>
                    </a:cubicBezTo>
                    <a:lnTo>
                      <a:pt x="513" y="90"/>
                    </a:lnTo>
                    <a:cubicBezTo>
                      <a:pt x="513" y="93"/>
                      <a:pt x="507" y="95"/>
                      <a:pt x="500" y="95"/>
                    </a:cubicBezTo>
                    <a:lnTo>
                      <a:pt x="13" y="95"/>
                    </a:lnTo>
                    <a:cubicBezTo>
                      <a:pt x="6" y="95"/>
                      <a:pt x="0" y="93"/>
                      <a:pt x="0" y="90"/>
                    </a:cubicBezTo>
                    <a:lnTo>
                      <a:pt x="0" y="6"/>
                    </a:lnTo>
                    <a:cubicBezTo>
                      <a:pt x="0" y="3"/>
                      <a:pt x="6" y="0"/>
                      <a:pt x="13" y="0"/>
                    </a:cubicBezTo>
                    <a:close/>
                    <a:moveTo>
                      <a:pt x="13" y="0"/>
                    </a:moveTo>
                    <a:lnTo>
                      <a:pt x="500" y="0"/>
                    </a:lnTo>
                    <a:cubicBezTo>
                      <a:pt x="507" y="0"/>
                      <a:pt x="513" y="3"/>
                      <a:pt x="513" y="6"/>
                    </a:cubicBezTo>
                    <a:lnTo>
                      <a:pt x="513" y="90"/>
                    </a:lnTo>
                    <a:cubicBezTo>
                      <a:pt x="513" y="93"/>
                      <a:pt x="507" y="95"/>
                      <a:pt x="500" y="95"/>
                    </a:cubicBezTo>
                    <a:lnTo>
                      <a:pt x="13" y="95"/>
                    </a:lnTo>
                    <a:cubicBezTo>
                      <a:pt x="6" y="95"/>
                      <a:pt x="0" y="93"/>
                      <a:pt x="0" y="90"/>
                    </a:cubicBezTo>
                    <a:lnTo>
                      <a:pt x="0" y="6"/>
                    </a:lnTo>
                    <a:cubicBezTo>
                      <a:pt x="0" y="3"/>
                      <a:pt x="6" y="0"/>
                      <a:pt x="13" y="0"/>
                    </a:cubicBezTo>
                    <a:close/>
                  </a:path>
                </a:pathLst>
              </a:custGeom>
              <a:solidFill>
                <a:srgbClr val="0089E1"/>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4112" name="Freeform 77"/>
              <p:cNvSpPr>
                <a:spLocks noEditPoints="1"/>
              </p:cNvSpPr>
              <p:nvPr/>
            </p:nvSpPr>
            <p:spPr bwMode="auto">
              <a:xfrm>
                <a:off x="2659" y="1522"/>
                <a:ext cx="1036" cy="196"/>
              </a:xfrm>
              <a:custGeom>
                <a:avLst/>
                <a:gdLst>
                  <a:gd name="T0" fmla="*/ 2147483647 w 529"/>
                  <a:gd name="T1" fmla="*/ 0 h 100"/>
                  <a:gd name="T2" fmla="*/ 2147483647 w 529"/>
                  <a:gd name="T3" fmla="*/ 0 h 100"/>
                  <a:gd name="T4" fmla="*/ 2147483647 w 529"/>
                  <a:gd name="T5" fmla="*/ 2147483647 h 100"/>
                  <a:gd name="T6" fmla="*/ 2147483647 w 529"/>
                  <a:gd name="T7" fmla="*/ 2147483647 h 100"/>
                  <a:gd name="T8" fmla="*/ 2147483647 w 529"/>
                  <a:gd name="T9" fmla="*/ 2147483647 h 100"/>
                  <a:gd name="T10" fmla="*/ 2147483647 w 529"/>
                  <a:gd name="T11" fmla="*/ 2147483647 h 100"/>
                  <a:gd name="T12" fmla="*/ 0 w 529"/>
                  <a:gd name="T13" fmla="*/ 2147483647 h 100"/>
                  <a:gd name="T14" fmla="*/ 0 w 529"/>
                  <a:gd name="T15" fmla="*/ 2147483647 h 100"/>
                  <a:gd name="T16" fmla="*/ 2147483647 w 529"/>
                  <a:gd name="T17" fmla="*/ 0 h 100"/>
                  <a:gd name="T18" fmla="*/ 2147483647 w 529"/>
                  <a:gd name="T19" fmla="*/ 2147483647 h 100"/>
                  <a:gd name="T20" fmla="*/ 2147483647 w 529"/>
                  <a:gd name="T21" fmla="*/ 2147483647 h 100"/>
                  <a:gd name="T22" fmla="*/ 2147483647 w 529"/>
                  <a:gd name="T23" fmla="*/ 2147483647 h 100"/>
                  <a:gd name="T24" fmla="*/ 2147483647 w 529"/>
                  <a:gd name="T25" fmla="*/ 2147483647 h 100"/>
                  <a:gd name="T26" fmla="*/ 2147483647 w 529"/>
                  <a:gd name="T27" fmla="*/ 2147483647 h 100"/>
                  <a:gd name="T28" fmla="*/ 2147483647 w 529"/>
                  <a:gd name="T29" fmla="*/ 2147483647 h 100"/>
                  <a:gd name="T30" fmla="*/ 2147483647 w 529"/>
                  <a:gd name="T31" fmla="*/ 2147483647 h 100"/>
                  <a:gd name="T32" fmla="*/ 2147483647 w 529"/>
                  <a:gd name="T33" fmla="*/ 2147483647 h 100"/>
                  <a:gd name="T34" fmla="*/ 2147483647 w 529"/>
                  <a:gd name="T35" fmla="*/ 2147483647 h 1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9"/>
                  <a:gd name="T55" fmla="*/ 0 h 100"/>
                  <a:gd name="T56" fmla="*/ 529 w 529"/>
                  <a:gd name="T57" fmla="*/ 100 h 1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9" h="100">
                    <a:moveTo>
                      <a:pt x="19" y="0"/>
                    </a:moveTo>
                    <a:lnTo>
                      <a:pt x="511" y="0"/>
                    </a:lnTo>
                    <a:cubicBezTo>
                      <a:pt x="521" y="0"/>
                      <a:pt x="529" y="3"/>
                      <a:pt x="529" y="8"/>
                    </a:cubicBezTo>
                    <a:lnTo>
                      <a:pt x="529" y="92"/>
                    </a:lnTo>
                    <a:cubicBezTo>
                      <a:pt x="529" y="96"/>
                      <a:pt x="521" y="100"/>
                      <a:pt x="511" y="100"/>
                    </a:cubicBezTo>
                    <a:lnTo>
                      <a:pt x="19" y="100"/>
                    </a:lnTo>
                    <a:cubicBezTo>
                      <a:pt x="8" y="100"/>
                      <a:pt x="0" y="96"/>
                      <a:pt x="0" y="92"/>
                    </a:cubicBezTo>
                    <a:lnTo>
                      <a:pt x="0" y="8"/>
                    </a:lnTo>
                    <a:cubicBezTo>
                      <a:pt x="0" y="3"/>
                      <a:pt x="8" y="0"/>
                      <a:pt x="19" y="0"/>
                    </a:cubicBezTo>
                    <a:close/>
                    <a:moveTo>
                      <a:pt x="21" y="2"/>
                    </a:moveTo>
                    <a:lnTo>
                      <a:pt x="508" y="2"/>
                    </a:lnTo>
                    <a:cubicBezTo>
                      <a:pt x="515" y="2"/>
                      <a:pt x="521" y="5"/>
                      <a:pt x="521" y="8"/>
                    </a:cubicBezTo>
                    <a:lnTo>
                      <a:pt x="521" y="92"/>
                    </a:lnTo>
                    <a:cubicBezTo>
                      <a:pt x="521" y="95"/>
                      <a:pt x="515" y="97"/>
                      <a:pt x="508" y="97"/>
                    </a:cubicBezTo>
                    <a:lnTo>
                      <a:pt x="21" y="97"/>
                    </a:lnTo>
                    <a:cubicBezTo>
                      <a:pt x="14" y="97"/>
                      <a:pt x="8" y="95"/>
                      <a:pt x="8" y="92"/>
                    </a:cubicBezTo>
                    <a:lnTo>
                      <a:pt x="8" y="8"/>
                    </a:lnTo>
                    <a:cubicBezTo>
                      <a:pt x="8" y="5"/>
                      <a:pt x="14" y="2"/>
                      <a:pt x="21" y="2"/>
                    </a:cubicBezTo>
                    <a:close/>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4113" name="Rectangle 78"/>
              <p:cNvSpPr>
                <a:spLocks noChangeArrowheads="1"/>
              </p:cNvSpPr>
              <p:nvPr/>
            </p:nvSpPr>
            <p:spPr bwMode="auto">
              <a:xfrm>
                <a:off x="2659" y="1536"/>
                <a:ext cx="8" cy="16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4114" name="Rectangle 79"/>
              <p:cNvSpPr>
                <a:spLocks noChangeArrowheads="1"/>
              </p:cNvSpPr>
              <p:nvPr/>
            </p:nvSpPr>
            <p:spPr bwMode="auto">
              <a:xfrm>
                <a:off x="2696" y="1714"/>
                <a:ext cx="956" cy="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4115" name="Rectangle 80"/>
              <p:cNvSpPr>
                <a:spLocks noChangeArrowheads="1"/>
              </p:cNvSpPr>
              <p:nvPr/>
            </p:nvSpPr>
            <p:spPr bwMode="auto">
              <a:xfrm>
                <a:off x="2692" y="1522"/>
                <a:ext cx="970" cy="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4116" name="Rectangle 81"/>
              <p:cNvSpPr>
                <a:spLocks noChangeArrowheads="1"/>
              </p:cNvSpPr>
              <p:nvPr/>
            </p:nvSpPr>
            <p:spPr bwMode="auto">
              <a:xfrm>
                <a:off x="3687" y="1536"/>
                <a:ext cx="8" cy="1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4117" name="Freeform 82"/>
              <p:cNvSpPr>
                <a:spLocks/>
              </p:cNvSpPr>
              <p:nvPr/>
            </p:nvSpPr>
            <p:spPr bwMode="auto">
              <a:xfrm>
                <a:off x="2659" y="1522"/>
                <a:ext cx="49" cy="14"/>
              </a:xfrm>
              <a:custGeom>
                <a:avLst/>
                <a:gdLst>
                  <a:gd name="T0" fmla="*/ 2147483647 w 25"/>
                  <a:gd name="T1" fmla="*/ 0 h 7"/>
                  <a:gd name="T2" fmla="*/ 0 w 25"/>
                  <a:gd name="T3" fmla="*/ 2147483647 h 7"/>
                  <a:gd name="T4" fmla="*/ 2147483647 w 25"/>
                  <a:gd name="T5" fmla="*/ 2147483647 h 7"/>
                  <a:gd name="T6" fmla="*/ 2147483647 w 25"/>
                  <a:gd name="T7" fmla="*/ 2147483647 h 7"/>
                  <a:gd name="T8" fmla="*/ 2147483647 w 25"/>
                  <a:gd name="T9" fmla="*/ 0 h 7"/>
                  <a:gd name="T10" fmla="*/ 0 60000 65536"/>
                  <a:gd name="T11" fmla="*/ 0 60000 65536"/>
                  <a:gd name="T12" fmla="*/ 0 60000 65536"/>
                  <a:gd name="T13" fmla="*/ 0 60000 65536"/>
                  <a:gd name="T14" fmla="*/ 0 60000 65536"/>
                  <a:gd name="T15" fmla="*/ 0 w 25"/>
                  <a:gd name="T16" fmla="*/ 0 h 7"/>
                  <a:gd name="T17" fmla="*/ 25 w 25"/>
                  <a:gd name="T18" fmla="*/ 7 h 7"/>
                </a:gdLst>
                <a:ahLst/>
                <a:cxnLst>
                  <a:cxn ang="T10">
                    <a:pos x="T0" y="T1"/>
                  </a:cxn>
                  <a:cxn ang="T11">
                    <a:pos x="T2" y="T3"/>
                  </a:cxn>
                  <a:cxn ang="T12">
                    <a:pos x="T4" y="T5"/>
                  </a:cxn>
                  <a:cxn ang="T13">
                    <a:pos x="T6" y="T7"/>
                  </a:cxn>
                  <a:cxn ang="T14">
                    <a:pos x="T8" y="T9"/>
                  </a:cxn>
                </a:cxnLst>
                <a:rect l="T15" t="T16" r="T17" b="T18"/>
                <a:pathLst>
                  <a:path w="25" h="7">
                    <a:moveTo>
                      <a:pt x="17" y="0"/>
                    </a:moveTo>
                    <a:cubicBezTo>
                      <a:pt x="7" y="0"/>
                      <a:pt x="1" y="3"/>
                      <a:pt x="0" y="7"/>
                    </a:cubicBezTo>
                    <a:lnTo>
                      <a:pt x="4" y="7"/>
                    </a:lnTo>
                    <a:cubicBezTo>
                      <a:pt x="4" y="4"/>
                      <a:pt x="9" y="2"/>
                      <a:pt x="17" y="1"/>
                    </a:cubicBezTo>
                    <a:cubicBezTo>
                      <a:pt x="25" y="1"/>
                      <a:pt x="17" y="0"/>
                      <a:pt x="1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4118" name="Freeform 83"/>
              <p:cNvSpPr>
                <a:spLocks/>
              </p:cNvSpPr>
              <p:nvPr/>
            </p:nvSpPr>
            <p:spPr bwMode="auto">
              <a:xfrm>
                <a:off x="3658" y="1522"/>
                <a:ext cx="41" cy="18"/>
              </a:xfrm>
              <a:custGeom>
                <a:avLst/>
                <a:gdLst>
                  <a:gd name="T0" fmla="*/ 0 w 21"/>
                  <a:gd name="T1" fmla="*/ 0 h 9"/>
                  <a:gd name="T2" fmla="*/ 2147483647 w 21"/>
                  <a:gd name="T3" fmla="*/ 2147483647 h 9"/>
                  <a:gd name="T4" fmla="*/ 2147483647 w 21"/>
                  <a:gd name="T5" fmla="*/ 2147483647 h 9"/>
                  <a:gd name="T6" fmla="*/ 2147483647 w 21"/>
                  <a:gd name="T7" fmla="*/ 2147483647 h 9"/>
                  <a:gd name="T8" fmla="*/ 0 w 21"/>
                  <a:gd name="T9" fmla="*/ 0 h 9"/>
                  <a:gd name="T10" fmla="*/ 0 60000 65536"/>
                  <a:gd name="T11" fmla="*/ 0 60000 65536"/>
                  <a:gd name="T12" fmla="*/ 0 60000 65536"/>
                  <a:gd name="T13" fmla="*/ 0 60000 65536"/>
                  <a:gd name="T14" fmla="*/ 0 60000 65536"/>
                  <a:gd name="T15" fmla="*/ 0 w 21"/>
                  <a:gd name="T16" fmla="*/ 0 h 9"/>
                  <a:gd name="T17" fmla="*/ 21 w 21"/>
                  <a:gd name="T18" fmla="*/ 9 h 9"/>
                </a:gdLst>
                <a:ahLst/>
                <a:cxnLst>
                  <a:cxn ang="T10">
                    <a:pos x="T0" y="T1"/>
                  </a:cxn>
                  <a:cxn ang="T11">
                    <a:pos x="T2" y="T3"/>
                  </a:cxn>
                  <a:cxn ang="T12">
                    <a:pos x="T4" y="T5"/>
                  </a:cxn>
                  <a:cxn ang="T13">
                    <a:pos x="T6" y="T7"/>
                  </a:cxn>
                  <a:cxn ang="T14">
                    <a:pos x="T8" y="T9"/>
                  </a:cxn>
                </a:cxnLst>
                <a:rect l="T15" t="T16" r="T17" b="T18"/>
                <a:pathLst>
                  <a:path w="21" h="9">
                    <a:moveTo>
                      <a:pt x="0" y="0"/>
                    </a:moveTo>
                    <a:cubicBezTo>
                      <a:pt x="14" y="0"/>
                      <a:pt x="21" y="5"/>
                      <a:pt x="19" y="8"/>
                    </a:cubicBezTo>
                    <a:lnTo>
                      <a:pt x="15" y="8"/>
                    </a:lnTo>
                    <a:cubicBezTo>
                      <a:pt x="17" y="9"/>
                      <a:pt x="15" y="2"/>
                      <a:pt x="1" y="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4119" name="Freeform 84"/>
              <p:cNvSpPr>
                <a:spLocks/>
              </p:cNvSpPr>
              <p:nvPr/>
            </p:nvSpPr>
            <p:spPr bwMode="auto">
              <a:xfrm>
                <a:off x="3650" y="1703"/>
                <a:ext cx="47" cy="15"/>
              </a:xfrm>
              <a:custGeom>
                <a:avLst/>
                <a:gdLst>
                  <a:gd name="T0" fmla="*/ 2147483647 w 24"/>
                  <a:gd name="T1" fmla="*/ 0 h 8"/>
                  <a:gd name="T2" fmla="*/ 0 w 24"/>
                  <a:gd name="T3" fmla="*/ 2147483647 h 8"/>
                  <a:gd name="T4" fmla="*/ 0 w 24"/>
                  <a:gd name="T5" fmla="*/ 2147483647 h 8"/>
                  <a:gd name="T6" fmla="*/ 2147483647 w 24"/>
                  <a:gd name="T7" fmla="*/ 0 h 8"/>
                  <a:gd name="T8" fmla="*/ 2147483647 w 24"/>
                  <a:gd name="T9" fmla="*/ 0 h 8"/>
                  <a:gd name="T10" fmla="*/ 0 60000 65536"/>
                  <a:gd name="T11" fmla="*/ 0 60000 65536"/>
                  <a:gd name="T12" fmla="*/ 0 60000 65536"/>
                  <a:gd name="T13" fmla="*/ 0 60000 65536"/>
                  <a:gd name="T14" fmla="*/ 0 60000 65536"/>
                  <a:gd name="T15" fmla="*/ 0 w 24"/>
                  <a:gd name="T16" fmla="*/ 0 h 8"/>
                  <a:gd name="T17" fmla="*/ 24 w 24"/>
                  <a:gd name="T18" fmla="*/ 8 h 8"/>
                </a:gdLst>
                <a:ahLst/>
                <a:cxnLst>
                  <a:cxn ang="T10">
                    <a:pos x="T0" y="T1"/>
                  </a:cxn>
                  <a:cxn ang="T11">
                    <a:pos x="T2" y="T3"/>
                  </a:cxn>
                  <a:cxn ang="T12">
                    <a:pos x="T4" y="T5"/>
                  </a:cxn>
                  <a:cxn ang="T13">
                    <a:pos x="T6" y="T7"/>
                  </a:cxn>
                  <a:cxn ang="T14">
                    <a:pos x="T8" y="T9"/>
                  </a:cxn>
                </a:cxnLst>
                <a:rect l="T15" t="T16" r="T17" b="T18"/>
                <a:pathLst>
                  <a:path w="24" h="8">
                    <a:moveTo>
                      <a:pt x="19" y="0"/>
                    </a:moveTo>
                    <a:cubicBezTo>
                      <a:pt x="17" y="4"/>
                      <a:pt x="8" y="6"/>
                      <a:pt x="0" y="6"/>
                    </a:cubicBezTo>
                    <a:lnTo>
                      <a:pt x="0" y="8"/>
                    </a:lnTo>
                    <a:cubicBezTo>
                      <a:pt x="12" y="8"/>
                      <a:pt x="23" y="5"/>
                      <a:pt x="24" y="0"/>
                    </a:cubicBez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4120" name="Freeform 85"/>
              <p:cNvSpPr>
                <a:spLocks/>
              </p:cNvSpPr>
              <p:nvPr/>
            </p:nvSpPr>
            <p:spPr bwMode="auto">
              <a:xfrm>
                <a:off x="2659" y="1705"/>
                <a:ext cx="37" cy="13"/>
              </a:xfrm>
              <a:custGeom>
                <a:avLst/>
                <a:gdLst>
                  <a:gd name="T0" fmla="*/ 0 w 19"/>
                  <a:gd name="T1" fmla="*/ 0 h 7"/>
                  <a:gd name="T2" fmla="*/ 2147483647 w 19"/>
                  <a:gd name="T3" fmla="*/ 2147483647 h 7"/>
                  <a:gd name="T4" fmla="*/ 2147483647 w 19"/>
                  <a:gd name="T5" fmla="*/ 2147483647 h 7"/>
                  <a:gd name="T6" fmla="*/ 2147483647 w 19"/>
                  <a:gd name="T7" fmla="*/ 0 h 7"/>
                  <a:gd name="T8" fmla="*/ 0 w 19"/>
                  <a:gd name="T9" fmla="*/ 0 h 7"/>
                  <a:gd name="T10" fmla="*/ 0 60000 65536"/>
                  <a:gd name="T11" fmla="*/ 0 60000 65536"/>
                  <a:gd name="T12" fmla="*/ 0 60000 65536"/>
                  <a:gd name="T13" fmla="*/ 0 60000 65536"/>
                  <a:gd name="T14" fmla="*/ 0 60000 65536"/>
                  <a:gd name="T15" fmla="*/ 0 w 19"/>
                  <a:gd name="T16" fmla="*/ 0 h 7"/>
                  <a:gd name="T17" fmla="*/ 19 w 19"/>
                  <a:gd name="T18" fmla="*/ 7 h 7"/>
                </a:gdLst>
                <a:ahLst/>
                <a:cxnLst>
                  <a:cxn ang="T10">
                    <a:pos x="T0" y="T1"/>
                  </a:cxn>
                  <a:cxn ang="T11">
                    <a:pos x="T2" y="T3"/>
                  </a:cxn>
                  <a:cxn ang="T12">
                    <a:pos x="T4" y="T5"/>
                  </a:cxn>
                  <a:cxn ang="T13">
                    <a:pos x="T6" y="T7"/>
                  </a:cxn>
                  <a:cxn ang="T14">
                    <a:pos x="T8" y="T9"/>
                  </a:cxn>
                </a:cxnLst>
                <a:rect l="T15" t="T16" r="T17" b="T18"/>
                <a:pathLst>
                  <a:path w="19" h="7">
                    <a:moveTo>
                      <a:pt x="0" y="0"/>
                    </a:moveTo>
                    <a:cubicBezTo>
                      <a:pt x="1" y="4"/>
                      <a:pt x="9" y="7"/>
                      <a:pt x="19" y="7"/>
                    </a:cubicBezTo>
                    <a:lnTo>
                      <a:pt x="19" y="5"/>
                    </a:lnTo>
                    <a:cubicBezTo>
                      <a:pt x="12" y="5"/>
                      <a:pt x="6" y="4"/>
                      <a:pt x="4"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4121" name="Freeform 86"/>
              <p:cNvSpPr>
                <a:spLocks/>
              </p:cNvSpPr>
              <p:nvPr/>
            </p:nvSpPr>
            <p:spPr bwMode="auto">
              <a:xfrm>
                <a:off x="3515" y="1744"/>
                <a:ext cx="41" cy="47"/>
              </a:xfrm>
              <a:custGeom>
                <a:avLst/>
                <a:gdLst>
                  <a:gd name="T0" fmla="*/ 0 w 21"/>
                  <a:gd name="T1" fmla="*/ 2147483647 h 24"/>
                  <a:gd name="T2" fmla="*/ 2147483647 w 21"/>
                  <a:gd name="T3" fmla="*/ 2147483647 h 24"/>
                  <a:gd name="T4" fmla="*/ 2147483647 w 21"/>
                  <a:gd name="T5" fmla="*/ 0 h 24"/>
                  <a:gd name="T6" fmla="*/ 0 w 21"/>
                  <a:gd name="T7" fmla="*/ 0 h 24"/>
                  <a:gd name="T8" fmla="*/ 0 w 21"/>
                  <a:gd name="T9" fmla="*/ 2147483647 h 24"/>
                  <a:gd name="T10" fmla="*/ 0 60000 65536"/>
                  <a:gd name="T11" fmla="*/ 0 60000 65536"/>
                  <a:gd name="T12" fmla="*/ 0 60000 65536"/>
                  <a:gd name="T13" fmla="*/ 0 60000 65536"/>
                  <a:gd name="T14" fmla="*/ 0 60000 65536"/>
                  <a:gd name="T15" fmla="*/ 0 w 21"/>
                  <a:gd name="T16" fmla="*/ 0 h 24"/>
                  <a:gd name="T17" fmla="*/ 21 w 21"/>
                  <a:gd name="T18" fmla="*/ 24 h 24"/>
                </a:gdLst>
                <a:ahLst/>
                <a:cxnLst>
                  <a:cxn ang="T10">
                    <a:pos x="T0" y="T1"/>
                  </a:cxn>
                  <a:cxn ang="T11">
                    <a:pos x="T2" y="T3"/>
                  </a:cxn>
                  <a:cxn ang="T12">
                    <a:pos x="T4" y="T5"/>
                  </a:cxn>
                  <a:cxn ang="T13">
                    <a:pos x="T6" y="T7"/>
                  </a:cxn>
                  <a:cxn ang="T14">
                    <a:pos x="T8" y="T9"/>
                  </a:cxn>
                </a:cxnLst>
                <a:rect l="T15" t="T16" r="T17" b="T18"/>
                <a:pathLst>
                  <a:path w="21" h="24">
                    <a:moveTo>
                      <a:pt x="0" y="24"/>
                    </a:moveTo>
                    <a:lnTo>
                      <a:pt x="21" y="24"/>
                    </a:lnTo>
                    <a:lnTo>
                      <a:pt x="21" y="0"/>
                    </a:lnTo>
                    <a:lnTo>
                      <a:pt x="0" y="0"/>
                    </a:lnTo>
                    <a:cubicBezTo>
                      <a:pt x="0" y="8"/>
                      <a:pt x="0" y="16"/>
                      <a:pt x="0" y="24"/>
                    </a:cubicBezTo>
                    <a:close/>
                  </a:path>
                </a:pathLst>
              </a:custGeom>
              <a:solidFill>
                <a:srgbClr val="A9A8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4122" name="Freeform 87"/>
              <p:cNvSpPr>
                <a:spLocks noEditPoints="1"/>
              </p:cNvSpPr>
              <p:nvPr/>
            </p:nvSpPr>
            <p:spPr bwMode="auto">
              <a:xfrm>
                <a:off x="3517" y="1767"/>
                <a:ext cx="11" cy="20"/>
              </a:xfrm>
              <a:custGeom>
                <a:avLst/>
                <a:gdLst>
                  <a:gd name="T0" fmla="*/ 2147483647 w 6"/>
                  <a:gd name="T1" fmla="*/ 2147483647 h 10"/>
                  <a:gd name="T2" fmla="*/ 2147483647 w 6"/>
                  <a:gd name="T3" fmla="*/ 2147483647 h 10"/>
                  <a:gd name="T4" fmla="*/ 2147483647 w 6"/>
                  <a:gd name="T5" fmla="*/ 2147483647 h 10"/>
                  <a:gd name="T6" fmla="*/ 2147483647 w 6"/>
                  <a:gd name="T7" fmla="*/ 2147483647 h 10"/>
                  <a:gd name="T8" fmla="*/ 2147483647 w 6"/>
                  <a:gd name="T9" fmla="*/ 0 h 10"/>
                  <a:gd name="T10" fmla="*/ 2147483647 w 6"/>
                  <a:gd name="T11" fmla="*/ 2147483647 h 10"/>
                  <a:gd name="T12" fmla="*/ 0 w 6"/>
                  <a:gd name="T13" fmla="*/ 2147483647 h 10"/>
                  <a:gd name="T14" fmla="*/ 2147483647 w 6"/>
                  <a:gd name="T15" fmla="*/ 2147483647 h 10"/>
                  <a:gd name="T16" fmla="*/ 2147483647 w 6"/>
                  <a:gd name="T17" fmla="*/ 2147483647 h 10"/>
                  <a:gd name="T18" fmla="*/ 2147483647 w 6"/>
                  <a:gd name="T19" fmla="*/ 214748364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0"/>
                  <a:gd name="T32" fmla="*/ 6 w 6"/>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0">
                    <a:moveTo>
                      <a:pt x="3" y="10"/>
                    </a:moveTo>
                    <a:lnTo>
                      <a:pt x="3" y="5"/>
                    </a:lnTo>
                    <a:lnTo>
                      <a:pt x="6" y="5"/>
                    </a:lnTo>
                    <a:lnTo>
                      <a:pt x="3" y="5"/>
                    </a:lnTo>
                    <a:lnTo>
                      <a:pt x="3" y="0"/>
                    </a:lnTo>
                    <a:lnTo>
                      <a:pt x="3" y="5"/>
                    </a:lnTo>
                    <a:lnTo>
                      <a:pt x="0" y="5"/>
                    </a:lnTo>
                    <a:lnTo>
                      <a:pt x="3" y="5"/>
                    </a:lnTo>
                    <a:lnTo>
                      <a:pt x="3" y="10"/>
                    </a:lnTo>
                    <a:close/>
                    <a:moveTo>
                      <a:pt x="3" y="8"/>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4123" name="Freeform 88"/>
              <p:cNvSpPr>
                <a:spLocks noEditPoints="1"/>
              </p:cNvSpPr>
              <p:nvPr/>
            </p:nvSpPr>
            <p:spPr bwMode="auto">
              <a:xfrm>
                <a:off x="3521" y="1773"/>
                <a:ext cx="9" cy="18"/>
              </a:xfrm>
              <a:custGeom>
                <a:avLst/>
                <a:gdLst>
                  <a:gd name="T0" fmla="*/ 2147483647 w 5"/>
                  <a:gd name="T1" fmla="*/ 2147483647 h 9"/>
                  <a:gd name="T2" fmla="*/ 2147483647 w 5"/>
                  <a:gd name="T3" fmla="*/ 2147483647 h 9"/>
                  <a:gd name="T4" fmla="*/ 2147483647 w 5"/>
                  <a:gd name="T5" fmla="*/ 2147483647 h 9"/>
                  <a:gd name="T6" fmla="*/ 2147483647 w 5"/>
                  <a:gd name="T7" fmla="*/ 2147483647 h 9"/>
                  <a:gd name="T8" fmla="*/ 2147483647 w 5"/>
                  <a:gd name="T9" fmla="*/ 0 h 9"/>
                  <a:gd name="T10" fmla="*/ 2147483647 w 5"/>
                  <a:gd name="T11" fmla="*/ 2147483647 h 9"/>
                  <a:gd name="T12" fmla="*/ 0 w 5"/>
                  <a:gd name="T13" fmla="*/ 2147483647 h 9"/>
                  <a:gd name="T14" fmla="*/ 2147483647 w 5"/>
                  <a:gd name="T15" fmla="*/ 2147483647 h 9"/>
                  <a:gd name="T16" fmla="*/ 2147483647 w 5"/>
                  <a:gd name="T17" fmla="*/ 2147483647 h 9"/>
                  <a:gd name="T18" fmla="*/ 2147483647 w 5"/>
                  <a:gd name="T19" fmla="*/ 2147483647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9"/>
                  <a:gd name="T32" fmla="*/ 5 w 5"/>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9">
                    <a:moveTo>
                      <a:pt x="2" y="9"/>
                    </a:moveTo>
                    <a:lnTo>
                      <a:pt x="3" y="4"/>
                    </a:lnTo>
                    <a:lnTo>
                      <a:pt x="5" y="4"/>
                    </a:lnTo>
                    <a:lnTo>
                      <a:pt x="3" y="4"/>
                    </a:lnTo>
                    <a:lnTo>
                      <a:pt x="2" y="0"/>
                    </a:lnTo>
                    <a:lnTo>
                      <a:pt x="2" y="4"/>
                    </a:lnTo>
                    <a:lnTo>
                      <a:pt x="0" y="4"/>
                    </a:lnTo>
                    <a:lnTo>
                      <a:pt x="2" y="4"/>
                    </a:lnTo>
                    <a:lnTo>
                      <a:pt x="2" y="9"/>
                    </a:lnTo>
                    <a:close/>
                    <a:moveTo>
                      <a:pt x="2" y="6"/>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4124" name="Freeform 89"/>
              <p:cNvSpPr>
                <a:spLocks/>
              </p:cNvSpPr>
              <p:nvPr/>
            </p:nvSpPr>
            <p:spPr bwMode="auto">
              <a:xfrm>
                <a:off x="3552" y="1744"/>
                <a:ext cx="4" cy="47"/>
              </a:xfrm>
              <a:custGeom>
                <a:avLst/>
                <a:gdLst>
                  <a:gd name="T0" fmla="*/ 2147483647 w 2"/>
                  <a:gd name="T1" fmla="*/ 2147483647 h 24"/>
                  <a:gd name="T2" fmla="*/ 2147483647 w 2"/>
                  <a:gd name="T3" fmla="*/ 0 h 24"/>
                  <a:gd name="T4" fmla="*/ 2147483647 w 2"/>
                  <a:gd name="T5" fmla="*/ 0 h 24"/>
                  <a:gd name="T6" fmla="*/ 2147483647 w 2"/>
                  <a:gd name="T7" fmla="*/ 2147483647 h 24"/>
                  <a:gd name="T8" fmla="*/ 0 60000 65536"/>
                  <a:gd name="T9" fmla="*/ 0 60000 65536"/>
                  <a:gd name="T10" fmla="*/ 0 60000 65536"/>
                  <a:gd name="T11" fmla="*/ 0 60000 65536"/>
                  <a:gd name="T12" fmla="*/ 0 w 2"/>
                  <a:gd name="T13" fmla="*/ 0 h 24"/>
                  <a:gd name="T14" fmla="*/ 2 w 2"/>
                  <a:gd name="T15" fmla="*/ 24 h 24"/>
                </a:gdLst>
                <a:ahLst/>
                <a:cxnLst>
                  <a:cxn ang="T8">
                    <a:pos x="T0" y="T1"/>
                  </a:cxn>
                  <a:cxn ang="T9">
                    <a:pos x="T2" y="T3"/>
                  </a:cxn>
                  <a:cxn ang="T10">
                    <a:pos x="T4" y="T5"/>
                  </a:cxn>
                  <a:cxn ang="T11">
                    <a:pos x="T6" y="T7"/>
                  </a:cxn>
                </a:cxnLst>
                <a:rect l="T12" t="T13" r="T14" b="T15"/>
                <a:pathLst>
                  <a:path w="2" h="24">
                    <a:moveTo>
                      <a:pt x="2" y="24"/>
                    </a:moveTo>
                    <a:cubicBezTo>
                      <a:pt x="0" y="15"/>
                      <a:pt x="1" y="6"/>
                      <a:pt x="2" y="0"/>
                    </a:cubicBezTo>
                    <a:cubicBezTo>
                      <a:pt x="1" y="1"/>
                      <a:pt x="1" y="23"/>
                      <a:pt x="2" y="24"/>
                    </a:cubicBez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4125" name="Freeform 90"/>
              <p:cNvSpPr>
                <a:spLocks/>
              </p:cNvSpPr>
              <p:nvPr/>
            </p:nvSpPr>
            <p:spPr bwMode="auto">
              <a:xfrm>
                <a:off x="3556" y="1744"/>
                <a:ext cx="2" cy="47"/>
              </a:xfrm>
              <a:custGeom>
                <a:avLst/>
                <a:gdLst>
                  <a:gd name="T0" fmla="*/ 0 w 1"/>
                  <a:gd name="T1" fmla="*/ 2147483647 h 24"/>
                  <a:gd name="T2" fmla="*/ 2147483647 w 1"/>
                  <a:gd name="T3" fmla="*/ 2147483647 h 24"/>
                  <a:gd name="T4" fmla="*/ 0 w 1"/>
                  <a:gd name="T5" fmla="*/ 2147483647 h 24"/>
                  <a:gd name="T6" fmla="*/ 0 w 1"/>
                  <a:gd name="T7" fmla="*/ 2147483647 h 24"/>
                  <a:gd name="T8" fmla="*/ 2147483647 w 1"/>
                  <a:gd name="T9" fmla="*/ 2147483647 h 24"/>
                  <a:gd name="T10" fmla="*/ 0 w 1"/>
                  <a:gd name="T11" fmla="*/ 0 h 24"/>
                  <a:gd name="T12" fmla="*/ 0 w 1"/>
                  <a:gd name="T13" fmla="*/ 2147483647 h 24"/>
                  <a:gd name="T14" fmla="*/ 0 w 1"/>
                  <a:gd name="T15" fmla="*/ 2147483647 h 2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4"/>
                  <a:gd name="T26" fmla="*/ 1 w 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4">
                    <a:moveTo>
                      <a:pt x="0" y="24"/>
                    </a:moveTo>
                    <a:cubicBezTo>
                      <a:pt x="1" y="24"/>
                      <a:pt x="1" y="23"/>
                      <a:pt x="1" y="22"/>
                    </a:cubicBezTo>
                    <a:lnTo>
                      <a:pt x="0" y="21"/>
                    </a:lnTo>
                    <a:cubicBezTo>
                      <a:pt x="0" y="14"/>
                      <a:pt x="0" y="9"/>
                      <a:pt x="0" y="2"/>
                    </a:cubicBezTo>
                    <a:lnTo>
                      <a:pt x="1" y="2"/>
                    </a:lnTo>
                    <a:cubicBezTo>
                      <a:pt x="1" y="1"/>
                      <a:pt x="1" y="1"/>
                      <a:pt x="0" y="0"/>
                    </a:cubicBezTo>
                    <a:cubicBezTo>
                      <a:pt x="0" y="0"/>
                      <a:pt x="0" y="5"/>
                      <a:pt x="0" y="12"/>
                    </a:cubicBezTo>
                    <a:cubicBezTo>
                      <a:pt x="0" y="19"/>
                      <a:pt x="0" y="24"/>
                      <a:pt x="0" y="24"/>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4126" name="Freeform 91"/>
              <p:cNvSpPr>
                <a:spLocks noEditPoints="1"/>
              </p:cNvSpPr>
              <p:nvPr/>
            </p:nvSpPr>
            <p:spPr bwMode="auto">
              <a:xfrm>
                <a:off x="3556" y="1744"/>
                <a:ext cx="2" cy="47"/>
              </a:xfrm>
              <a:custGeom>
                <a:avLst/>
                <a:gdLst>
                  <a:gd name="T0" fmla="*/ 2147483647 w 1"/>
                  <a:gd name="T1" fmla="*/ 2147483647 h 24"/>
                  <a:gd name="T2" fmla="*/ 2147483647 w 1"/>
                  <a:gd name="T3" fmla="*/ 2147483647 h 24"/>
                  <a:gd name="T4" fmla="*/ 2147483647 w 1"/>
                  <a:gd name="T5" fmla="*/ 2147483647 h 24"/>
                  <a:gd name="T6" fmla="*/ 0 w 1"/>
                  <a:gd name="T7" fmla="*/ 0 h 24"/>
                  <a:gd name="T8" fmla="*/ 0 w 1"/>
                  <a:gd name="T9" fmla="*/ 2147483647 h 24"/>
                  <a:gd name="T10" fmla="*/ 0 w 1"/>
                  <a:gd name="T11" fmla="*/ 2147483647 h 24"/>
                  <a:gd name="T12" fmla="*/ 2147483647 w 1"/>
                  <a:gd name="T13" fmla="*/ 2147483647 h 24"/>
                  <a:gd name="T14" fmla="*/ 0 w 1"/>
                  <a:gd name="T15" fmla="*/ 2147483647 h 2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4"/>
                  <a:gd name="T26" fmla="*/ 1 w 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4">
                    <a:moveTo>
                      <a:pt x="1" y="2"/>
                    </a:moveTo>
                    <a:cubicBezTo>
                      <a:pt x="1" y="2"/>
                      <a:pt x="1" y="2"/>
                      <a:pt x="1" y="2"/>
                    </a:cubicBezTo>
                    <a:moveTo>
                      <a:pt x="1" y="2"/>
                    </a:moveTo>
                    <a:cubicBezTo>
                      <a:pt x="1" y="1"/>
                      <a:pt x="0" y="0"/>
                      <a:pt x="0" y="0"/>
                    </a:cubicBezTo>
                    <a:cubicBezTo>
                      <a:pt x="0" y="0"/>
                      <a:pt x="0" y="6"/>
                      <a:pt x="0" y="12"/>
                    </a:cubicBezTo>
                    <a:cubicBezTo>
                      <a:pt x="0" y="19"/>
                      <a:pt x="0" y="24"/>
                      <a:pt x="0" y="24"/>
                    </a:cubicBezTo>
                    <a:cubicBezTo>
                      <a:pt x="1" y="24"/>
                      <a:pt x="1" y="23"/>
                      <a:pt x="1" y="22"/>
                    </a:cubicBezTo>
                    <a:cubicBezTo>
                      <a:pt x="1" y="23"/>
                      <a:pt x="1" y="24"/>
                      <a:pt x="0" y="24"/>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4127" name="Freeform 92"/>
              <p:cNvSpPr>
                <a:spLocks/>
              </p:cNvSpPr>
              <p:nvPr/>
            </p:nvSpPr>
            <p:spPr bwMode="auto">
              <a:xfrm>
                <a:off x="3556" y="1748"/>
                <a:ext cx="2" cy="39"/>
              </a:xfrm>
              <a:custGeom>
                <a:avLst/>
                <a:gdLst>
                  <a:gd name="T0" fmla="*/ 2147483647 w 1"/>
                  <a:gd name="T1" fmla="*/ 0 h 20"/>
                  <a:gd name="T2" fmla="*/ 2147483647 w 1"/>
                  <a:gd name="T3" fmla="*/ 0 h 20"/>
                  <a:gd name="T4" fmla="*/ 0 w 1"/>
                  <a:gd name="T5" fmla="*/ 2147483647 h 20"/>
                  <a:gd name="T6" fmla="*/ 2147483647 w 1"/>
                  <a:gd name="T7" fmla="*/ 2147483647 h 20"/>
                  <a:gd name="T8" fmla="*/ 2147483647 w 1"/>
                  <a:gd name="T9" fmla="*/ 2147483647 h 20"/>
                  <a:gd name="T10" fmla="*/ 0 60000 65536"/>
                  <a:gd name="T11" fmla="*/ 0 60000 65536"/>
                  <a:gd name="T12" fmla="*/ 0 60000 65536"/>
                  <a:gd name="T13" fmla="*/ 0 60000 65536"/>
                  <a:gd name="T14" fmla="*/ 0 60000 65536"/>
                  <a:gd name="T15" fmla="*/ 0 w 1"/>
                  <a:gd name="T16" fmla="*/ 0 h 20"/>
                  <a:gd name="T17" fmla="*/ 1 w 1"/>
                  <a:gd name="T18" fmla="*/ 20 h 20"/>
                </a:gdLst>
                <a:ahLst/>
                <a:cxnLst>
                  <a:cxn ang="T10">
                    <a:pos x="T0" y="T1"/>
                  </a:cxn>
                  <a:cxn ang="T11">
                    <a:pos x="T2" y="T3"/>
                  </a:cxn>
                  <a:cxn ang="T12">
                    <a:pos x="T4" y="T5"/>
                  </a:cxn>
                  <a:cxn ang="T13">
                    <a:pos x="T6" y="T7"/>
                  </a:cxn>
                  <a:cxn ang="T14">
                    <a:pos x="T8" y="T9"/>
                  </a:cxn>
                </a:cxnLst>
                <a:rect l="T15" t="T16" r="T17" b="T18"/>
                <a:pathLst>
                  <a:path w="1" h="20">
                    <a:moveTo>
                      <a:pt x="1" y="0"/>
                    </a:moveTo>
                    <a:cubicBezTo>
                      <a:pt x="1" y="0"/>
                      <a:pt x="1" y="0"/>
                      <a:pt x="1" y="0"/>
                    </a:cubicBezTo>
                    <a:cubicBezTo>
                      <a:pt x="0" y="0"/>
                      <a:pt x="0" y="5"/>
                      <a:pt x="0" y="10"/>
                    </a:cubicBezTo>
                    <a:cubicBezTo>
                      <a:pt x="0" y="15"/>
                      <a:pt x="0" y="20"/>
                      <a:pt x="1" y="20"/>
                    </a:cubicBezTo>
                    <a:cubicBezTo>
                      <a:pt x="1" y="20"/>
                      <a:pt x="1" y="19"/>
                      <a:pt x="1" y="19"/>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4128" name="Freeform 93"/>
              <p:cNvSpPr>
                <a:spLocks/>
              </p:cNvSpPr>
              <p:nvPr/>
            </p:nvSpPr>
            <p:spPr bwMode="auto">
              <a:xfrm>
                <a:off x="3513" y="1744"/>
                <a:ext cx="4" cy="47"/>
              </a:xfrm>
              <a:custGeom>
                <a:avLst/>
                <a:gdLst>
                  <a:gd name="T0" fmla="*/ 2147483647 w 2"/>
                  <a:gd name="T1" fmla="*/ 2147483647 h 24"/>
                  <a:gd name="T2" fmla="*/ 2147483647 w 2"/>
                  <a:gd name="T3" fmla="*/ 0 h 24"/>
                  <a:gd name="T4" fmla="*/ 2147483647 w 2"/>
                  <a:gd name="T5" fmla="*/ 0 h 24"/>
                  <a:gd name="T6" fmla="*/ 2147483647 w 2"/>
                  <a:gd name="T7" fmla="*/ 2147483647 h 24"/>
                  <a:gd name="T8" fmla="*/ 2147483647 w 2"/>
                  <a:gd name="T9" fmla="*/ 2147483647 h 24"/>
                  <a:gd name="T10" fmla="*/ 0 60000 65536"/>
                  <a:gd name="T11" fmla="*/ 0 60000 65536"/>
                  <a:gd name="T12" fmla="*/ 0 60000 65536"/>
                  <a:gd name="T13" fmla="*/ 0 60000 65536"/>
                  <a:gd name="T14" fmla="*/ 0 60000 65536"/>
                  <a:gd name="T15" fmla="*/ 0 w 2"/>
                  <a:gd name="T16" fmla="*/ 0 h 24"/>
                  <a:gd name="T17" fmla="*/ 2 w 2"/>
                  <a:gd name="T18" fmla="*/ 24 h 24"/>
                </a:gdLst>
                <a:ahLst/>
                <a:cxnLst>
                  <a:cxn ang="T10">
                    <a:pos x="T0" y="T1"/>
                  </a:cxn>
                  <a:cxn ang="T11">
                    <a:pos x="T2" y="T3"/>
                  </a:cxn>
                  <a:cxn ang="T12">
                    <a:pos x="T4" y="T5"/>
                  </a:cxn>
                  <a:cxn ang="T13">
                    <a:pos x="T6" y="T7"/>
                  </a:cxn>
                  <a:cxn ang="T14">
                    <a:pos x="T8" y="T9"/>
                  </a:cxn>
                </a:cxnLst>
                <a:rect l="T15" t="T16" r="T17" b="T18"/>
                <a:pathLst>
                  <a:path w="2" h="24">
                    <a:moveTo>
                      <a:pt x="1" y="24"/>
                    </a:moveTo>
                    <a:cubicBezTo>
                      <a:pt x="0" y="15"/>
                      <a:pt x="0" y="6"/>
                      <a:pt x="1" y="0"/>
                    </a:cubicBezTo>
                    <a:lnTo>
                      <a:pt x="2" y="0"/>
                    </a:lnTo>
                    <a:cubicBezTo>
                      <a:pt x="1" y="1"/>
                      <a:pt x="1" y="23"/>
                      <a:pt x="2" y="24"/>
                    </a:cubicBezTo>
                    <a:lnTo>
                      <a:pt x="1" y="24"/>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4129" name="Freeform 94"/>
              <p:cNvSpPr>
                <a:spLocks/>
              </p:cNvSpPr>
              <p:nvPr/>
            </p:nvSpPr>
            <p:spPr bwMode="auto">
              <a:xfrm>
                <a:off x="3515" y="1744"/>
                <a:ext cx="2" cy="47"/>
              </a:xfrm>
              <a:custGeom>
                <a:avLst/>
                <a:gdLst>
                  <a:gd name="T0" fmla="*/ 2147483647 w 1"/>
                  <a:gd name="T1" fmla="*/ 2147483647 h 24"/>
                  <a:gd name="T2" fmla="*/ 2147483647 w 1"/>
                  <a:gd name="T3" fmla="*/ 0 h 24"/>
                  <a:gd name="T4" fmla="*/ 2147483647 w 1"/>
                  <a:gd name="T5" fmla="*/ 0 h 24"/>
                  <a:gd name="T6" fmla="*/ 2147483647 w 1"/>
                  <a:gd name="T7" fmla="*/ 2147483647 h 24"/>
                  <a:gd name="T8" fmla="*/ 0 60000 65536"/>
                  <a:gd name="T9" fmla="*/ 0 60000 65536"/>
                  <a:gd name="T10" fmla="*/ 0 60000 65536"/>
                  <a:gd name="T11" fmla="*/ 0 60000 65536"/>
                  <a:gd name="T12" fmla="*/ 0 w 1"/>
                  <a:gd name="T13" fmla="*/ 0 h 24"/>
                  <a:gd name="T14" fmla="*/ 1 w 1"/>
                  <a:gd name="T15" fmla="*/ 24 h 24"/>
                </a:gdLst>
                <a:ahLst/>
                <a:cxnLst>
                  <a:cxn ang="T8">
                    <a:pos x="T0" y="T1"/>
                  </a:cxn>
                  <a:cxn ang="T9">
                    <a:pos x="T2" y="T3"/>
                  </a:cxn>
                  <a:cxn ang="T10">
                    <a:pos x="T4" y="T5"/>
                  </a:cxn>
                  <a:cxn ang="T11">
                    <a:pos x="T6" y="T7"/>
                  </a:cxn>
                </a:cxnLst>
                <a:rect l="T12" t="T13" r="T14" b="T15"/>
                <a:pathLst>
                  <a:path w="1" h="24">
                    <a:moveTo>
                      <a:pt x="1" y="24"/>
                    </a:moveTo>
                    <a:cubicBezTo>
                      <a:pt x="0" y="15"/>
                      <a:pt x="0" y="6"/>
                      <a:pt x="1" y="0"/>
                    </a:cubicBezTo>
                    <a:cubicBezTo>
                      <a:pt x="0" y="1"/>
                      <a:pt x="0" y="23"/>
                      <a:pt x="1"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4130" name="Freeform 95"/>
              <p:cNvSpPr>
                <a:spLocks/>
              </p:cNvSpPr>
              <p:nvPr/>
            </p:nvSpPr>
            <p:spPr bwMode="auto">
              <a:xfrm>
                <a:off x="3528" y="1710"/>
                <a:ext cx="14" cy="34"/>
              </a:xfrm>
              <a:custGeom>
                <a:avLst/>
                <a:gdLst>
                  <a:gd name="T0" fmla="*/ 0 w 7"/>
                  <a:gd name="T1" fmla="*/ 2147483647 h 17"/>
                  <a:gd name="T2" fmla="*/ 2147483647 w 7"/>
                  <a:gd name="T3" fmla="*/ 2147483647 h 17"/>
                  <a:gd name="T4" fmla="*/ 2147483647 w 7"/>
                  <a:gd name="T5" fmla="*/ 2147483647 h 17"/>
                  <a:gd name="T6" fmla="*/ 2147483647 w 7"/>
                  <a:gd name="T7" fmla="*/ 2147483647 h 17"/>
                  <a:gd name="T8" fmla="*/ 2147483647 w 7"/>
                  <a:gd name="T9" fmla="*/ 0 h 17"/>
                  <a:gd name="T10" fmla="*/ 2147483647 w 7"/>
                  <a:gd name="T11" fmla="*/ 0 h 17"/>
                  <a:gd name="T12" fmla="*/ 0 w 7"/>
                  <a:gd name="T13" fmla="*/ 0 h 17"/>
                  <a:gd name="T14" fmla="*/ 0 w 7"/>
                  <a:gd name="T15" fmla="*/ 2147483647 h 17"/>
                  <a:gd name="T16" fmla="*/ 0 w 7"/>
                  <a:gd name="T17" fmla="*/ 214748364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7"/>
                  <a:gd name="T29" fmla="*/ 7 w 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7">
                    <a:moveTo>
                      <a:pt x="0" y="17"/>
                    </a:moveTo>
                    <a:cubicBezTo>
                      <a:pt x="1" y="17"/>
                      <a:pt x="3" y="17"/>
                      <a:pt x="4" y="17"/>
                    </a:cubicBezTo>
                    <a:cubicBezTo>
                      <a:pt x="5" y="17"/>
                      <a:pt x="6" y="17"/>
                      <a:pt x="7" y="17"/>
                    </a:cubicBezTo>
                    <a:cubicBezTo>
                      <a:pt x="7" y="14"/>
                      <a:pt x="7" y="12"/>
                      <a:pt x="7" y="9"/>
                    </a:cubicBezTo>
                    <a:cubicBezTo>
                      <a:pt x="7" y="6"/>
                      <a:pt x="7" y="3"/>
                      <a:pt x="7" y="0"/>
                    </a:cubicBezTo>
                    <a:cubicBezTo>
                      <a:pt x="6" y="0"/>
                      <a:pt x="5" y="0"/>
                      <a:pt x="4" y="0"/>
                    </a:cubicBezTo>
                    <a:cubicBezTo>
                      <a:pt x="3" y="0"/>
                      <a:pt x="1" y="0"/>
                      <a:pt x="0" y="0"/>
                    </a:cubicBezTo>
                    <a:cubicBezTo>
                      <a:pt x="0" y="3"/>
                      <a:pt x="0" y="6"/>
                      <a:pt x="0" y="9"/>
                    </a:cubicBezTo>
                    <a:cubicBezTo>
                      <a:pt x="0" y="12"/>
                      <a:pt x="0" y="14"/>
                      <a:pt x="0" y="17"/>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4131" name="Freeform 96"/>
              <p:cNvSpPr>
                <a:spLocks/>
              </p:cNvSpPr>
              <p:nvPr/>
            </p:nvSpPr>
            <p:spPr bwMode="auto">
              <a:xfrm>
                <a:off x="2802" y="1744"/>
                <a:ext cx="43" cy="47"/>
              </a:xfrm>
              <a:custGeom>
                <a:avLst/>
                <a:gdLst>
                  <a:gd name="T0" fmla="*/ 2147483647 w 22"/>
                  <a:gd name="T1" fmla="*/ 2147483647 h 24"/>
                  <a:gd name="T2" fmla="*/ 2147483647 w 22"/>
                  <a:gd name="T3" fmla="*/ 2147483647 h 24"/>
                  <a:gd name="T4" fmla="*/ 2147483647 w 22"/>
                  <a:gd name="T5" fmla="*/ 0 h 24"/>
                  <a:gd name="T6" fmla="*/ 2147483647 w 22"/>
                  <a:gd name="T7" fmla="*/ 0 h 24"/>
                  <a:gd name="T8" fmla="*/ 2147483647 w 22"/>
                  <a:gd name="T9" fmla="*/ 2147483647 h 24"/>
                  <a:gd name="T10" fmla="*/ 0 60000 65536"/>
                  <a:gd name="T11" fmla="*/ 0 60000 65536"/>
                  <a:gd name="T12" fmla="*/ 0 60000 65536"/>
                  <a:gd name="T13" fmla="*/ 0 60000 65536"/>
                  <a:gd name="T14" fmla="*/ 0 60000 65536"/>
                  <a:gd name="T15" fmla="*/ 0 w 22"/>
                  <a:gd name="T16" fmla="*/ 0 h 24"/>
                  <a:gd name="T17" fmla="*/ 22 w 22"/>
                  <a:gd name="T18" fmla="*/ 24 h 24"/>
                </a:gdLst>
                <a:ahLst/>
                <a:cxnLst>
                  <a:cxn ang="T10">
                    <a:pos x="T0" y="T1"/>
                  </a:cxn>
                  <a:cxn ang="T11">
                    <a:pos x="T2" y="T3"/>
                  </a:cxn>
                  <a:cxn ang="T12">
                    <a:pos x="T4" y="T5"/>
                  </a:cxn>
                  <a:cxn ang="T13">
                    <a:pos x="T6" y="T7"/>
                  </a:cxn>
                  <a:cxn ang="T14">
                    <a:pos x="T8" y="T9"/>
                  </a:cxn>
                </a:cxnLst>
                <a:rect l="T15" t="T16" r="T17" b="T18"/>
                <a:pathLst>
                  <a:path w="22" h="24">
                    <a:moveTo>
                      <a:pt x="1" y="24"/>
                    </a:moveTo>
                    <a:lnTo>
                      <a:pt x="22" y="24"/>
                    </a:lnTo>
                    <a:lnTo>
                      <a:pt x="22" y="0"/>
                    </a:lnTo>
                    <a:lnTo>
                      <a:pt x="1" y="0"/>
                    </a:lnTo>
                    <a:cubicBezTo>
                      <a:pt x="0" y="8"/>
                      <a:pt x="0" y="16"/>
                      <a:pt x="1" y="24"/>
                    </a:cubicBezTo>
                    <a:close/>
                  </a:path>
                </a:pathLst>
              </a:custGeom>
              <a:solidFill>
                <a:srgbClr val="A9A8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4132" name="Freeform 97"/>
              <p:cNvSpPr>
                <a:spLocks noEditPoints="1"/>
              </p:cNvSpPr>
              <p:nvPr/>
            </p:nvSpPr>
            <p:spPr bwMode="auto">
              <a:xfrm>
                <a:off x="2806" y="1767"/>
                <a:ext cx="12" cy="20"/>
              </a:xfrm>
              <a:custGeom>
                <a:avLst/>
                <a:gdLst>
                  <a:gd name="T0" fmla="*/ 2147483647 w 6"/>
                  <a:gd name="T1" fmla="*/ 2147483647 h 10"/>
                  <a:gd name="T2" fmla="*/ 2147483647 w 6"/>
                  <a:gd name="T3" fmla="*/ 2147483647 h 10"/>
                  <a:gd name="T4" fmla="*/ 2147483647 w 6"/>
                  <a:gd name="T5" fmla="*/ 2147483647 h 10"/>
                  <a:gd name="T6" fmla="*/ 2147483647 w 6"/>
                  <a:gd name="T7" fmla="*/ 2147483647 h 10"/>
                  <a:gd name="T8" fmla="*/ 2147483647 w 6"/>
                  <a:gd name="T9" fmla="*/ 0 h 10"/>
                  <a:gd name="T10" fmla="*/ 2147483647 w 6"/>
                  <a:gd name="T11" fmla="*/ 2147483647 h 10"/>
                  <a:gd name="T12" fmla="*/ 0 w 6"/>
                  <a:gd name="T13" fmla="*/ 2147483647 h 10"/>
                  <a:gd name="T14" fmla="*/ 2147483647 w 6"/>
                  <a:gd name="T15" fmla="*/ 2147483647 h 10"/>
                  <a:gd name="T16" fmla="*/ 2147483647 w 6"/>
                  <a:gd name="T17" fmla="*/ 2147483647 h 10"/>
                  <a:gd name="T18" fmla="*/ 2147483647 w 6"/>
                  <a:gd name="T19" fmla="*/ 214748364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0"/>
                  <a:gd name="T32" fmla="*/ 6 w 6"/>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0">
                    <a:moveTo>
                      <a:pt x="3" y="10"/>
                    </a:moveTo>
                    <a:lnTo>
                      <a:pt x="3" y="5"/>
                    </a:lnTo>
                    <a:lnTo>
                      <a:pt x="6" y="5"/>
                    </a:lnTo>
                    <a:lnTo>
                      <a:pt x="3" y="5"/>
                    </a:lnTo>
                    <a:lnTo>
                      <a:pt x="3" y="0"/>
                    </a:lnTo>
                    <a:lnTo>
                      <a:pt x="2" y="5"/>
                    </a:lnTo>
                    <a:lnTo>
                      <a:pt x="0" y="5"/>
                    </a:lnTo>
                    <a:lnTo>
                      <a:pt x="2" y="5"/>
                    </a:lnTo>
                    <a:lnTo>
                      <a:pt x="3" y="10"/>
                    </a:lnTo>
                    <a:close/>
                    <a:moveTo>
                      <a:pt x="3" y="8"/>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4133" name="Freeform 98"/>
              <p:cNvSpPr>
                <a:spLocks noEditPoints="1"/>
              </p:cNvSpPr>
              <p:nvPr/>
            </p:nvSpPr>
            <p:spPr bwMode="auto">
              <a:xfrm>
                <a:off x="2808" y="1773"/>
                <a:ext cx="12" cy="18"/>
              </a:xfrm>
              <a:custGeom>
                <a:avLst/>
                <a:gdLst>
                  <a:gd name="T0" fmla="*/ 2147483647 w 6"/>
                  <a:gd name="T1" fmla="*/ 2147483647 h 9"/>
                  <a:gd name="T2" fmla="*/ 2147483647 w 6"/>
                  <a:gd name="T3" fmla="*/ 2147483647 h 9"/>
                  <a:gd name="T4" fmla="*/ 2147483647 w 6"/>
                  <a:gd name="T5" fmla="*/ 2147483647 h 9"/>
                  <a:gd name="T6" fmla="*/ 2147483647 w 6"/>
                  <a:gd name="T7" fmla="*/ 2147483647 h 9"/>
                  <a:gd name="T8" fmla="*/ 2147483647 w 6"/>
                  <a:gd name="T9" fmla="*/ 0 h 9"/>
                  <a:gd name="T10" fmla="*/ 2147483647 w 6"/>
                  <a:gd name="T11" fmla="*/ 2147483647 h 9"/>
                  <a:gd name="T12" fmla="*/ 0 w 6"/>
                  <a:gd name="T13" fmla="*/ 2147483647 h 9"/>
                  <a:gd name="T14" fmla="*/ 2147483647 w 6"/>
                  <a:gd name="T15" fmla="*/ 2147483647 h 9"/>
                  <a:gd name="T16" fmla="*/ 2147483647 w 6"/>
                  <a:gd name="T17" fmla="*/ 2147483647 h 9"/>
                  <a:gd name="T18" fmla="*/ 2147483647 w 6"/>
                  <a:gd name="T19" fmla="*/ 2147483647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9"/>
                  <a:gd name="T32" fmla="*/ 6 w 6"/>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9">
                    <a:moveTo>
                      <a:pt x="3" y="9"/>
                    </a:moveTo>
                    <a:lnTo>
                      <a:pt x="3" y="4"/>
                    </a:lnTo>
                    <a:lnTo>
                      <a:pt x="6" y="4"/>
                    </a:lnTo>
                    <a:lnTo>
                      <a:pt x="3" y="4"/>
                    </a:lnTo>
                    <a:lnTo>
                      <a:pt x="3" y="0"/>
                    </a:lnTo>
                    <a:lnTo>
                      <a:pt x="3" y="4"/>
                    </a:lnTo>
                    <a:lnTo>
                      <a:pt x="0" y="4"/>
                    </a:lnTo>
                    <a:lnTo>
                      <a:pt x="3" y="4"/>
                    </a:lnTo>
                    <a:lnTo>
                      <a:pt x="3" y="9"/>
                    </a:lnTo>
                    <a:close/>
                    <a:moveTo>
                      <a:pt x="3" y="6"/>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4134" name="Freeform 99"/>
              <p:cNvSpPr>
                <a:spLocks/>
              </p:cNvSpPr>
              <p:nvPr/>
            </p:nvSpPr>
            <p:spPr bwMode="auto">
              <a:xfrm>
                <a:off x="2841" y="1744"/>
                <a:ext cx="4" cy="47"/>
              </a:xfrm>
              <a:custGeom>
                <a:avLst/>
                <a:gdLst>
                  <a:gd name="T0" fmla="*/ 2147483647 w 2"/>
                  <a:gd name="T1" fmla="*/ 2147483647 h 24"/>
                  <a:gd name="T2" fmla="*/ 2147483647 w 2"/>
                  <a:gd name="T3" fmla="*/ 0 h 24"/>
                  <a:gd name="T4" fmla="*/ 2147483647 w 2"/>
                  <a:gd name="T5" fmla="*/ 0 h 24"/>
                  <a:gd name="T6" fmla="*/ 2147483647 w 2"/>
                  <a:gd name="T7" fmla="*/ 2147483647 h 24"/>
                  <a:gd name="T8" fmla="*/ 2147483647 w 2"/>
                  <a:gd name="T9" fmla="*/ 2147483647 h 24"/>
                  <a:gd name="T10" fmla="*/ 0 60000 65536"/>
                  <a:gd name="T11" fmla="*/ 0 60000 65536"/>
                  <a:gd name="T12" fmla="*/ 0 60000 65536"/>
                  <a:gd name="T13" fmla="*/ 0 60000 65536"/>
                  <a:gd name="T14" fmla="*/ 0 60000 65536"/>
                  <a:gd name="T15" fmla="*/ 0 w 2"/>
                  <a:gd name="T16" fmla="*/ 0 h 24"/>
                  <a:gd name="T17" fmla="*/ 2 w 2"/>
                  <a:gd name="T18" fmla="*/ 24 h 24"/>
                </a:gdLst>
                <a:ahLst/>
                <a:cxnLst>
                  <a:cxn ang="T10">
                    <a:pos x="T0" y="T1"/>
                  </a:cxn>
                  <a:cxn ang="T11">
                    <a:pos x="T2" y="T3"/>
                  </a:cxn>
                  <a:cxn ang="T12">
                    <a:pos x="T4" y="T5"/>
                  </a:cxn>
                  <a:cxn ang="T13">
                    <a:pos x="T6" y="T7"/>
                  </a:cxn>
                  <a:cxn ang="T14">
                    <a:pos x="T8" y="T9"/>
                  </a:cxn>
                </a:cxnLst>
                <a:rect l="T15" t="T16" r="T17" b="T18"/>
                <a:pathLst>
                  <a:path w="2" h="24">
                    <a:moveTo>
                      <a:pt x="1" y="24"/>
                    </a:moveTo>
                    <a:cubicBezTo>
                      <a:pt x="0" y="15"/>
                      <a:pt x="0" y="6"/>
                      <a:pt x="1" y="0"/>
                    </a:cubicBezTo>
                    <a:lnTo>
                      <a:pt x="2" y="0"/>
                    </a:lnTo>
                    <a:cubicBezTo>
                      <a:pt x="1" y="1"/>
                      <a:pt x="1" y="23"/>
                      <a:pt x="2" y="24"/>
                    </a:cubicBezTo>
                    <a:lnTo>
                      <a:pt x="1" y="24"/>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4135" name="Freeform 100"/>
              <p:cNvSpPr>
                <a:spLocks/>
              </p:cNvSpPr>
              <p:nvPr/>
            </p:nvSpPr>
            <p:spPr bwMode="auto">
              <a:xfrm>
                <a:off x="2843" y="1744"/>
                <a:ext cx="2" cy="47"/>
              </a:xfrm>
              <a:custGeom>
                <a:avLst/>
                <a:gdLst>
                  <a:gd name="T0" fmla="*/ 2147483647 w 1"/>
                  <a:gd name="T1" fmla="*/ 2147483647 h 24"/>
                  <a:gd name="T2" fmla="*/ 2147483647 w 1"/>
                  <a:gd name="T3" fmla="*/ 2147483647 h 24"/>
                  <a:gd name="T4" fmla="*/ 2147483647 w 1"/>
                  <a:gd name="T5" fmla="*/ 2147483647 h 24"/>
                  <a:gd name="T6" fmla="*/ 2147483647 w 1"/>
                  <a:gd name="T7" fmla="*/ 2147483647 h 24"/>
                  <a:gd name="T8" fmla="*/ 2147483647 w 1"/>
                  <a:gd name="T9" fmla="*/ 2147483647 h 24"/>
                  <a:gd name="T10" fmla="*/ 2147483647 w 1"/>
                  <a:gd name="T11" fmla="*/ 0 h 24"/>
                  <a:gd name="T12" fmla="*/ 0 w 1"/>
                  <a:gd name="T13" fmla="*/ 2147483647 h 24"/>
                  <a:gd name="T14" fmla="*/ 2147483647 w 1"/>
                  <a:gd name="T15" fmla="*/ 2147483647 h 2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4"/>
                  <a:gd name="T26" fmla="*/ 1 w 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4">
                    <a:moveTo>
                      <a:pt x="1" y="24"/>
                    </a:moveTo>
                    <a:cubicBezTo>
                      <a:pt x="1" y="24"/>
                      <a:pt x="1" y="23"/>
                      <a:pt x="1" y="22"/>
                    </a:cubicBezTo>
                    <a:lnTo>
                      <a:pt x="1" y="21"/>
                    </a:lnTo>
                    <a:cubicBezTo>
                      <a:pt x="1" y="14"/>
                      <a:pt x="1" y="9"/>
                      <a:pt x="1" y="2"/>
                    </a:cubicBezTo>
                    <a:cubicBezTo>
                      <a:pt x="1" y="1"/>
                      <a:pt x="1" y="1"/>
                      <a:pt x="1" y="0"/>
                    </a:cubicBezTo>
                    <a:cubicBezTo>
                      <a:pt x="1" y="0"/>
                      <a:pt x="0" y="5"/>
                      <a:pt x="0" y="12"/>
                    </a:cubicBezTo>
                    <a:cubicBezTo>
                      <a:pt x="0" y="19"/>
                      <a:pt x="1" y="24"/>
                      <a:pt x="1" y="24"/>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4136" name="Freeform 101"/>
              <p:cNvSpPr>
                <a:spLocks noEditPoints="1"/>
              </p:cNvSpPr>
              <p:nvPr/>
            </p:nvSpPr>
            <p:spPr bwMode="auto">
              <a:xfrm>
                <a:off x="2843" y="1744"/>
                <a:ext cx="2" cy="47"/>
              </a:xfrm>
              <a:custGeom>
                <a:avLst/>
                <a:gdLst>
                  <a:gd name="T0" fmla="*/ 2147483647 w 1"/>
                  <a:gd name="T1" fmla="*/ 2147483647 h 24"/>
                  <a:gd name="T2" fmla="*/ 2147483647 w 1"/>
                  <a:gd name="T3" fmla="*/ 2147483647 h 24"/>
                  <a:gd name="T4" fmla="*/ 2147483647 w 1"/>
                  <a:gd name="T5" fmla="*/ 2147483647 h 24"/>
                  <a:gd name="T6" fmla="*/ 2147483647 w 1"/>
                  <a:gd name="T7" fmla="*/ 0 h 24"/>
                  <a:gd name="T8" fmla="*/ 0 w 1"/>
                  <a:gd name="T9" fmla="*/ 2147483647 h 24"/>
                  <a:gd name="T10" fmla="*/ 2147483647 w 1"/>
                  <a:gd name="T11" fmla="*/ 2147483647 h 24"/>
                  <a:gd name="T12" fmla="*/ 2147483647 w 1"/>
                  <a:gd name="T13" fmla="*/ 2147483647 h 24"/>
                  <a:gd name="T14" fmla="*/ 2147483647 w 1"/>
                  <a:gd name="T15" fmla="*/ 2147483647 h 2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4"/>
                  <a:gd name="T26" fmla="*/ 1 w 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4">
                    <a:moveTo>
                      <a:pt x="1" y="2"/>
                    </a:moveTo>
                    <a:cubicBezTo>
                      <a:pt x="1" y="2"/>
                      <a:pt x="1" y="2"/>
                      <a:pt x="1" y="2"/>
                    </a:cubicBezTo>
                    <a:moveTo>
                      <a:pt x="1" y="2"/>
                    </a:moveTo>
                    <a:cubicBezTo>
                      <a:pt x="1" y="1"/>
                      <a:pt x="1" y="0"/>
                      <a:pt x="1" y="0"/>
                    </a:cubicBezTo>
                    <a:cubicBezTo>
                      <a:pt x="0" y="0"/>
                      <a:pt x="0" y="6"/>
                      <a:pt x="0" y="12"/>
                    </a:cubicBezTo>
                    <a:cubicBezTo>
                      <a:pt x="0" y="19"/>
                      <a:pt x="0" y="24"/>
                      <a:pt x="1" y="24"/>
                    </a:cubicBezTo>
                    <a:cubicBezTo>
                      <a:pt x="1" y="24"/>
                      <a:pt x="1" y="23"/>
                      <a:pt x="1" y="22"/>
                    </a:cubicBezTo>
                    <a:cubicBezTo>
                      <a:pt x="1" y="23"/>
                      <a:pt x="1" y="24"/>
                      <a:pt x="1" y="24"/>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4137" name="Freeform 102"/>
              <p:cNvSpPr>
                <a:spLocks/>
              </p:cNvSpPr>
              <p:nvPr/>
            </p:nvSpPr>
            <p:spPr bwMode="auto">
              <a:xfrm>
                <a:off x="2845" y="1748"/>
                <a:ext cx="1" cy="39"/>
              </a:xfrm>
              <a:custGeom>
                <a:avLst/>
                <a:gdLst>
                  <a:gd name="T0" fmla="*/ 0 w 1"/>
                  <a:gd name="T1" fmla="*/ 0 h 20"/>
                  <a:gd name="T2" fmla="*/ 0 w 1"/>
                  <a:gd name="T3" fmla="*/ 0 h 20"/>
                  <a:gd name="T4" fmla="*/ 0 w 1"/>
                  <a:gd name="T5" fmla="*/ 2147483647 h 20"/>
                  <a:gd name="T6" fmla="*/ 0 w 1"/>
                  <a:gd name="T7" fmla="*/ 2147483647 h 20"/>
                  <a:gd name="T8" fmla="*/ 0 w 1"/>
                  <a:gd name="T9" fmla="*/ 2147483647 h 20"/>
                  <a:gd name="T10" fmla="*/ 0 60000 65536"/>
                  <a:gd name="T11" fmla="*/ 0 60000 65536"/>
                  <a:gd name="T12" fmla="*/ 0 60000 65536"/>
                  <a:gd name="T13" fmla="*/ 0 60000 65536"/>
                  <a:gd name="T14" fmla="*/ 0 60000 65536"/>
                  <a:gd name="T15" fmla="*/ 0 w 1"/>
                  <a:gd name="T16" fmla="*/ 0 h 20"/>
                  <a:gd name="T17" fmla="*/ 1 w 1"/>
                  <a:gd name="T18" fmla="*/ 20 h 20"/>
                </a:gdLst>
                <a:ahLst/>
                <a:cxnLst>
                  <a:cxn ang="T10">
                    <a:pos x="T0" y="T1"/>
                  </a:cxn>
                  <a:cxn ang="T11">
                    <a:pos x="T2" y="T3"/>
                  </a:cxn>
                  <a:cxn ang="T12">
                    <a:pos x="T4" y="T5"/>
                  </a:cxn>
                  <a:cxn ang="T13">
                    <a:pos x="T6" y="T7"/>
                  </a:cxn>
                  <a:cxn ang="T14">
                    <a:pos x="T8" y="T9"/>
                  </a:cxn>
                </a:cxnLst>
                <a:rect l="T15" t="T16" r="T17" b="T18"/>
                <a:pathLst>
                  <a:path w="1" h="20">
                    <a:moveTo>
                      <a:pt x="0" y="0"/>
                    </a:moveTo>
                    <a:cubicBezTo>
                      <a:pt x="0" y="0"/>
                      <a:pt x="0" y="0"/>
                      <a:pt x="0" y="0"/>
                    </a:cubicBezTo>
                    <a:cubicBezTo>
                      <a:pt x="0" y="0"/>
                      <a:pt x="0" y="5"/>
                      <a:pt x="0" y="10"/>
                    </a:cubicBezTo>
                    <a:cubicBezTo>
                      <a:pt x="0" y="15"/>
                      <a:pt x="0" y="20"/>
                      <a:pt x="0" y="20"/>
                    </a:cubicBezTo>
                    <a:cubicBezTo>
                      <a:pt x="0" y="20"/>
                      <a:pt x="0" y="19"/>
                      <a:pt x="0" y="19"/>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4138" name="Freeform 103"/>
              <p:cNvSpPr>
                <a:spLocks/>
              </p:cNvSpPr>
              <p:nvPr/>
            </p:nvSpPr>
            <p:spPr bwMode="auto">
              <a:xfrm>
                <a:off x="2802" y="1744"/>
                <a:ext cx="4" cy="47"/>
              </a:xfrm>
              <a:custGeom>
                <a:avLst/>
                <a:gdLst>
                  <a:gd name="T0" fmla="*/ 2147483647 w 2"/>
                  <a:gd name="T1" fmla="*/ 2147483647 h 24"/>
                  <a:gd name="T2" fmla="*/ 2147483647 w 2"/>
                  <a:gd name="T3" fmla="*/ 0 h 24"/>
                  <a:gd name="T4" fmla="*/ 2147483647 w 2"/>
                  <a:gd name="T5" fmla="*/ 0 h 24"/>
                  <a:gd name="T6" fmla="*/ 2147483647 w 2"/>
                  <a:gd name="T7" fmla="*/ 2147483647 h 24"/>
                  <a:gd name="T8" fmla="*/ 0 60000 65536"/>
                  <a:gd name="T9" fmla="*/ 0 60000 65536"/>
                  <a:gd name="T10" fmla="*/ 0 60000 65536"/>
                  <a:gd name="T11" fmla="*/ 0 60000 65536"/>
                  <a:gd name="T12" fmla="*/ 0 w 2"/>
                  <a:gd name="T13" fmla="*/ 0 h 24"/>
                  <a:gd name="T14" fmla="*/ 2 w 2"/>
                  <a:gd name="T15" fmla="*/ 24 h 24"/>
                </a:gdLst>
                <a:ahLst/>
                <a:cxnLst>
                  <a:cxn ang="T8">
                    <a:pos x="T0" y="T1"/>
                  </a:cxn>
                  <a:cxn ang="T9">
                    <a:pos x="T2" y="T3"/>
                  </a:cxn>
                  <a:cxn ang="T10">
                    <a:pos x="T4" y="T5"/>
                  </a:cxn>
                  <a:cxn ang="T11">
                    <a:pos x="T6" y="T7"/>
                  </a:cxn>
                </a:cxnLst>
                <a:rect l="T12" t="T13" r="T14" b="T15"/>
                <a:pathLst>
                  <a:path w="2" h="24">
                    <a:moveTo>
                      <a:pt x="1" y="24"/>
                    </a:moveTo>
                    <a:cubicBezTo>
                      <a:pt x="0" y="15"/>
                      <a:pt x="0" y="6"/>
                      <a:pt x="1" y="0"/>
                    </a:cubicBezTo>
                    <a:lnTo>
                      <a:pt x="2" y="0"/>
                    </a:lnTo>
                    <a:cubicBezTo>
                      <a:pt x="0" y="1"/>
                      <a:pt x="0" y="23"/>
                      <a:pt x="1" y="24"/>
                    </a:cubicBez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4139" name="Freeform 104"/>
              <p:cNvSpPr>
                <a:spLocks/>
              </p:cNvSpPr>
              <p:nvPr/>
            </p:nvSpPr>
            <p:spPr bwMode="auto">
              <a:xfrm>
                <a:off x="2802" y="1744"/>
                <a:ext cx="4" cy="47"/>
              </a:xfrm>
              <a:custGeom>
                <a:avLst/>
                <a:gdLst>
                  <a:gd name="T0" fmla="*/ 2147483647 w 2"/>
                  <a:gd name="T1" fmla="*/ 2147483647 h 24"/>
                  <a:gd name="T2" fmla="*/ 2147483647 w 2"/>
                  <a:gd name="T3" fmla="*/ 0 h 24"/>
                  <a:gd name="T4" fmla="*/ 2147483647 w 2"/>
                  <a:gd name="T5" fmla="*/ 0 h 24"/>
                  <a:gd name="T6" fmla="*/ 2147483647 w 2"/>
                  <a:gd name="T7" fmla="*/ 2147483647 h 24"/>
                  <a:gd name="T8" fmla="*/ 2147483647 w 2"/>
                  <a:gd name="T9" fmla="*/ 2147483647 h 24"/>
                  <a:gd name="T10" fmla="*/ 0 60000 65536"/>
                  <a:gd name="T11" fmla="*/ 0 60000 65536"/>
                  <a:gd name="T12" fmla="*/ 0 60000 65536"/>
                  <a:gd name="T13" fmla="*/ 0 60000 65536"/>
                  <a:gd name="T14" fmla="*/ 0 60000 65536"/>
                  <a:gd name="T15" fmla="*/ 0 w 2"/>
                  <a:gd name="T16" fmla="*/ 0 h 24"/>
                  <a:gd name="T17" fmla="*/ 2 w 2"/>
                  <a:gd name="T18" fmla="*/ 24 h 24"/>
                </a:gdLst>
                <a:ahLst/>
                <a:cxnLst>
                  <a:cxn ang="T10">
                    <a:pos x="T0" y="T1"/>
                  </a:cxn>
                  <a:cxn ang="T11">
                    <a:pos x="T2" y="T3"/>
                  </a:cxn>
                  <a:cxn ang="T12">
                    <a:pos x="T4" y="T5"/>
                  </a:cxn>
                  <a:cxn ang="T13">
                    <a:pos x="T6" y="T7"/>
                  </a:cxn>
                  <a:cxn ang="T14">
                    <a:pos x="T8" y="T9"/>
                  </a:cxn>
                </a:cxnLst>
                <a:rect l="T15" t="T16" r="T17" b="T18"/>
                <a:pathLst>
                  <a:path w="2" h="24">
                    <a:moveTo>
                      <a:pt x="1" y="24"/>
                    </a:moveTo>
                    <a:cubicBezTo>
                      <a:pt x="0" y="15"/>
                      <a:pt x="1" y="6"/>
                      <a:pt x="1" y="0"/>
                    </a:cubicBezTo>
                    <a:lnTo>
                      <a:pt x="2" y="0"/>
                    </a:lnTo>
                    <a:cubicBezTo>
                      <a:pt x="0" y="1"/>
                      <a:pt x="1" y="23"/>
                      <a:pt x="2" y="24"/>
                    </a:cubicBezTo>
                    <a:lnTo>
                      <a:pt x="1"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4140" name="Freeform 105"/>
              <p:cNvSpPr>
                <a:spLocks/>
              </p:cNvSpPr>
              <p:nvPr/>
            </p:nvSpPr>
            <p:spPr bwMode="auto">
              <a:xfrm>
                <a:off x="2818" y="1710"/>
                <a:ext cx="13" cy="34"/>
              </a:xfrm>
              <a:custGeom>
                <a:avLst/>
                <a:gdLst>
                  <a:gd name="T0" fmla="*/ 0 w 7"/>
                  <a:gd name="T1" fmla="*/ 2147483647 h 17"/>
                  <a:gd name="T2" fmla="*/ 2147483647 w 7"/>
                  <a:gd name="T3" fmla="*/ 2147483647 h 17"/>
                  <a:gd name="T4" fmla="*/ 2147483647 w 7"/>
                  <a:gd name="T5" fmla="*/ 2147483647 h 17"/>
                  <a:gd name="T6" fmla="*/ 2147483647 w 7"/>
                  <a:gd name="T7" fmla="*/ 2147483647 h 17"/>
                  <a:gd name="T8" fmla="*/ 2147483647 w 7"/>
                  <a:gd name="T9" fmla="*/ 0 h 17"/>
                  <a:gd name="T10" fmla="*/ 2147483647 w 7"/>
                  <a:gd name="T11" fmla="*/ 0 h 17"/>
                  <a:gd name="T12" fmla="*/ 0 w 7"/>
                  <a:gd name="T13" fmla="*/ 0 h 17"/>
                  <a:gd name="T14" fmla="*/ 0 w 7"/>
                  <a:gd name="T15" fmla="*/ 2147483647 h 17"/>
                  <a:gd name="T16" fmla="*/ 0 w 7"/>
                  <a:gd name="T17" fmla="*/ 214748364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7"/>
                  <a:gd name="T29" fmla="*/ 7 w 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7">
                    <a:moveTo>
                      <a:pt x="0" y="17"/>
                    </a:moveTo>
                    <a:cubicBezTo>
                      <a:pt x="1" y="17"/>
                      <a:pt x="2" y="17"/>
                      <a:pt x="3" y="17"/>
                    </a:cubicBezTo>
                    <a:cubicBezTo>
                      <a:pt x="4" y="17"/>
                      <a:pt x="6" y="17"/>
                      <a:pt x="7" y="17"/>
                    </a:cubicBezTo>
                    <a:cubicBezTo>
                      <a:pt x="7" y="14"/>
                      <a:pt x="7" y="12"/>
                      <a:pt x="7" y="9"/>
                    </a:cubicBezTo>
                    <a:cubicBezTo>
                      <a:pt x="7" y="6"/>
                      <a:pt x="7" y="3"/>
                      <a:pt x="7" y="0"/>
                    </a:cubicBezTo>
                    <a:cubicBezTo>
                      <a:pt x="6" y="0"/>
                      <a:pt x="4" y="0"/>
                      <a:pt x="3" y="0"/>
                    </a:cubicBezTo>
                    <a:cubicBezTo>
                      <a:pt x="2" y="0"/>
                      <a:pt x="1" y="0"/>
                      <a:pt x="0" y="0"/>
                    </a:cubicBezTo>
                    <a:cubicBezTo>
                      <a:pt x="0" y="3"/>
                      <a:pt x="0" y="6"/>
                      <a:pt x="0" y="9"/>
                    </a:cubicBezTo>
                    <a:cubicBezTo>
                      <a:pt x="0" y="12"/>
                      <a:pt x="0" y="14"/>
                      <a:pt x="0" y="17"/>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grpSp>
        <p:sp>
          <p:nvSpPr>
            <p:cNvPr id="4109" name="AutoShape 106"/>
            <p:cNvSpPr>
              <a:spLocks noChangeArrowheads="1"/>
            </p:cNvSpPr>
            <p:nvPr/>
          </p:nvSpPr>
          <p:spPr bwMode="auto">
            <a:xfrm>
              <a:off x="2032" y="644"/>
              <a:ext cx="1008" cy="186"/>
            </a:xfrm>
            <a:prstGeom prst="roundRect">
              <a:avLst>
                <a:gd name="adj" fmla="val 12366"/>
              </a:avLst>
            </a:prstGeom>
            <a:gradFill rotWithShape="1">
              <a:gsLst>
                <a:gs pos="0">
                  <a:srgbClr val="0000FF">
                    <a:alpha val="37999"/>
                  </a:srgbClr>
                </a:gs>
                <a:gs pos="100000">
                  <a:srgbClr val="4D4DFF">
                    <a:alpha val="32999"/>
                  </a:srgbClr>
                </a:gs>
              </a:gsLst>
              <a:lin ang="5400000" scaled="1"/>
            </a:gradFill>
            <a:ln w="9525">
              <a:solidFill>
                <a:schemeClr val="tx1"/>
              </a:solidFill>
              <a:round/>
              <a:headEnd/>
              <a:tailEnd/>
            </a:ln>
          </p:spPr>
          <p:txBody>
            <a:bodyPr wrap="none" anchor="ctr"/>
            <a:lstStyle/>
            <a:p>
              <a:pPr eaLnBrk="0" hangingPunct="0"/>
              <a:endParaRPr lang="en-US" sz="3600" b="1">
                <a:latin typeface="Times New Roman" pitchFamily="18" charset="0"/>
                <a:cs typeface="Arial" charset="0"/>
              </a:endParaRPr>
            </a:p>
          </p:txBody>
        </p:sp>
      </p:grpSp>
      <p:sp>
        <p:nvSpPr>
          <p:cNvPr id="4102" name="Rounded Rectangle 326"/>
          <p:cNvSpPr>
            <a:spLocks noChangeArrowheads="1"/>
          </p:cNvSpPr>
          <p:nvPr/>
        </p:nvSpPr>
        <p:spPr bwMode="auto">
          <a:xfrm>
            <a:off x="304800" y="4767263"/>
            <a:ext cx="685800" cy="5334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eaLnBrk="0" hangingPunct="0"/>
            <a:endParaRPr lang="en-US" sz="2000">
              <a:latin typeface=".VnTime" pitchFamily="34" charset="0"/>
              <a:cs typeface="Arial" charset="0"/>
            </a:endParaRPr>
          </a:p>
        </p:txBody>
      </p:sp>
      <p:sp>
        <p:nvSpPr>
          <p:cNvPr id="2" name="Rectangle 1"/>
          <p:cNvSpPr/>
          <p:nvPr/>
        </p:nvSpPr>
        <p:spPr>
          <a:xfrm>
            <a:off x="0" y="0"/>
            <a:ext cx="9144000" cy="6858000"/>
          </a:xfrm>
          <a:prstGeom prst="rect">
            <a:avLst/>
          </a:prstGeom>
          <a:noFill/>
          <a:ln w="571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4104" name="Picture 9" descr="question_pop_up_from_box_hg_clr">
            <a:hlinkClick r:id="" action="ppaction://noaction"/>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1600200"/>
            <a:ext cx="2743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TextBox 2"/>
          <p:cNvSpPr txBox="1">
            <a:spLocks noChangeArrowheads="1"/>
          </p:cNvSpPr>
          <p:nvPr/>
        </p:nvSpPr>
        <p:spPr bwMode="auto">
          <a:xfrm>
            <a:off x="4730750" y="4144963"/>
            <a:ext cx="641350"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en-US" sz="7200" b="1">
                <a:solidFill>
                  <a:srgbClr val="FF0000"/>
                </a:solidFill>
                <a:latin typeface="Times New Roman" pitchFamily="18" charset="0"/>
                <a:cs typeface="Times New Roman" pitchFamily="18" charset="0"/>
              </a:rPr>
              <a:t>3</a:t>
            </a:r>
          </a:p>
        </p:txBody>
      </p:sp>
      <p:sp>
        <p:nvSpPr>
          <p:cNvPr id="4106" name="Text Box 109"/>
          <p:cNvSpPr txBox="1">
            <a:spLocks noChangeArrowheads="1"/>
          </p:cNvSpPr>
          <p:nvPr/>
        </p:nvSpPr>
        <p:spPr bwMode="auto">
          <a:xfrm>
            <a:off x="3657600" y="639763"/>
            <a:ext cx="4191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algn="ctr" eaLnBrk="1" hangingPunct="1">
              <a:spcBef>
                <a:spcPct val="50000"/>
              </a:spcBef>
            </a:pPr>
            <a:r>
              <a:rPr lang="en-US" sz="3000" b="1">
                <a:solidFill>
                  <a:srgbClr val="FF0000"/>
                </a:solidFill>
                <a:latin typeface="Times New Roman" pitchFamily="18" charset="0"/>
              </a:rPr>
              <a:t>PHẦN 1: KIẾN THỨC</a:t>
            </a:r>
          </a:p>
        </p:txBody>
      </p:sp>
      <p:sp>
        <p:nvSpPr>
          <p:cNvPr id="4107" name="Rectangle 110"/>
          <p:cNvSpPr>
            <a:spLocks noChangeArrowheads="1"/>
          </p:cNvSpPr>
          <p:nvPr/>
        </p:nvSpPr>
        <p:spPr bwMode="auto">
          <a:xfrm>
            <a:off x="917575" y="2743200"/>
            <a:ext cx="7312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r>
              <a:rPr lang="en-US" sz="3600" b="1">
                <a:solidFill>
                  <a:srgbClr val="FF0000"/>
                </a:solidFill>
              </a:rPr>
              <a:t>“Phương pháp điều chế polime”</a:t>
            </a:r>
            <a:endParaRPr lang="en-US" altLang="ko-KR" sz="3600" b="1">
              <a:solidFill>
                <a:srgbClr val="FF0000"/>
              </a:solidFill>
              <a:ea typeface="Gulim" pitchFamily="34" charset="-127"/>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utoShape 51"/>
          <p:cNvSpPr>
            <a:spLocks noChangeArrowheads="1"/>
          </p:cNvSpPr>
          <p:nvPr/>
        </p:nvSpPr>
        <p:spPr bwMode="auto">
          <a:xfrm>
            <a:off x="1733550" y="3810000"/>
            <a:ext cx="5962650" cy="762000"/>
          </a:xfrm>
          <a:prstGeom prst="roundRect">
            <a:avLst>
              <a:gd name="adj" fmla="val 16667"/>
            </a:avLst>
          </a:prstGeom>
          <a:noFill/>
          <a:ln w="38100" algn="ctr">
            <a:solidFill>
              <a:srgbClr val="B66D3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lang="fr-FR" b="1">
                <a:latin typeface="Times New Roman" pitchFamily="18" charset="0"/>
                <a:cs typeface="Times New Roman" pitchFamily="18" charset="0"/>
              </a:rPr>
              <a:t>(1), (2), (5). </a:t>
            </a:r>
            <a:endParaRPr lang="en-US" sz="1800" b="1">
              <a:latin typeface="Times New Roman" pitchFamily="18" charset="0"/>
              <a:cs typeface="Times New Roman" pitchFamily="18" charset="0"/>
            </a:endParaRPr>
          </a:p>
        </p:txBody>
      </p:sp>
      <p:sp>
        <p:nvSpPr>
          <p:cNvPr id="58" name="AutoShape 51"/>
          <p:cNvSpPr>
            <a:spLocks noChangeArrowheads="1"/>
          </p:cNvSpPr>
          <p:nvPr/>
        </p:nvSpPr>
        <p:spPr bwMode="auto">
          <a:xfrm>
            <a:off x="1752600" y="3810000"/>
            <a:ext cx="5962650" cy="762000"/>
          </a:xfrm>
          <a:prstGeom prst="roundRect">
            <a:avLst>
              <a:gd name="adj" fmla="val 16667"/>
            </a:avLst>
          </a:prstGeom>
          <a:solidFill>
            <a:srgbClr val="FFC000"/>
          </a:solidFill>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eaLnBrk="0" hangingPunct="0">
              <a:defRPr/>
            </a:pPr>
            <a:r>
              <a:rPr lang="fr-FR" b="1" dirty="0">
                <a:solidFill>
                  <a:schemeClr val="tx1"/>
                </a:solidFill>
                <a:latin typeface="Times New Roman" pitchFamily="18" charset="0"/>
                <a:cs typeface="Times New Roman" pitchFamily="18" charset="0"/>
              </a:rPr>
              <a:t>(1), (2), (5). </a:t>
            </a:r>
            <a:endParaRPr lang="en-US" sz="1800" b="1" dirty="0">
              <a:solidFill>
                <a:schemeClr val="tx1"/>
              </a:solidFill>
              <a:latin typeface="Times New Roman" pitchFamily="18" charset="0"/>
              <a:cs typeface="Times New Roman" pitchFamily="18" charset="0"/>
            </a:endParaRPr>
          </a:p>
        </p:txBody>
      </p:sp>
      <p:sp>
        <p:nvSpPr>
          <p:cNvPr id="10" name="AutoShape 51"/>
          <p:cNvSpPr>
            <a:spLocks noChangeArrowheads="1"/>
          </p:cNvSpPr>
          <p:nvPr/>
        </p:nvSpPr>
        <p:spPr bwMode="auto">
          <a:xfrm>
            <a:off x="1752600" y="2743200"/>
            <a:ext cx="5962650" cy="762000"/>
          </a:xfrm>
          <a:prstGeom prst="roundRect">
            <a:avLst>
              <a:gd name="adj" fmla="val 16667"/>
            </a:avLst>
          </a:prstGeom>
          <a:noFill/>
          <a:ln w="38100" algn="ctr">
            <a:solidFill>
              <a:srgbClr val="B66D3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lang="fr-FR" b="1">
                <a:latin typeface="Times New Roman" pitchFamily="18" charset="0"/>
                <a:cs typeface="Times New Roman" pitchFamily="18" charset="0"/>
              </a:rPr>
              <a:t>(3), (4), (5). </a:t>
            </a:r>
            <a:endParaRPr lang="en-US" b="1">
              <a:latin typeface="Times New Roman" pitchFamily="18" charset="0"/>
              <a:cs typeface="Times New Roman" pitchFamily="18" charset="0"/>
            </a:endParaRPr>
          </a:p>
        </p:txBody>
      </p:sp>
      <p:grpSp>
        <p:nvGrpSpPr>
          <p:cNvPr id="2" name="Group 51"/>
          <p:cNvGrpSpPr>
            <a:grpSpLocks/>
          </p:cNvGrpSpPr>
          <p:nvPr/>
        </p:nvGrpSpPr>
        <p:grpSpPr bwMode="auto">
          <a:xfrm>
            <a:off x="201613" y="-6350"/>
            <a:ext cx="320675" cy="6864350"/>
            <a:chOff x="202295" y="-322943"/>
            <a:chExt cx="319314" cy="7180943"/>
          </a:xfrm>
        </p:grpSpPr>
        <p:sp>
          <p:nvSpPr>
            <p:cNvPr id="7" name="Rectangle 6"/>
            <p:cNvSpPr/>
            <p:nvPr/>
          </p:nvSpPr>
          <p:spPr bwMode="auto">
            <a:xfrm>
              <a:off x="202295" y="-322943"/>
              <a:ext cx="319314" cy="7165997"/>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eaLnBrk="0" fontAlgn="auto" hangingPunct="0">
                <a:spcBef>
                  <a:spcPts val="0"/>
                </a:spcBef>
                <a:spcAft>
                  <a:spcPts val="0"/>
                </a:spcAft>
                <a:defRPr/>
              </a:pPr>
              <a:endParaRPr lang="en-US" sz="2000">
                <a:latin typeface=".VnTime" pitchFamily="34" charset="0"/>
              </a:endParaRPr>
            </a:p>
          </p:txBody>
        </p:sp>
        <p:sp>
          <p:nvSpPr>
            <p:cNvPr id="17473"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p>
              <a:pPr eaLnBrk="0" hangingPunct="0"/>
              <a:endParaRPr lang="en-US" sz="2000">
                <a:latin typeface=".VnTime" pitchFamily="34" charset="0"/>
                <a:cs typeface="Arial" charset="0"/>
              </a:endParaRPr>
            </a:p>
          </p:txBody>
        </p:sp>
        <p:sp>
          <p:nvSpPr>
            <p:cNvPr id="9" name="Rectangle 8"/>
            <p:cNvSpPr/>
            <p:nvPr/>
          </p:nvSpPr>
          <p:spPr bwMode="auto">
            <a:xfrm>
              <a:off x="324013" y="-307996"/>
              <a:ext cx="75877" cy="7165996"/>
            </a:xfrm>
            <a:prstGeom prst="rect">
              <a:avLst/>
            </a:prstGeom>
            <a:solidFill>
              <a:srgbClr val="A3C8FF"/>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defRPr/>
              </a:pPr>
              <a:endParaRPr lang="en-US" sz="2000">
                <a:effectLst>
                  <a:glow rad="101600">
                    <a:schemeClr val="accent1">
                      <a:satMod val="175000"/>
                      <a:alpha val="40000"/>
                    </a:schemeClr>
                  </a:glow>
                </a:effectLst>
                <a:latin typeface=".VnTime" pitchFamily="34" charset="0"/>
              </a:endParaRPr>
            </a:p>
          </p:txBody>
        </p:sp>
      </p:grpSp>
      <p:pic>
        <p:nvPicPr>
          <p:cNvPr id="11" name="Picture 37" descr="Blue_chapterlist"/>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71450" y="2925763"/>
            <a:ext cx="593725" cy="350837"/>
          </a:xfrm>
          <a:prstGeom prst="rect">
            <a:avLst/>
          </a:prstGeom>
          <a:noFill/>
          <a:ln w="9525">
            <a:noFill/>
            <a:miter lim="800000"/>
            <a:headEnd/>
            <a:tailEnd/>
          </a:ln>
          <a:effectLst>
            <a:outerShdw dist="107763" dir="18900000" algn="ctr" rotWithShape="0">
              <a:srgbClr val="808080">
                <a:alpha val="50000"/>
              </a:srgbClr>
            </a:outerShdw>
          </a:effectLst>
        </p:spPr>
      </p:pic>
      <p:pic>
        <p:nvPicPr>
          <p:cNvPr id="12" name="Picture 11" descr="Classicmode"/>
          <p:cNvPicPr>
            <a:picLocks noChangeAspect="1" noChangeArrowheads="1"/>
          </p:cNvPicPr>
          <p:nvPr/>
        </p:nvPicPr>
        <p:blipFill>
          <a:blip r:embed="rId7">
            <a:clrChange>
              <a:clrFrom>
                <a:srgbClr val="2C2761"/>
              </a:clrFrom>
              <a:clrTo>
                <a:srgbClr val="2C2761">
                  <a:alpha val="0"/>
                </a:srgbClr>
              </a:clrTo>
            </a:clrChange>
          </a:blip>
          <a:srcRect/>
          <a:stretch>
            <a:fillRect/>
          </a:stretch>
        </p:blipFill>
        <p:spPr bwMode="auto">
          <a:xfrm>
            <a:off x="552450" y="2703513"/>
            <a:ext cx="1500188" cy="801687"/>
          </a:xfrm>
          <a:prstGeom prst="rect">
            <a:avLst/>
          </a:prstGeom>
          <a:noFill/>
          <a:ln w="9525">
            <a:noFill/>
            <a:miter lim="800000"/>
            <a:headEnd/>
            <a:tailEnd/>
          </a:ln>
          <a:effectLst>
            <a:outerShdw dist="107763" dir="18900000" algn="ctr" rotWithShape="0">
              <a:srgbClr val="808080">
                <a:alpha val="50000"/>
              </a:srgbClr>
            </a:outerShdw>
          </a:effectLst>
        </p:spPr>
      </p:pic>
      <p:sp>
        <p:nvSpPr>
          <p:cNvPr id="13" name="Oval 59">
            <a:hlinkHover r:id="" action="ppaction://noaction" highlightClick="1">
              <a:snd r:embed="rId8" name="cached_combo42.wav"/>
            </a:hlinkHover>
          </p:cNvPr>
          <p:cNvSpPr>
            <a:spLocks noChangeArrowheads="1"/>
          </p:cNvSpPr>
          <p:nvPr/>
        </p:nvSpPr>
        <p:spPr bwMode="auto">
          <a:xfrm>
            <a:off x="628650" y="2743200"/>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sz="2000">
              <a:latin typeface=".VnTime" pitchFamily="34" charset="0"/>
              <a:cs typeface="Arial" charset="0"/>
            </a:endParaRPr>
          </a:p>
        </p:txBody>
      </p:sp>
      <p:sp>
        <p:nvSpPr>
          <p:cNvPr id="14" name="WordArt 226"/>
          <p:cNvSpPr>
            <a:spLocks noChangeArrowheads="1" noChangeShapeType="1" noTextEdit="1"/>
          </p:cNvSpPr>
          <p:nvPr/>
        </p:nvSpPr>
        <p:spPr bwMode="auto">
          <a:xfrm>
            <a:off x="835025" y="2852738"/>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A</a:t>
            </a:r>
          </a:p>
        </p:txBody>
      </p:sp>
      <p:grpSp>
        <p:nvGrpSpPr>
          <p:cNvPr id="3" name="Group 47"/>
          <p:cNvGrpSpPr>
            <a:grpSpLocks/>
          </p:cNvGrpSpPr>
          <p:nvPr/>
        </p:nvGrpSpPr>
        <p:grpSpPr bwMode="auto">
          <a:xfrm>
            <a:off x="-115888" y="679450"/>
            <a:ext cx="1106488" cy="655638"/>
            <a:chOff x="5106" y="3426"/>
            <a:chExt cx="582" cy="345"/>
          </a:xfrm>
        </p:grpSpPr>
        <p:pic>
          <p:nvPicPr>
            <p:cNvPr id="17470" name="Picture 40" descr="Thumb"/>
            <p:cNvPicPr>
              <a:picLocks noChangeAspect="1" noChangeArrowheads="1"/>
            </p:cNvPicPr>
            <p:nvPr/>
          </p:nvPicPr>
          <p:blipFill>
            <a:blip r:embed="rId9">
              <a:clrChange>
                <a:clrFrom>
                  <a:srgbClr val="000300"/>
                </a:clrFrom>
                <a:clrTo>
                  <a:srgbClr val="000300">
                    <a:alpha val="0"/>
                  </a:srgbClr>
                </a:clrTo>
              </a:clrChange>
              <a:extLst>
                <a:ext uri="{28A0092B-C50C-407E-A947-70E740481C1C}">
                  <a14:useLocalDpi xmlns:a14="http://schemas.microsoft.com/office/drawing/2010/main" val="0"/>
                </a:ext>
              </a:extLst>
            </a:blip>
            <a:srcRect/>
            <a:stretch>
              <a:fillRect/>
            </a:stretch>
          </p:blipFill>
          <p:spPr bwMode="auto">
            <a:xfrm>
              <a:off x="5106" y="3426"/>
              <a:ext cx="582"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71" name="Picture 43" descr="abu061[1]"/>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rot="11938225" flipV="1">
              <a:off x="5268" y="3513"/>
              <a:ext cx="250"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 name="Picture 37" descr="Blue_chapterlist"/>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52400" y="3916363"/>
            <a:ext cx="593725" cy="350837"/>
          </a:xfrm>
          <a:prstGeom prst="rect">
            <a:avLst/>
          </a:prstGeom>
          <a:noFill/>
          <a:ln w="9525">
            <a:noFill/>
            <a:miter lim="800000"/>
            <a:headEnd/>
            <a:tailEnd/>
          </a:ln>
          <a:effectLst>
            <a:outerShdw dist="107763" dir="18900000" algn="ctr" rotWithShape="0">
              <a:srgbClr val="808080">
                <a:alpha val="50000"/>
              </a:srgbClr>
            </a:outerShdw>
          </a:effectLst>
        </p:spPr>
      </p:pic>
      <p:pic>
        <p:nvPicPr>
          <p:cNvPr id="20" name="Picture 39" descr="Classicmode"/>
          <p:cNvPicPr>
            <a:picLocks noChangeAspect="1" noChangeArrowheads="1"/>
          </p:cNvPicPr>
          <p:nvPr/>
        </p:nvPicPr>
        <p:blipFill>
          <a:blip r:embed="rId7">
            <a:clrChange>
              <a:clrFrom>
                <a:srgbClr val="2C2761"/>
              </a:clrFrom>
              <a:clrTo>
                <a:srgbClr val="2C2761">
                  <a:alpha val="0"/>
                </a:srgbClr>
              </a:clrTo>
            </a:clrChange>
          </a:blip>
          <a:srcRect/>
          <a:stretch>
            <a:fillRect/>
          </a:stretch>
        </p:blipFill>
        <p:spPr bwMode="auto">
          <a:xfrm>
            <a:off x="533400" y="3770313"/>
            <a:ext cx="1500188" cy="801687"/>
          </a:xfrm>
          <a:prstGeom prst="rect">
            <a:avLst/>
          </a:prstGeom>
          <a:noFill/>
          <a:ln w="9525">
            <a:noFill/>
            <a:miter lim="800000"/>
            <a:headEnd/>
            <a:tailEnd/>
          </a:ln>
          <a:effectLst>
            <a:outerShdw dist="107763" dir="18900000" algn="ctr" rotWithShape="0">
              <a:srgbClr val="808080">
                <a:alpha val="50000"/>
              </a:srgbClr>
            </a:outerShdw>
          </a:effectLst>
        </p:spPr>
      </p:pic>
      <p:sp>
        <p:nvSpPr>
          <p:cNvPr id="21" name="Oval 59">
            <a:hlinkHover r:id="" action="ppaction://noaction" highlightClick="1">
              <a:snd r:embed="rId8" name="cached_combo42.wav"/>
            </a:hlinkHover>
          </p:cNvPr>
          <p:cNvSpPr>
            <a:spLocks noChangeArrowheads="1"/>
          </p:cNvSpPr>
          <p:nvPr/>
        </p:nvSpPr>
        <p:spPr bwMode="auto">
          <a:xfrm>
            <a:off x="630238" y="3883025"/>
            <a:ext cx="817562"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sz="2000">
              <a:latin typeface=".VnTime" pitchFamily="34" charset="0"/>
              <a:cs typeface="Arial" charset="0"/>
            </a:endParaRPr>
          </a:p>
        </p:txBody>
      </p:sp>
      <p:sp>
        <p:nvSpPr>
          <p:cNvPr id="22" name="WordArt 226"/>
          <p:cNvSpPr>
            <a:spLocks noChangeArrowheads="1" noChangeShapeType="1" noTextEdit="1"/>
          </p:cNvSpPr>
          <p:nvPr/>
        </p:nvSpPr>
        <p:spPr bwMode="auto">
          <a:xfrm>
            <a:off x="815975" y="39560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b</a:t>
            </a:r>
          </a:p>
        </p:txBody>
      </p:sp>
      <p:sp>
        <p:nvSpPr>
          <p:cNvPr id="23" name="AutoShape 51"/>
          <p:cNvSpPr>
            <a:spLocks noChangeArrowheads="1"/>
          </p:cNvSpPr>
          <p:nvPr/>
        </p:nvSpPr>
        <p:spPr bwMode="auto">
          <a:xfrm>
            <a:off x="1733550" y="4800600"/>
            <a:ext cx="5962650" cy="762000"/>
          </a:xfrm>
          <a:prstGeom prst="roundRect">
            <a:avLst>
              <a:gd name="adj" fmla="val 16667"/>
            </a:avLst>
          </a:prstGeom>
          <a:noFill/>
          <a:ln w="38100" algn="ctr">
            <a:solidFill>
              <a:srgbClr val="B66D3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lang="fr-FR" b="1">
                <a:latin typeface="Times New Roman" pitchFamily="18" charset="0"/>
                <a:cs typeface="Times New Roman" pitchFamily="18" charset="0"/>
              </a:rPr>
              <a:t>(1), (2), (3). </a:t>
            </a:r>
            <a:endParaRPr lang="en-US" b="1">
              <a:latin typeface="Times New Roman" pitchFamily="18" charset="0"/>
              <a:cs typeface="Times New Roman" pitchFamily="18" charset="0"/>
            </a:endParaRPr>
          </a:p>
        </p:txBody>
      </p:sp>
      <p:pic>
        <p:nvPicPr>
          <p:cNvPr id="24" name="Picture 37" descr="Blue_chapterlist"/>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52400" y="4983163"/>
            <a:ext cx="593725" cy="350837"/>
          </a:xfrm>
          <a:prstGeom prst="rect">
            <a:avLst/>
          </a:prstGeom>
          <a:noFill/>
          <a:ln w="9525">
            <a:noFill/>
            <a:miter lim="800000"/>
            <a:headEnd/>
            <a:tailEnd/>
          </a:ln>
          <a:effectLst>
            <a:outerShdw dist="107763" dir="18900000" algn="ctr" rotWithShape="0">
              <a:srgbClr val="808080">
                <a:alpha val="50000"/>
              </a:srgbClr>
            </a:outerShdw>
          </a:effectLst>
        </p:spPr>
      </p:pic>
      <p:pic>
        <p:nvPicPr>
          <p:cNvPr id="25" name="Picture 39" descr="Classicmode"/>
          <p:cNvPicPr>
            <a:picLocks noChangeAspect="1" noChangeArrowheads="1"/>
          </p:cNvPicPr>
          <p:nvPr/>
        </p:nvPicPr>
        <p:blipFill>
          <a:blip r:embed="rId7">
            <a:clrChange>
              <a:clrFrom>
                <a:srgbClr val="2C2761"/>
              </a:clrFrom>
              <a:clrTo>
                <a:srgbClr val="2C2761">
                  <a:alpha val="0"/>
                </a:srgbClr>
              </a:clrTo>
            </a:clrChange>
          </a:blip>
          <a:srcRect/>
          <a:stretch>
            <a:fillRect/>
          </a:stretch>
        </p:blipFill>
        <p:spPr bwMode="auto">
          <a:xfrm>
            <a:off x="533400" y="4800600"/>
            <a:ext cx="1500188" cy="801688"/>
          </a:xfrm>
          <a:prstGeom prst="rect">
            <a:avLst/>
          </a:prstGeom>
          <a:noFill/>
          <a:ln w="9525">
            <a:noFill/>
            <a:miter lim="800000"/>
            <a:headEnd/>
            <a:tailEnd/>
          </a:ln>
          <a:effectLst>
            <a:outerShdw dist="107763" dir="18900000" algn="ctr" rotWithShape="0">
              <a:srgbClr val="808080">
                <a:alpha val="50000"/>
              </a:srgbClr>
            </a:outerShdw>
          </a:effectLst>
        </p:spPr>
      </p:pic>
      <p:sp>
        <p:nvSpPr>
          <p:cNvPr id="26" name="Oval 59">
            <a:hlinkHover r:id="" action="ppaction://noaction" highlightClick="1">
              <a:snd r:embed="rId8" name="cached_combo42.wav"/>
            </a:hlinkHover>
          </p:cNvPr>
          <p:cNvSpPr>
            <a:spLocks noChangeArrowheads="1"/>
          </p:cNvSpPr>
          <p:nvPr/>
        </p:nvSpPr>
        <p:spPr bwMode="auto">
          <a:xfrm>
            <a:off x="609600" y="4876800"/>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sz="2000">
              <a:latin typeface=".VnTime" pitchFamily="34" charset="0"/>
              <a:cs typeface="Arial" charset="0"/>
            </a:endParaRPr>
          </a:p>
        </p:txBody>
      </p:sp>
      <p:sp>
        <p:nvSpPr>
          <p:cNvPr id="27" name="WordArt 226"/>
          <p:cNvSpPr>
            <a:spLocks noChangeArrowheads="1" noChangeShapeType="1" noTextEdit="1"/>
          </p:cNvSpPr>
          <p:nvPr/>
        </p:nvSpPr>
        <p:spPr bwMode="auto">
          <a:xfrm>
            <a:off x="835025" y="4949825"/>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c</a:t>
            </a:r>
          </a:p>
        </p:txBody>
      </p:sp>
      <p:sp>
        <p:nvSpPr>
          <p:cNvPr id="28" name="AutoShape 51"/>
          <p:cNvSpPr>
            <a:spLocks noChangeArrowheads="1"/>
          </p:cNvSpPr>
          <p:nvPr/>
        </p:nvSpPr>
        <p:spPr bwMode="auto">
          <a:xfrm>
            <a:off x="1733550" y="5715000"/>
            <a:ext cx="5962650" cy="762000"/>
          </a:xfrm>
          <a:prstGeom prst="roundRect">
            <a:avLst>
              <a:gd name="adj" fmla="val 16667"/>
            </a:avLst>
          </a:prstGeom>
          <a:noFill/>
          <a:ln w="38100" algn="ctr">
            <a:solidFill>
              <a:srgbClr val="B66D3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lang="fr-FR" b="1">
                <a:latin typeface="Times New Roman" pitchFamily="18" charset="0"/>
                <a:cs typeface="Times New Roman" pitchFamily="18" charset="0"/>
              </a:rPr>
              <a:t>(1), (3), (5). </a:t>
            </a:r>
            <a:endParaRPr lang="en-US" b="1">
              <a:latin typeface="Times New Roman" pitchFamily="18" charset="0"/>
              <a:cs typeface="Times New Roman" pitchFamily="18" charset="0"/>
            </a:endParaRPr>
          </a:p>
        </p:txBody>
      </p:sp>
      <p:pic>
        <p:nvPicPr>
          <p:cNvPr id="29" name="Picture 37" descr="Blue_chapterlist"/>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52400" y="5943600"/>
            <a:ext cx="593725" cy="350838"/>
          </a:xfrm>
          <a:prstGeom prst="rect">
            <a:avLst/>
          </a:prstGeom>
          <a:noFill/>
          <a:ln w="9525">
            <a:noFill/>
            <a:miter lim="800000"/>
            <a:headEnd/>
            <a:tailEnd/>
          </a:ln>
          <a:effectLst>
            <a:outerShdw dist="107763" dir="18900000" algn="ctr" rotWithShape="0">
              <a:srgbClr val="808080">
                <a:alpha val="50000"/>
              </a:srgbClr>
            </a:outerShdw>
          </a:effectLst>
        </p:spPr>
      </p:pic>
      <p:pic>
        <p:nvPicPr>
          <p:cNvPr id="30" name="Picture 39" descr="Classicmode"/>
          <p:cNvPicPr>
            <a:picLocks noChangeAspect="1" noChangeArrowheads="1"/>
          </p:cNvPicPr>
          <p:nvPr/>
        </p:nvPicPr>
        <p:blipFill>
          <a:blip r:embed="rId7">
            <a:clrChange>
              <a:clrFrom>
                <a:srgbClr val="2C2761"/>
              </a:clrFrom>
              <a:clrTo>
                <a:srgbClr val="2C2761">
                  <a:alpha val="0"/>
                </a:srgbClr>
              </a:clrTo>
            </a:clrChange>
          </a:blip>
          <a:srcRect/>
          <a:stretch>
            <a:fillRect/>
          </a:stretch>
        </p:blipFill>
        <p:spPr bwMode="auto">
          <a:xfrm>
            <a:off x="533400" y="5827713"/>
            <a:ext cx="1500188" cy="801687"/>
          </a:xfrm>
          <a:prstGeom prst="rect">
            <a:avLst/>
          </a:prstGeom>
          <a:noFill/>
          <a:ln w="9525">
            <a:noFill/>
            <a:miter lim="800000"/>
            <a:headEnd/>
            <a:tailEnd/>
          </a:ln>
          <a:effectLst>
            <a:outerShdw dist="107763" dir="18900000" algn="ctr" rotWithShape="0">
              <a:srgbClr val="808080">
                <a:alpha val="50000"/>
              </a:srgbClr>
            </a:outerShdw>
          </a:effectLst>
        </p:spPr>
      </p:pic>
      <p:sp>
        <p:nvSpPr>
          <p:cNvPr id="31" name="Oval 59">
            <a:hlinkHover r:id="" action="ppaction://noaction" highlightClick="1">
              <a:snd r:embed="rId8" name="cached_combo42.wav"/>
            </a:hlinkHover>
          </p:cNvPr>
          <p:cNvSpPr>
            <a:spLocks noChangeArrowheads="1"/>
          </p:cNvSpPr>
          <p:nvPr/>
        </p:nvSpPr>
        <p:spPr bwMode="auto">
          <a:xfrm>
            <a:off x="609600" y="5940425"/>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sz="2000">
              <a:latin typeface=".VnTime" pitchFamily="34" charset="0"/>
              <a:cs typeface="Arial" charset="0"/>
            </a:endParaRPr>
          </a:p>
        </p:txBody>
      </p:sp>
      <p:sp>
        <p:nvSpPr>
          <p:cNvPr id="32" name="WordArt 226"/>
          <p:cNvSpPr>
            <a:spLocks noChangeArrowheads="1" noChangeShapeType="1" noTextEdit="1"/>
          </p:cNvSpPr>
          <p:nvPr/>
        </p:nvSpPr>
        <p:spPr bwMode="auto">
          <a:xfrm>
            <a:off x="838200" y="60134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d</a:t>
            </a:r>
          </a:p>
        </p:txBody>
      </p:sp>
      <p:sp>
        <p:nvSpPr>
          <p:cNvPr id="33" name="AutoShape 110"/>
          <p:cNvSpPr>
            <a:spLocks noChangeArrowheads="1"/>
          </p:cNvSpPr>
          <p:nvPr/>
        </p:nvSpPr>
        <p:spPr bwMode="auto">
          <a:xfrm>
            <a:off x="381000" y="146050"/>
            <a:ext cx="1828800" cy="1828800"/>
          </a:xfrm>
          <a:prstGeom prst="sun">
            <a:avLst>
              <a:gd name="adj" fmla="val 19880"/>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fontAlgn="auto">
              <a:spcBef>
                <a:spcPts val="0"/>
              </a:spcBef>
              <a:spcAft>
                <a:spcPts val="0"/>
              </a:spcAft>
              <a:defRPr/>
            </a:pPr>
            <a:endParaRPr lang="en-US" sz="1800"/>
          </a:p>
        </p:txBody>
      </p:sp>
      <p:grpSp>
        <p:nvGrpSpPr>
          <p:cNvPr id="17434" name="Group 5"/>
          <p:cNvGrpSpPr>
            <a:grpSpLocks/>
          </p:cNvGrpSpPr>
          <p:nvPr/>
        </p:nvGrpSpPr>
        <p:grpSpPr bwMode="auto">
          <a:xfrm>
            <a:off x="7731125" y="481013"/>
            <a:ext cx="1304925" cy="1147762"/>
            <a:chOff x="2848" y="1735"/>
            <a:chExt cx="788" cy="688"/>
          </a:xfrm>
        </p:grpSpPr>
        <p:sp>
          <p:nvSpPr>
            <p:cNvPr id="17460" name="Oval 6"/>
            <p:cNvSpPr>
              <a:spLocks noChangeArrowheads="1"/>
            </p:cNvSpPr>
            <p:nvPr/>
          </p:nvSpPr>
          <p:spPr bwMode="gray">
            <a:xfrm>
              <a:off x="2906" y="1934"/>
              <a:ext cx="111" cy="288"/>
            </a:xfrm>
            <a:prstGeom prst="ellipse">
              <a:avLst/>
            </a:prstGeom>
            <a:gradFill rotWithShape="1">
              <a:gsLst>
                <a:gs pos="0">
                  <a:srgbClr val="FFFFFF"/>
                </a:gs>
                <a:gs pos="50000">
                  <a:srgbClr val="83A6A7"/>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sz="1800">
                <a:latin typeface="Calibri" pitchFamily="34" charset="0"/>
                <a:cs typeface="Arial" charset="0"/>
              </a:endParaRPr>
            </a:p>
          </p:txBody>
        </p:sp>
        <p:sp>
          <p:nvSpPr>
            <p:cNvPr id="17461" name="Oval 7"/>
            <p:cNvSpPr>
              <a:spLocks noChangeArrowheads="1"/>
            </p:cNvSpPr>
            <p:nvPr/>
          </p:nvSpPr>
          <p:spPr bwMode="gray">
            <a:xfrm>
              <a:off x="2906" y="1934"/>
              <a:ext cx="111" cy="288"/>
            </a:xfrm>
            <a:prstGeom prst="ellipse">
              <a:avLst/>
            </a:prstGeom>
            <a:gradFill rotWithShape="1">
              <a:gsLst>
                <a:gs pos="0">
                  <a:srgbClr val="83A6A7">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sz="1800">
                <a:latin typeface="Calibri" pitchFamily="34" charset="0"/>
                <a:cs typeface="Arial" charset="0"/>
              </a:endParaRPr>
            </a:p>
          </p:txBody>
        </p:sp>
        <p:sp>
          <p:nvSpPr>
            <p:cNvPr id="17462" name="Oval 8"/>
            <p:cNvSpPr>
              <a:spLocks noChangeArrowheads="1"/>
            </p:cNvSpPr>
            <p:nvPr/>
          </p:nvSpPr>
          <p:spPr bwMode="gray">
            <a:xfrm>
              <a:off x="2848" y="1934"/>
              <a:ext cx="788" cy="288"/>
            </a:xfrm>
            <a:prstGeom prst="ellipse">
              <a:avLst/>
            </a:prstGeom>
            <a:gradFill rotWithShape="1">
              <a:gsLst>
                <a:gs pos="0">
                  <a:srgbClr val="475A5A"/>
                </a:gs>
                <a:gs pos="50000">
                  <a:srgbClr val="83A6A7"/>
                </a:gs>
                <a:gs pos="100000">
                  <a:srgbClr val="475A5A"/>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sz="1800">
                <a:latin typeface="Calibri" pitchFamily="34" charset="0"/>
                <a:cs typeface="Arial" charset="0"/>
              </a:endParaRPr>
            </a:p>
          </p:txBody>
        </p:sp>
        <p:sp>
          <p:nvSpPr>
            <p:cNvPr id="17463" name="Oval 9"/>
            <p:cNvSpPr>
              <a:spLocks noChangeArrowheads="1"/>
            </p:cNvSpPr>
            <p:nvPr/>
          </p:nvSpPr>
          <p:spPr bwMode="gray">
            <a:xfrm>
              <a:off x="2848" y="1936"/>
              <a:ext cx="788" cy="288"/>
            </a:xfrm>
            <a:prstGeom prst="ellipse">
              <a:avLst/>
            </a:prstGeom>
            <a:gradFill rotWithShape="1">
              <a:gsLst>
                <a:gs pos="0">
                  <a:srgbClr val="53696A"/>
                </a:gs>
                <a:gs pos="100000">
                  <a:srgbClr val="83A6A7">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sz="1800">
                <a:latin typeface="Calibri" pitchFamily="34" charset="0"/>
                <a:cs typeface="Arial" charset="0"/>
              </a:endParaRPr>
            </a:p>
          </p:txBody>
        </p:sp>
        <p:sp>
          <p:nvSpPr>
            <p:cNvPr id="17464" name="Oval 10"/>
            <p:cNvSpPr>
              <a:spLocks noChangeArrowheads="1"/>
            </p:cNvSpPr>
            <p:nvPr/>
          </p:nvSpPr>
          <p:spPr bwMode="gray">
            <a:xfrm>
              <a:off x="2888" y="1935"/>
              <a:ext cx="709" cy="288"/>
            </a:xfrm>
            <a:prstGeom prst="ellipse">
              <a:avLst/>
            </a:prstGeom>
            <a:solidFill>
              <a:srgbClr val="000000"/>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sz="1800">
                <a:latin typeface="Calibri" pitchFamily="34" charset="0"/>
                <a:cs typeface="Arial" charset="0"/>
              </a:endParaRPr>
            </a:p>
          </p:txBody>
        </p:sp>
        <p:grpSp>
          <p:nvGrpSpPr>
            <p:cNvPr id="17465" name="Group 11"/>
            <p:cNvGrpSpPr>
              <a:grpSpLocks/>
            </p:cNvGrpSpPr>
            <p:nvPr/>
          </p:nvGrpSpPr>
          <p:grpSpPr bwMode="auto">
            <a:xfrm>
              <a:off x="2899" y="1735"/>
              <a:ext cx="687" cy="688"/>
              <a:chOff x="4166" y="1706"/>
              <a:chExt cx="1252" cy="1252"/>
            </a:xfrm>
          </p:grpSpPr>
          <p:sp>
            <p:nvSpPr>
              <p:cNvPr id="17466" name="Oval 12"/>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a:latin typeface="Calibri" pitchFamily="34" charset="0"/>
                  <a:cs typeface="Arial" charset="0"/>
                </a:endParaRPr>
              </a:p>
            </p:txBody>
          </p:sp>
          <p:sp>
            <p:nvSpPr>
              <p:cNvPr id="17467" name="Oval 13"/>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a:latin typeface="Calibri" pitchFamily="34" charset="0"/>
                  <a:cs typeface="Arial" charset="0"/>
                </a:endParaRPr>
              </a:p>
            </p:txBody>
          </p:sp>
          <p:sp>
            <p:nvSpPr>
              <p:cNvPr id="17468" name="Oval 14"/>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a:latin typeface="Calibri" pitchFamily="34" charset="0"/>
                  <a:cs typeface="Arial" charset="0"/>
                </a:endParaRPr>
              </a:p>
            </p:txBody>
          </p:sp>
          <p:sp>
            <p:nvSpPr>
              <p:cNvPr id="17469" name="Oval 15"/>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a:latin typeface="Calibri" pitchFamily="34" charset="0"/>
                  <a:cs typeface="Arial" charset="0"/>
                </a:endParaRPr>
              </a:p>
            </p:txBody>
          </p:sp>
        </p:grpSp>
      </p:grpSp>
      <p:sp>
        <p:nvSpPr>
          <p:cNvPr id="60" name="Rectangle 59"/>
          <p:cNvSpPr/>
          <p:nvPr/>
        </p:nvSpPr>
        <p:spPr>
          <a:xfrm>
            <a:off x="0" y="44450"/>
            <a:ext cx="9107488" cy="6813550"/>
          </a:xfrm>
          <a:prstGeom prst="rect">
            <a:avLst/>
          </a:prstGeom>
          <a:noFill/>
          <a:ln w="571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0" name="Oval 244"/>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20</a:t>
            </a:r>
            <a:endParaRPr lang="en-GB" sz="5400">
              <a:latin typeface="Times New Roman" pitchFamily="18" charset="0"/>
              <a:cs typeface="Times New Roman" pitchFamily="18" charset="0"/>
            </a:endParaRPr>
          </a:p>
        </p:txBody>
      </p:sp>
      <p:sp>
        <p:nvSpPr>
          <p:cNvPr id="71" name="Oval 245"/>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19</a:t>
            </a:r>
            <a:endParaRPr lang="en-GB" sz="5400">
              <a:latin typeface="Times New Roman" pitchFamily="18" charset="0"/>
              <a:cs typeface="Times New Roman" pitchFamily="18" charset="0"/>
            </a:endParaRPr>
          </a:p>
        </p:txBody>
      </p:sp>
      <p:sp>
        <p:nvSpPr>
          <p:cNvPr id="72" name="Oval 246"/>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18</a:t>
            </a:r>
            <a:endParaRPr lang="en-GB" sz="5400">
              <a:latin typeface="Times New Roman" pitchFamily="18" charset="0"/>
              <a:cs typeface="Times New Roman" pitchFamily="18" charset="0"/>
            </a:endParaRPr>
          </a:p>
        </p:txBody>
      </p:sp>
      <p:sp>
        <p:nvSpPr>
          <p:cNvPr id="73" name="Oval 247"/>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17</a:t>
            </a:r>
            <a:endParaRPr lang="en-GB" sz="5400">
              <a:latin typeface="Times New Roman" pitchFamily="18" charset="0"/>
              <a:cs typeface="Times New Roman" pitchFamily="18" charset="0"/>
            </a:endParaRPr>
          </a:p>
        </p:txBody>
      </p:sp>
      <p:sp>
        <p:nvSpPr>
          <p:cNvPr id="74" name="Oval 248"/>
          <p:cNvSpPr>
            <a:spLocks noChangeArrowheads="1"/>
          </p:cNvSpPr>
          <p:nvPr/>
        </p:nvSpPr>
        <p:spPr bwMode="auto">
          <a:xfrm>
            <a:off x="7902575" y="59690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16</a:t>
            </a:r>
            <a:endParaRPr lang="en-GB" sz="5400">
              <a:latin typeface="Times New Roman" pitchFamily="18" charset="0"/>
              <a:cs typeface="Times New Roman" pitchFamily="18" charset="0"/>
            </a:endParaRPr>
          </a:p>
        </p:txBody>
      </p:sp>
      <p:sp>
        <p:nvSpPr>
          <p:cNvPr id="75" name="Oval 249"/>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15</a:t>
            </a:r>
            <a:endParaRPr lang="en-GB" sz="5400">
              <a:latin typeface="Times New Roman" pitchFamily="18" charset="0"/>
              <a:cs typeface="Times New Roman" pitchFamily="18" charset="0"/>
            </a:endParaRPr>
          </a:p>
        </p:txBody>
      </p:sp>
      <p:sp>
        <p:nvSpPr>
          <p:cNvPr id="76" name="Oval 250"/>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14</a:t>
            </a:r>
            <a:endParaRPr lang="en-GB" sz="5400">
              <a:latin typeface="Times New Roman" pitchFamily="18" charset="0"/>
              <a:cs typeface="Times New Roman" pitchFamily="18" charset="0"/>
            </a:endParaRPr>
          </a:p>
        </p:txBody>
      </p:sp>
      <p:sp>
        <p:nvSpPr>
          <p:cNvPr id="88" name="Oval 251"/>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13</a:t>
            </a:r>
            <a:endParaRPr lang="en-GB" sz="5400">
              <a:latin typeface="Times New Roman" pitchFamily="18" charset="0"/>
              <a:cs typeface="Times New Roman" pitchFamily="18" charset="0"/>
            </a:endParaRPr>
          </a:p>
        </p:txBody>
      </p:sp>
      <p:sp>
        <p:nvSpPr>
          <p:cNvPr id="89" name="Oval 252"/>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12</a:t>
            </a:r>
            <a:endParaRPr lang="en-GB" sz="5400">
              <a:latin typeface="Times New Roman" pitchFamily="18" charset="0"/>
              <a:cs typeface="Times New Roman" pitchFamily="18" charset="0"/>
            </a:endParaRPr>
          </a:p>
        </p:txBody>
      </p:sp>
      <p:sp>
        <p:nvSpPr>
          <p:cNvPr id="90" name="Oval 253"/>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11</a:t>
            </a:r>
            <a:endParaRPr lang="en-GB" sz="5400">
              <a:latin typeface="Times New Roman" pitchFamily="18" charset="0"/>
              <a:cs typeface="Times New Roman" pitchFamily="18" charset="0"/>
            </a:endParaRPr>
          </a:p>
        </p:txBody>
      </p:sp>
      <p:sp>
        <p:nvSpPr>
          <p:cNvPr id="91" name="Oval 254"/>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10</a:t>
            </a:r>
            <a:endParaRPr lang="en-GB" sz="5400">
              <a:latin typeface="Times New Roman" pitchFamily="18" charset="0"/>
              <a:cs typeface="Times New Roman" pitchFamily="18" charset="0"/>
            </a:endParaRPr>
          </a:p>
        </p:txBody>
      </p:sp>
      <p:sp>
        <p:nvSpPr>
          <p:cNvPr id="92" name="Oval 255"/>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9</a:t>
            </a:r>
            <a:endParaRPr lang="en-GB" sz="5400">
              <a:latin typeface="Times New Roman" pitchFamily="18" charset="0"/>
              <a:cs typeface="Times New Roman" pitchFamily="18" charset="0"/>
            </a:endParaRPr>
          </a:p>
        </p:txBody>
      </p:sp>
      <p:sp>
        <p:nvSpPr>
          <p:cNvPr id="93" name="Oval 256"/>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8</a:t>
            </a:r>
            <a:endParaRPr lang="en-GB" sz="5400">
              <a:latin typeface="Times New Roman" pitchFamily="18" charset="0"/>
              <a:cs typeface="Times New Roman" pitchFamily="18" charset="0"/>
            </a:endParaRPr>
          </a:p>
        </p:txBody>
      </p:sp>
      <p:sp>
        <p:nvSpPr>
          <p:cNvPr id="94" name="Oval 257"/>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7</a:t>
            </a:r>
            <a:endParaRPr lang="en-GB" sz="5400">
              <a:latin typeface="Times New Roman" pitchFamily="18" charset="0"/>
              <a:cs typeface="Times New Roman" pitchFamily="18" charset="0"/>
            </a:endParaRPr>
          </a:p>
        </p:txBody>
      </p:sp>
      <p:sp>
        <p:nvSpPr>
          <p:cNvPr id="95" name="Oval 258"/>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6</a:t>
            </a:r>
            <a:endParaRPr lang="en-GB" sz="5400">
              <a:latin typeface="Times New Roman" pitchFamily="18" charset="0"/>
              <a:cs typeface="Times New Roman" pitchFamily="18" charset="0"/>
            </a:endParaRPr>
          </a:p>
        </p:txBody>
      </p:sp>
      <p:sp>
        <p:nvSpPr>
          <p:cNvPr id="96" name="Oval 259"/>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5</a:t>
            </a:r>
            <a:endParaRPr lang="en-GB" sz="5400">
              <a:latin typeface="Times New Roman" pitchFamily="18" charset="0"/>
              <a:cs typeface="Times New Roman" pitchFamily="18" charset="0"/>
            </a:endParaRPr>
          </a:p>
        </p:txBody>
      </p:sp>
      <p:sp>
        <p:nvSpPr>
          <p:cNvPr id="97" name="Oval 260"/>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4</a:t>
            </a:r>
            <a:endParaRPr lang="en-GB" sz="5400">
              <a:latin typeface="Times New Roman" pitchFamily="18" charset="0"/>
              <a:cs typeface="Times New Roman" pitchFamily="18" charset="0"/>
            </a:endParaRPr>
          </a:p>
        </p:txBody>
      </p:sp>
      <p:sp>
        <p:nvSpPr>
          <p:cNvPr id="98" name="Oval 261"/>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3</a:t>
            </a:r>
            <a:endParaRPr lang="en-GB" sz="5400">
              <a:latin typeface="Times New Roman" pitchFamily="18" charset="0"/>
              <a:cs typeface="Times New Roman" pitchFamily="18" charset="0"/>
            </a:endParaRPr>
          </a:p>
        </p:txBody>
      </p:sp>
      <p:sp>
        <p:nvSpPr>
          <p:cNvPr id="99" name="Oval 262"/>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a:t>
            </a:r>
            <a:endParaRPr lang="en-GB" sz="5400">
              <a:latin typeface="Times New Roman" pitchFamily="18" charset="0"/>
              <a:cs typeface="Times New Roman" pitchFamily="18" charset="0"/>
            </a:endParaRPr>
          </a:p>
        </p:txBody>
      </p:sp>
      <p:sp>
        <p:nvSpPr>
          <p:cNvPr id="100" name="Oval 263"/>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a:t>
            </a:r>
            <a:endParaRPr lang="en-GB" sz="5400">
              <a:latin typeface="Times New Roman" pitchFamily="18" charset="0"/>
              <a:cs typeface="Times New Roman" pitchFamily="18" charset="0"/>
            </a:endParaRPr>
          </a:p>
        </p:txBody>
      </p:sp>
      <p:sp>
        <p:nvSpPr>
          <p:cNvPr id="101" name="Oval 264"/>
          <p:cNvSpPr>
            <a:spLocks noChangeArrowheads="1"/>
          </p:cNvSpPr>
          <p:nvPr/>
        </p:nvSpPr>
        <p:spPr bwMode="auto">
          <a:xfrm>
            <a:off x="7821613" y="476250"/>
            <a:ext cx="1143000" cy="1108075"/>
          </a:xfrm>
          <a:prstGeom prst="ellipse">
            <a:avLst/>
          </a:prstGeom>
          <a:solidFill>
            <a:srgbClr val="FFFF00"/>
          </a:solidFill>
          <a:ln>
            <a:solidFill>
              <a:srgbClr val="00B050"/>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auto">
              <a:spcBef>
                <a:spcPts val="0"/>
              </a:spcBef>
              <a:spcAft>
                <a:spcPts val="0"/>
              </a:spcAft>
              <a:defRPr/>
            </a:pPr>
            <a:r>
              <a:rPr lang="en-GB" sz="2400" b="1" dirty="0" err="1">
                <a:solidFill>
                  <a:srgbClr val="CC0000"/>
                </a:solidFill>
                <a:latin typeface="Times New Roman" pitchFamily="18" charset="0"/>
                <a:cs typeface="Times New Roman" pitchFamily="18" charset="0"/>
              </a:rPr>
              <a:t>Hết</a:t>
            </a:r>
            <a:r>
              <a:rPr lang="en-GB" sz="2400" b="1" dirty="0">
                <a:solidFill>
                  <a:srgbClr val="CC0000"/>
                </a:solidFill>
                <a:latin typeface="Times New Roman" pitchFamily="18" charset="0"/>
                <a:cs typeface="Times New Roman" pitchFamily="18" charset="0"/>
              </a:rPr>
              <a:t> </a:t>
            </a:r>
            <a:r>
              <a:rPr lang="en-GB" sz="2400" b="1" dirty="0" err="1">
                <a:solidFill>
                  <a:srgbClr val="CC0000"/>
                </a:solidFill>
                <a:latin typeface="Times New Roman" pitchFamily="18" charset="0"/>
                <a:cs typeface="Times New Roman" pitchFamily="18" charset="0"/>
              </a:rPr>
              <a:t>giờ</a:t>
            </a:r>
            <a:endParaRPr lang="en-GB" sz="2400" b="1" dirty="0">
              <a:solidFill>
                <a:srgbClr val="CC0000"/>
              </a:solidFill>
              <a:latin typeface="Times New Roman" pitchFamily="18" charset="0"/>
              <a:cs typeface="Times New Roman" pitchFamily="18" charset="0"/>
            </a:endParaRPr>
          </a:p>
        </p:txBody>
      </p:sp>
      <p:sp>
        <p:nvSpPr>
          <p:cNvPr id="17457" name="AutoShape 65"/>
          <p:cNvSpPr>
            <a:spLocks noChangeArrowheads="1"/>
          </p:cNvSpPr>
          <p:nvPr/>
        </p:nvSpPr>
        <p:spPr bwMode="auto">
          <a:xfrm>
            <a:off x="1981200" y="228600"/>
            <a:ext cx="5867400" cy="2209800"/>
          </a:xfrm>
          <a:prstGeom prst="roundRect">
            <a:avLst>
              <a:gd name="adj" fmla="val 16667"/>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ltLang="ko-KR" b="1">
                <a:solidFill>
                  <a:srgbClr val="0000FF"/>
                </a:solidFill>
                <a:latin typeface="Times New Roman" pitchFamily="18" charset="0"/>
                <a:ea typeface="Gulim" pitchFamily="34" charset="-127"/>
              </a:rPr>
              <a:t> </a:t>
            </a:r>
            <a:endParaRPr lang="en-US" b="1">
              <a:solidFill>
                <a:srgbClr val="0000FF"/>
              </a:solidFill>
              <a:latin typeface="Times New Roman" pitchFamily="18" charset="0"/>
            </a:endParaRPr>
          </a:p>
        </p:txBody>
      </p:sp>
      <p:sp>
        <p:nvSpPr>
          <p:cNvPr id="17458" name="Text Box 66"/>
          <p:cNvSpPr txBox="1">
            <a:spLocks noChangeArrowheads="1"/>
          </p:cNvSpPr>
          <p:nvPr/>
        </p:nvSpPr>
        <p:spPr bwMode="auto">
          <a:xfrm>
            <a:off x="1981200" y="152400"/>
            <a:ext cx="58674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algn="ctr" eaLnBrk="1" hangingPunct="1"/>
            <a:r>
              <a:rPr lang="fr-FR" sz="2800">
                <a:solidFill>
                  <a:srgbClr val="0000FF"/>
                </a:solidFill>
                <a:latin typeface="Times New Roman" pitchFamily="18" charset="0"/>
                <a:cs typeface="Times New Roman" pitchFamily="18" charset="0"/>
              </a:rPr>
              <a:t>    Trong các polime sau:</a:t>
            </a:r>
          </a:p>
          <a:p>
            <a:pPr eaLnBrk="1" hangingPunct="1"/>
            <a:r>
              <a:rPr lang="fr-FR" sz="2800" b="1">
                <a:solidFill>
                  <a:srgbClr val="0000FF"/>
                </a:solidFill>
                <a:latin typeface="Times New Roman" pitchFamily="18" charset="0"/>
                <a:cs typeface="Times New Roman" pitchFamily="18" charset="0"/>
              </a:rPr>
              <a:t>(1)poli(metyl metacrylat); (2)polistiren; (3)nilon-7; (4)nilon-6,6; (5)poli(vinyl axetat)</a:t>
            </a:r>
            <a:r>
              <a:rPr lang="fr-FR" sz="2800">
                <a:solidFill>
                  <a:srgbClr val="0000FF"/>
                </a:solidFill>
                <a:latin typeface="Times New Roman" pitchFamily="18" charset="0"/>
                <a:cs typeface="Times New Roman" pitchFamily="18" charset="0"/>
              </a:rPr>
              <a:t>, các polime là sản phẩm của phản ứng trùng hợp là: </a:t>
            </a:r>
            <a:endParaRPr lang="en-US" sz="2800">
              <a:solidFill>
                <a:srgbClr val="0000FF"/>
              </a:solidFill>
              <a:latin typeface="Times New Roman" pitchFamily="18" charset="0"/>
              <a:cs typeface="Times New Roman" pitchFamily="18" charset="0"/>
            </a:endParaRPr>
          </a:p>
        </p:txBody>
      </p:sp>
      <p:sp>
        <p:nvSpPr>
          <p:cNvPr id="34" name="WordArt 111"/>
          <p:cNvSpPr>
            <a:spLocks noChangeArrowheads="1" noChangeShapeType="1" noTextEdit="1"/>
          </p:cNvSpPr>
          <p:nvPr/>
        </p:nvSpPr>
        <p:spPr bwMode="auto">
          <a:xfrm>
            <a:off x="914400" y="762000"/>
            <a:ext cx="838200" cy="533400"/>
          </a:xfrm>
          <a:prstGeom prst="rect">
            <a:avLst/>
          </a:prstGeom>
        </p:spPr>
        <p:txBody>
          <a:bodyPr wrap="none" fromWordArt="1">
            <a:prstTxWarp prst="textPlain">
              <a:avLst>
                <a:gd name="adj" fmla="val 50000"/>
              </a:avLst>
            </a:prstTxWarp>
          </a:bodyPr>
          <a:lstStyle/>
          <a:p>
            <a:pPr algn="ctr"/>
            <a:r>
              <a:rPr lang="en-US" sz="4000" b="1" kern="10">
                <a:ln w="17780">
                  <a:solidFill>
                    <a:srgbClr val="000000"/>
                  </a:solidFill>
                  <a:miter lim="800000"/>
                  <a:headEnd/>
                  <a:tailEnd/>
                </a:ln>
                <a:solidFill>
                  <a:srgbClr val="FF0000"/>
                </a:solidFill>
                <a:effectLst>
                  <a:outerShdw algn="tl" rotWithShape="0">
                    <a:srgbClr val="000000"/>
                  </a:outerShdw>
                </a:effectLst>
                <a:latin typeface="Times New Roman"/>
                <a:cs typeface="Times New Roman"/>
              </a:rPr>
              <a:t>Câu 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circle(in)">
                                      <p:cBhvr>
                                        <p:cTn id="7" dur="2000"/>
                                        <p:tgtEl>
                                          <p:spTgt spid="34"/>
                                        </p:tgtEl>
                                      </p:cBhvr>
                                    </p:animEffect>
                                  </p:childTnLst>
                                </p:cTn>
                              </p:par>
                              <p:par>
                                <p:cTn id="8" presetID="22"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500"/>
                                        <p:tgtEl>
                                          <p:spTgt spid="2"/>
                                        </p:tgtEl>
                                      </p:cBhvr>
                                    </p:animEffect>
                                  </p:childTnLst>
                                  <p:subTnLst>
                                    <p:audio>
                                      <p:cMediaNode>
                                        <p:cTn display="0" masterRel="sameClick">
                                          <p:stCondLst>
                                            <p:cond evt="begin" delay="0">
                                              <p:tn val="8"/>
                                            </p:cond>
                                          </p:stCondLst>
                                          <p:endCondLst>
                                            <p:cond evt="onStopAudio" delay="0">
                                              <p:tgtEl>
                                                <p:sldTgt/>
                                              </p:tgtEl>
                                            </p:cond>
                                          </p:endCondLst>
                                        </p:cTn>
                                        <p:tgtEl>
                                          <p:sndTgt r:embed="rId2" name="Jet Fighter 2-DVDH.wav"/>
                                        </p:tgtEl>
                                      </p:cMediaNode>
                                    </p:audio>
                                  </p:subTnLst>
                                </p:cTn>
                              </p:par>
                              <p:par>
                                <p:cTn id="11" presetID="2" presetClass="entr" presetSubtype="1" fill="hold" nodeType="withEffect">
                                  <p:stCondLst>
                                    <p:cond delay="50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par>
                                <p:cTn id="15" presetID="10" presetClass="entr" presetSubtype="0" fill="hold" grpId="0" nodeType="withEffect">
                                  <p:stCondLst>
                                    <p:cond delay="50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2000"/>
                                        <p:tgtEl>
                                          <p:spTgt spid="33"/>
                                        </p:tgtEl>
                                      </p:cBhvr>
                                    </p:animEffect>
                                  </p:childTnLst>
                                </p:cTn>
                              </p:par>
                              <p:par>
                                <p:cTn id="18" presetID="8" presetClass="emph" presetSubtype="0" repeatCount="indefinite" fill="hold" grpId="1" nodeType="withEffect">
                                  <p:stCondLst>
                                    <p:cond delay="500"/>
                                  </p:stCondLst>
                                  <p:childTnLst>
                                    <p:animRot by="21600000">
                                      <p:cBhvr>
                                        <p:cTn id="19" dur="1500" fill="hold"/>
                                        <p:tgtEl>
                                          <p:spTgt spid="33"/>
                                        </p:tgtEl>
                                        <p:attrNameLst>
                                          <p:attrName>r</p:attrName>
                                        </p:attrNameLst>
                                      </p:cBhvr>
                                    </p:animRot>
                                  </p:childTnLst>
                                </p:cTn>
                              </p:par>
                              <p:par>
                                <p:cTn id="20" presetID="5" presetClass="entr" presetSubtype="10" fill="hold" nodeType="withEffect">
                                  <p:stCondLst>
                                    <p:cond delay="2000"/>
                                  </p:stCondLst>
                                  <p:childTnLst>
                                    <p:set>
                                      <p:cBhvr>
                                        <p:cTn id="21" dur="1" fill="hold">
                                          <p:stCondLst>
                                            <p:cond delay="0"/>
                                          </p:stCondLst>
                                        </p:cTn>
                                        <p:tgtEl>
                                          <p:spTgt spid="11"/>
                                        </p:tgtEl>
                                        <p:attrNameLst>
                                          <p:attrName>style.visibility</p:attrName>
                                        </p:attrNameLst>
                                      </p:cBhvr>
                                      <p:to>
                                        <p:strVal val="visible"/>
                                      </p:to>
                                    </p:set>
                                    <p:animEffect transition="in" filter="checkerboard(across)">
                                      <p:cBhvr>
                                        <p:cTn id="22" dur="500"/>
                                        <p:tgtEl>
                                          <p:spTgt spid="11"/>
                                        </p:tgtEl>
                                      </p:cBhvr>
                                    </p:animEffect>
                                  </p:childTnLst>
                                </p:cTn>
                              </p:par>
                              <p:par>
                                <p:cTn id="23" presetID="5" presetClass="entr" presetSubtype="10" fill="hold" nodeType="withEffect">
                                  <p:stCondLst>
                                    <p:cond delay="2000"/>
                                  </p:stCondLst>
                                  <p:childTnLst>
                                    <p:set>
                                      <p:cBhvr>
                                        <p:cTn id="24" dur="1" fill="hold">
                                          <p:stCondLst>
                                            <p:cond delay="0"/>
                                          </p:stCondLst>
                                        </p:cTn>
                                        <p:tgtEl>
                                          <p:spTgt spid="12"/>
                                        </p:tgtEl>
                                        <p:attrNameLst>
                                          <p:attrName>style.visibility</p:attrName>
                                        </p:attrNameLst>
                                      </p:cBhvr>
                                      <p:to>
                                        <p:strVal val="visible"/>
                                      </p:to>
                                    </p:set>
                                    <p:animEffect transition="in" filter="checkerboard(across)">
                                      <p:cBhvr>
                                        <p:cTn id="25" dur="500"/>
                                        <p:tgtEl>
                                          <p:spTgt spid="12"/>
                                        </p:tgtEl>
                                      </p:cBhvr>
                                    </p:animEffect>
                                  </p:childTnLst>
                                  <p:subTnLst>
                                    <p:audio>
                                      <p:cMediaNode>
                                        <p:cTn display="0" masterRel="sameClick">
                                          <p:stCondLst>
                                            <p:cond evt="begin" delay="0">
                                              <p:tn val="23"/>
                                            </p:cond>
                                          </p:stCondLst>
                                          <p:endCondLst>
                                            <p:cond evt="onStopAudio" delay="0">
                                              <p:tgtEl>
                                                <p:sldTgt/>
                                              </p:tgtEl>
                                            </p:cond>
                                          </p:endCondLst>
                                        </p:cTn>
                                        <p:tgtEl>
                                          <p:sndTgt r:embed="rId3" name="Chimes 3-CL (2).wav"/>
                                        </p:tgtEl>
                                      </p:cMediaNode>
                                    </p:audio>
                                  </p:subTnLst>
                                </p:cTn>
                              </p:par>
                              <p:par>
                                <p:cTn id="26" presetID="5" presetClass="entr" presetSubtype="10" fill="hold" grpId="0" nodeType="withEffect">
                                  <p:stCondLst>
                                    <p:cond delay="2000"/>
                                  </p:stCondLst>
                                  <p:childTnLst>
                                    <p:set>
                                      <p:cBhvr>
                                        <p:cTn id="27" dur="1" fill="hold">
                                          <p:stCondLst>
                                            <p:cond delay="0"/>
                                          </p:stCondLst>
                                        </p:cTn>
                                        <p:tgtEl>
                                          <p:spTgt spid="13"/>
                                        </p:tgtEl>
                                        <p:attrNameLst>
                                          <p:attrName>style.visibility</p:attrName>
                                        </p:attrNameLst>
                                      </p:cBhvr>
                                      <p:to>
                                        <p:strVal val="visible"/>
                                      </p:to>
                                    </p:set>
                                    <p:animEffect transition="in" filter="checkerboard(across)">
                                      <p:cBhvr>
                                        <p:cTn id="28" dur="500"/>
                                        <p:tgtEl>
                                          <p:spTgt spid="13"/>
                                        </p:tgtEl>
                                      </p:cBhvr>
                                    </p:animEffect>
                                  </p:childTnLst>
                                </p:cTn>
                              </p:par>
                              <p:par>
                                <p:cTn id="29" presetID="5" presetClass="entr" presetSubtype="10" fill="hold" grpId="0" nodeType="withEffect">
                                  <p:stCondLst>
                                    <p:cond delay="2000"/>
                                  </p:stCondLst>
                                  <p:childTnLst>
                                    <p:set>
                                      <p:cBhvr>
                                        <p:cTn id="30" dur="1" fill="hold">
                                          <p:stCondLst>
                                            <p:cond delay="0"/>
                                          </p:stCondLst>
                                        </p:cTn>
                                        <p:tgtEl>
                                          <p:spTgt spid="14"/>
                                        </p:tgtEl>
                                        <p:attrNameLst>
                                          <p:attrName>style.visibility</p:attrName>
                                        </p:attrNameLst>
                                      </p:cBhvr>
                                      <p:to>
                                        <p:strVal val="visible"/>
                                      </p:to>
                                    </p:set>
                                    <p:animEffect transition="in" filter="checkerboard(across)">
                                      <p:cBhvr>
                                        <p:cTn id="31" dur="500"/>
                                        <p:tgtEl>
                                          <p:spTgt spid="14"/>
                                        </p:tgtEl>
                                      </p:cBhvr>
                                    </p:animEffect>
                                  </p:childTnLst>
                                </p:cTn>
                              </p:par>
                              <p:par>
                                <p:cTn id="32" presetID="22" presetClass="entr" presetSubtype="8" fill="hold" nodeType="withEffect">
                                  <p:stCondLst>
                                    <p:cond delay="200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par>
                                <p:cTn id="35" presetID="5" presetClass="entr" presetSubtype="10" fill="hold" nodeType="withEffect">
                                  <p:stCondLst>
                                    <p:cond delay="3000"/>
                                  </p:stCondLst>
                                  <p:childTnLst>
                                    <p:set>
                                      <p:cBhvr>
                                        <p:cTn id="36" dur="1" fill="hold">
                                          <p:stCondLst>
                                            <p:cond delay="0"/>
                                          </p:stCondLst>
                                        </p:cTn>
                                        <p:tgtEl>
                                          <p:spTgt spid="19"/>
                                        </p:tgtEl>
                                        <p:attrNameLst>
                                          <p:attrName>style.visibility</p:attrName>
                                        </p:attrNameLst>
                                      </p:cBhvr>
                                      <p:to>
                                        <p:strVal val="visible"/>
                                      </p:to>
                                    </p:set>
                                    <p:animEffect transition="in" filter="checkerboard(across)">
                                      <p:cBhvr>
                                        <p:cTn id="37" dur="500"/>
                                        <p:tgtEl>
                                          <p:spTgt spid="19"/>
                                        </p:tgtEl>
                                      </p:cBhvr>
                                    </p:animEffect>
                                  </p:childTnLst>
                                </p:cTn>
                              </p:par>
                              <p:par>
                                <p:cTn id="38" presetID="5" presetClass="entr" presetSubtype="10" fill="hold" nodeType="withEffect">
                                  <p:stCondLst>
                                    <p:cond delay="3000"/>
                                  </p:stCondLst>
                                  <p:childTnLst>
                                    <p:set>
                                      <p:cBhvr>
                                        <p:cTn id="39" dur="1" fill="hold">
                                          <p:stCondLst>
                                            <p:cond delay="0"/>
                                          </p:stCondLst>
                                        </p:cTn>
                                        <p:tgtEl>
                                          <p:spTgt spid="20"/>
                                        </p:tgtEl>
                                        <p:attrNameLst>
                                          <p:attrName>style.visibility</p:attrName>
                                        </p:attrNameLst>
                                      </p:cBhvr>
                                      <p:to>
                                        <p:strVal val="visible"/>
                                      </p:to>
                                    </p:set>
                                    <p:animEffect transition="in" filter="checkerboard(across)">
                                      <p:cBhvr>
                                        <p:cTn id="40" dur="500"/>
                                        <p:tgtEl>
                                          <p:spTgt spid="20"/>
                                        </p:tgtEl>
                                      </p:cBhvr>
                                    </p:animEffect>
                                  </p:childTnLst>
                                  <p:subTnLst>
                                    <p:audio>
                                      <p:cMediaNode>
                                        <p:cTn display="0" masterRel="sameClick">
                                          <p:stCondLst>
                                            <p:cond evt="begin" delay="0">
                                              <p:tn val="38"/>
                                            </p:cond>
                                          </p:stCondLst>
                                          <p:endCondLst>
                                            <p:cond evt="onStopAudio" delay="0">
                                              <p:tgtEl>
                                                <p:sldTgt/>
                                              </p:tgtEl>
                                            </p:cond>
                                          </p:endCondLst>
                                        </p:cTn>
                                        <p:tgtEl>
                                          <p:sndTgt r:embed="rId3" name="Chimes 3-CL (2).wav"/>
                                        </p:tgtEl>
                                      </p:cMediaNode>
                                    </p:audio>
                                  </p:subTnLst>
                                </p:cTn>
                              </p:par>
                              <p:par>
                                <p:cTn id="41" presetID="5" presetClass="entr" presetSubtype="10" fill="hold" grpId="0" nodeType="withEffect">
                                  <p:stCondLst>
                                    <p:cond delay="3000"/>
                                  </p:stCondLst>
                                  <p:childTnLst>
                                    <p:set>
                                      <p:cBhvr>
                                        <p:cTn id="42" dur="1" fill="hold">
                                          <p:stCondLst>
                                            <p:cond delay="0"/>
                                          </p:stCondLst>
                                        </p:cTn>
                                        <p:tgtEl>
                                          <p:spTgt spid="21"/>
                                        </p:tgtEl>
                                        <p:attrNameLst>
                                          <p:attrName>style.visibility</p:attrName>
                                        </p:attrNameLst>
                                      </p:cBhvr>
                                      <p:to>
                                        <p:strVal val="visible"/>
                                      </p:to>
                                    </p:set>
                                    <p:animEffect transition="in" filter="checkerboard(across)">
                                      <p:cBhvr>
                                        <p:cTn id="43" dur="500"/>
                                        <p:tgtEl>
                                          <p:spTgt spid="21"/>
                                        </p:tgtEl>
                                      </p:cBhvr>
                                    </p:animEffect>
                                  </p:childTnLst>
                                </p:cTn>
                              </p:par>
                              <p:par>
                                <p:cTn id="44" presetID="5" presetClass="entr" presetSubtype="10" fill="hold" grpId="0" nodeType="withEffect">
                                  <p:stCondLst>
                                    <p:cond delay="3000"/>
                                  </p:stCondLst>
                                  <p:childTnLst>
                                    <p:set>
                                      <p:cBhvr>
                                        <p:cTn id="45" dur="1" fill="hold">
                                          <p:stCondLst>
                                            <p:cond delay="0"/>
                                          </p:stCondLst>
                                        </p:cTn>
                                        <p:tgtEl>
                                          <p:spTgt spid="22"/>
                                        </p:tgtEl>
                                        <p:attrNameLst>
                                          <p:attrName>style.visibility</p:attrName>
                                        </p:attrNameLst>
                                      </p:cBhvr>
                                      <p:to>
                                        <p:strVal val="visible"/>
                                      </p:to>
                                    </p:set>
                                    <p:animEffect transition="in" filter="checkerboard(across)">
                                      <p:cBhvr>
                                        <p:cTn id="46" dur="500"/>
                                        <p:tgtEl>
                                          <p:spTgt spid="22"/>
                                        </p:tgtEl>
                                      </p:cBhvr>
                                    </p:animEffect>
                                  </p:childTnLst>
                                </p:cTn>
                              </p:par>
                              <p:par>
                                <p:cTn id="47" presetID="22" presetClass="entr" presetSubtype="8" fill="hold" nodeType="withEffect">
                                  <p:stCondLst>
                                    <p:cond delay="300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500"/>
                                        <p:tgtEl>
                                          <p:spTgt spid="18"/>
                                        </p:tgtEl>
                                      </p:cBhvr>
                                    </p:animEffect>
                                  </p:childTnLst>
                                </p:cTn>
                              </p:par>
                              <p:par>
                                <p:cTn id="50" presetID="5" presetClass="entr" presetSubtype="10" fill="hold" nodeType="withEffect">
                                  <p:stCondLst>
                                    <p:cond delay="4000"/>
                                  </p:stCondLst>
                                  <p:childTnLst>
                                    <p:set>
                                      <p:cBhvr>
                                        <p:cTn id="51" dur="1" fill="hold">
                                          <p:stCondLst>
                                            <p:cond delay="0"/>
                                          </p:stCondLst>
                                        </p:cTn>
                                        <p:tgtEl>
                                          <p:spTgt spid="24"/>
                                        </p:tgtEl>
                                        <p:attrNameLst>
                                          <p:attrName>style.visibility</p:attrName>
                                        </p:attrNameLst>
                                      </p:cBhvr>
                                      <p:to>
                                        <p:strVal val="visible"/>
                                      </p:to>
                                    </p:set>
                                    <p:animEffect transition="in" filter="checkerboard(across)">
                                      <p:cBhvr>
                                        <p:cTn id="52" dur="500"/>
                                        <p:tgtEl>
                                          <p:spTgt spid="24"/>
                                        </p:tgtEl>
                                      </p:cBhvr>
                                    </p:animEffect>
                                  </p:childTnLst>
                                </p:cTn>
                              </p:par>
                              <p:par>
                                <p:cTn id="53" presetID="5" presetClass="entr" presetSubtype="10" fill="hold" nodeType="withEffect">
                                  <p:stCondLst>
                                    <p:cond delay="4000"/>
                                  </p:stCondLst>
                                  <p:childTnLst>
                                    <p:set>
                                      <p:cBhvr>
                                        <p:cTn id="54" dur="1" fill="hold">
                                          <p:stCondLst>
                                            <p:cond delay="0"/>
                                          </p:stCondLst>
                                        </p:cTn>
                                        <p:tgtEl>
                                          <p:spTgt spid="25"/>
                                        </p:tgtEl>
                                        <p:attrNameLst>
                                          <p:attrName>style.visibility</p:attrName>
                                        </p:attrNameLst>
                                      </p:cBhvr>
                                      <p:to>
                                        <p:strVal val="visible"/>
                                      </p:to>
                                    </p:set>
                                    <p:animEffect transition="in" filter="checkerboard(across)">
                                      <p:cBhvr>
                                        <p:cTn id="55" dur="500"/>
                                        <p:tgtEl>
                                          <p:spTgt spid="25"/>
                                        </p:tgtEl>
                                      </p:cBhvr>
                                    </p:animEffect>
                                  </p:childTnLst>
                                  <p:subTnLst>
                                    <p:audio>
                                      <p:cMediaNode>
                                        <p:cTn display="0" masterRel="sameClick">
                                          <p:stCondLst>
                                            <p:cond evt="begin" delay="0">
                                              <p:tn val="53"/>
                                            </p:cond>
                                          </p:stCondLst>
                                          <p:endCondLst>
                                            <p:cond evt="onStopAudio" delay="0">
                                              <p:tgtEl>
                                                <p:sldTgt/>
                                              </p:tgtEl>
                                            </p:cond>
                                          </p:endCondLst>
                                        </p:cTn>
                                        <p:tgtEl>
                                          <p:sndTgt r:embed="rId3" name="Chimes 3-CL (2).wav"/>
                                        </p:tgtEl>
                                      </p:cMediaNode>
                                    </p:audio>
                                  </p:subTnLst>
                                </p:cTn>
                              </p:par>
                              <p:par>
                                <p:cTn id="56" presetID="5" presetClass="entr" presetSubtype="10" fill="hold" grpId="0" nodeType="withEffect">
                                  <p:stCondLst>
                                    <p:cond delay="4000"/>
                                  </p:stCondLst>
                                  <p:childTnLst>
                                    <p:set>
                                      <p:cBhvr>
                                        <p:cTn id="57" dur="1" fill="hold">
                                          <p:stCondLst>
                                            <p:cond delay="0"/>
                                          </p:stCondLst>
                                        </p:cTn>
                                        <p:tgtEl>
                                          <p:spTgt spid="26"/>
                                        </p:tgtEl>
                                        <p:attrNameLst>
                                          <p:attrName>style.visibility</p:attrName>
                                        </p:attrNameLst>
                                      </p:cBhvr>
                                      <p:to>
                                        <p:strVal val="visible"/>
                                      </p:to>
                                    </p:set>
                                    <p:animEffect transition="in" filter="checkerboard(across)">
                                      <p:cBhvr>
                                        <p:cTn id="58" dur="500"/>
                                        <p:tgtEl>
                                          <p:spTgt spid="26"/>
                                        </p:tgtEl>
                                      </p:cBhvr>
                                    </p:animEffect>
                                  </p:childTnLst>
                                </p:cTn>
                              </p:par>
                              <p:par>
                                <p:cTn id="59" presetID="5" presetClass="entr" presetSubtype="10" fill="hold" grpId="0" nodeType="withEffect">
                                  <p:stCondLst>
                                    <p:cond delay="4000"/>
                                  </p:stCondLst>
                                  <p:childTnLst>
                                    <p:set>
                                      <p:cBhvr>
                                        <p:cTn id="60" dur="1" fill="hold">
                                          <p:stCondLst>
                                            <p:cond delay="0"/>
                                          </p:stCondLst>
                                        </p:cTn>
                                        <p:tgtEl>
                                          <p:spTgt spid="27"/>
                                        </p:tgtEl>
                                        <p:attrNameLst>
                                          <p:attrName>style.visibility</p:attrName>
                                        </p:attrNameLst>
                                      </p:cBhvr>
                                      <p:to>
                                        <p:strVal val="visible"/>
                                      </p:to>
                                    </p:set>
                                    <p:animEffect transition="in" filter="checkerboard(across)">
                                      <p:cBhvr>
                                        <p:cTn id="61" dur="500"/>
                                        <p:tgtEl>
                                          <p:spTgt spid="27"/>
                                        </p:tgtEl>
                                      </p:cBhvr>
                                    </p:animEffect>
                                  </p:childTnLst>
                                </p:cTn>
                              </p:par>
                              <p:par>
                                <p:cTn id="62" presetID="22" presetClass="entr" presetSubtype="8" fill="hold" nodeType="withEffect">
                                  <p:stCondLst>
                                    <p:cond delay="4000"/>
                                  </p:stCondLst>
                                  <p:childTnLst>
                                    <p:set>
                                      <p:cBhvr>
                                        <p:cTn id="63" dur="1" fill="hold">
                                          <p:stCondLst>
                                            <p:cond delay="0"/>
                                          </p:stCondLst>
                                        </p:cTn>
                                        <p:tgtEl>
                                          <p:spTgt spid="23"/>
                                        </p:tgtEl>
                                        <p:attrNameLst>
                                          <p:attrName>style.visibility</p:attrName>
                                        </p:attrNameLst>
                                      </p:cBhvr>
                                      <p:to>
                                        <p:strVal val="visible"/>
                                      </p:to>
                                    </p:set>
                                    <p:animEffect transition="in" filter="wipe(left)">
                                      <p:cBhvr>
                                        <p:cTn id="64" dur="500"/>
                                        <p:tgtEl>
                                          <p:spTgt spid="23"/>
                                        </p:tgtEl>
                                      </p:cBhvr>
                                    </p:animEffect>
                                  </p:childTnLst>
                                </p:cTn>
                              </p:par>
                              <p:par>
                                <p:cTn id="65" presetID="5" presetClass="entr" presetSubtype="10" fill="hold" nodeType="withEffect">
                                  <p:stCondLst>
                                    <p:cond delay="5000"/>
                                  </p:stCondLst>
                                  <p:childTnLst>
                                    <p:set>
                                      <p:cBhvr>
                                        <p:cTn id="66" dur="1" fill="hold">
                                          <p:stCondLst>
                                            <p:cond delay="0"/>
                                          </p:stCondLst>
                                        </p:cTn>
                                        <p:tgtEl>
                                          <p:spTgt spid="29"/>
                                        </p:tgtEl>
                                        <p:attrNameLst>
                                          <p:attrName>style.visibility</p:attrName>
                                        </p:attrNameLst>
                                      </p:cBhvr>
                                      <p:to>
                                        <p:strVal val="visible"/>
                                      </p:to>
                                    </p:set>
                                    <p:animEffect transition="in" filter="checkerboard(across)">
                                      <p:cBhvr>
                                        <p:cTn id="67" dur="500"/>
                                        <p:tgtEl>
                                          <p:spTgt spid="29"/>
                                        </p:tgtEl>
                                      </p:cBhvr>
                                    </p:animEffect>
                                  </p:childTnLst>
                                </p:cTn>
                              </p:par>
                              <p:par>
                                <p:cTn id="68" presetID="5" presetClass="entr" presetSubtype="10" fill="hold" nodeType="withEffect">
                                  <p:stCondLst>
                                    <p:cond delay="5000"/>
                                  </p:stCondLst>
                                  <p:childTnLst>
                                    <p:set>
                                      <p:cBhvr>
                                        <p:cTn id="69" dur="1" fill="hold">
                                          <p:stCondLst>
                                            <p:cond delay="0"/>
                                          </p:stCondLst>
                                        </p:cTn>
                                        <p:tgtEl>
                                          <p:spTgt spid="30"/>
                                        </p:tgtEl>
                                        <p:attrNameLst>
                                          <p:attrName>style.visibility</p:attrName>
                                        </p:attrNameLst>
                                      </p:cBhvr>
                                      <p:to>
                                        <p:strVal val="visible"/>
                                      </p:to>
                                    </p:set>
                                    <p:animEffect transition="in" filter="checkerboard(across)">
                                      <p:cBhvr>
                                        <p:cTn id="70" dur="500"/>
                                        <p:tgtEl>
                                          <p:spTgt spid="30"/>
                                        </p:tgtEl>
                                      </p:cBhvr>
                                    </p:animEffect>
                                  </p:childTnLst>
                                  <p:subTnLst>
                                    <p:audio>
                                      <p:cMediaNode>
                                        <p:cTn display="0" masterRel="sameClick">
                                          <p:stCondLst>
                                            <p:cond evt="begin" delay="0">
                                              <p:tn val="68"/>
                                            </p:cond>
                                          </p:stCondLst>
                                          <p:endCondLst>
                                            <p:cond evt="onStopAudio" delay="0">
                                              <p:tgtEl>
                                                <p:sldTgt/>
                                              </p:tgtEl>
                                            </p:cond>
                                          </p:endCondLst>
                                        </p:cTn>
                                        <p:tgtEl>
                                          <p:sndTgt r:embed="rId3" name="Chimes 3-CL (2).wav"/>
                                        </p:tgtEl>
                                      </p:cMediaNode>
                                    </p:audio>
                                  </p:subTnLst>
                                </p:cTn>
                              </p:par>
                              <p:par>
                                <p:cTn id="71" presetID="5" presetClass="entr" presetSubtype="10" fill="hold" grpId="0" nodeType="withEffect">
                                  <p:stCondLst>
                                    <p:cond delay="5000"/>
                                  </p:stCondLst>
                                  <p:childTnLst>
                                    <p:set>
                                      <p:cBhvr>
                                        <p:cTn id="72" dur="1" fill="hold">
                                          <p:stCondLst>
                                            <p:cond delay="0"/>
                                          </p:stCondLst>
                                        </p:cTn>
                                        <p:tgtEl>
                                          <p:spTgt spid="31"/>
                                        </p:tgtEl>
                                        <p:attrNameLst>
                                          <p:attrName>style.visibility</p:attrName>
                                        </p:attrNameLst>
                                      </p:cBhvr>
                                      <p:to>
                                        <p:strVal val="visible"/>
                                      </p:to>
                                    </p:set>
                                    <p:animEffect transition="in" filter="checkerboard(across)">
                                      <p:cBhvr>
                                        <p:cTn id="73" dur="500"/>
                                        <p:tgtEl>
                                          <p:spTgt spid="31"/>
                                        </p:tgtEl>
                                      </p:cBhvr>
                                    </p:animEffect>
                                  </p:childTnLst>
                                </p:cTn>
                              </p:par>
                              <p:par>
                                <p:cTn id="74" presetID="5" presetClass="entr" presetSubtype="10" fill="hold" grpId="0" nodeType="withEffect">
                                  <p:stCondLst>
                                    <p:cond delay="5000"/>
                                  </p:stCondLst>
                                  <p:childTnLst>
                                    <p:set>
                                      <p:cBhvr>
                                        <p:cTn id="75" dur="1" fill="hold">
                                          <p:stCondLst>
                                            <p:cond delay="0"/>
                                          </p:stCondLst>
                                        </p:cTn>
                                        <p:tgtEl>
                                          <p:spTgt spid="32"/>
                                        </p:tgtEl>
                                        <p:attrNameLst>
                                          <p:attrName>style.visibility</p:attrName>
                                        </p:attrNameLst>
                                      </p:cBhvr>
                                      <p:to>
                                        <p:strVal val="visible"/>
                                      </p:to>
                                    </p:set>
                                    <p:animEffect transition="in" filter="checkerboard(across)">
                                      <p:cBhvr>
                                        <p:cTn id="76" dur="500"/>
                                        <p:tgtEl>
                                          <p:spTgt spid="32"/>
                                        </p:tgtEl>
                                      </p:cBhvr>
                                    </p:animEffect>
                                  </p:childTnLst>
                                </p:cTn>
                              </p:par>
                              <p:par>
                                <p:cTn id="77" presetID="22" presetClass="entr" presetSubtype="8" fill="hold" nodeType="withEffect">
                                  <p:stCondLst>
                                    <p:cond delay="5000"/>
                                  </p:stCondLst>
                                  <p:childTnLst>
                                    <p:set>
                                      <p:cBhvr>
                                        <p:cTn id="78" dur="1" fill="hold">
                                          <p:stCondLst>
                                            <p:cond delay="0"/>
                                          </p:stCondLst>
                                        </p:cTn>
                                        <p:tgtEl>
                                          <p:spTgt spid="28"/>
                                        </p:tgtEl>
                                        <p:attrNameLst>
                                          <p:attrName>style.visibility</p:attrName>
                                        </p:attrNameLst>
                                      </p:cBhvr>
                                      <p:to>
                                        <p:strVal val="visible"/>
                                      </p:to>
                                    </p:set>
                                    <p:animEffect transition="in" filter="wipe(left)">
                                      <p:cBhvr>
                                        <p:cTn id="79" dur="500"/>
                                        <p:tgtEl>
                                          <p:spTgt spid="28"/>
                                        </p:tgtEl>
                                      </p:cBhvr>
                                    </p:animEffect>
                                  </p:childTnLst>
                                </p:cTn>
                              </p:par>
                              <p:par>
                                <p:cTn id="80" presetID="12" presetClass="exit" presetSubtype="1" fill="hold" nodeType="withEffect">
                                  <p:stCondLst>
                                    <p:cond delay="5500"/>
                                  </p:stCondLst>
                                  <p:childTnLst>
                                    <p:animEffect transition="out" filter="slide(fromTop)">
                                      <p:cBhvr>
                                        <p:cTn id="81" dur="500"/>
                                        <p:tgtEl>
                                          <p:spTgt spid="2"/>
                                        </p:tgtEl>
                                      </p:cBhvr>
                                    </p:animEffect>
                                    <p:set>
                                      <p:cBhvr>
                                        <p:cTn id="82" dur="1" fill="hold">
                                          <p:stCondLst>
                                            <p:cond delay="499"/>
                                          </p:stCondLst>
                                        </p:cTn>
                                        <p:tgtEl>
                                          <p:spTgt spid="2"/>
                                        </p:tgtEl>
                                        <p:attrNameLst>
                                          <p:attrName>style.visibility</p:attrName>
                                        </p:attrNameLst>
                                      </p:cBhvr>
                                      <p:to>
                                        <p:strVal val="hidden"/>
                                      </p:to>
                                    </p:set>
                                  </p:childTnLst>
                                </p:cTn>
                              </p:par>
                              <p:par>
                                <p:cTn id="83" presetID="12" presetClass="exit" presetSubtype="1" fill="hold" nodeType="withEffect">
                                  <p:stCondLst>
                                    <p:cond delay="5500"/>
                                  </p:stCondLst>
                                  <p:childTnLst>
                                    <p:animEffect transition="out" filter="slide(fromTop)">
                                      <p:cBhvr>
                                        <p:cTn id="84" dur="500"/>
                                        <p:tgtEl>
                                          <p:spTgt spid="29"/>
                                        </p:tgtEl>
                                      </p:cBhvr>
                                    </p:animEffect>
                                    <p:set>
                                      <p:cBhvr>
                                        <p:cTn id="85" dur="1" fill="hold">
                                          <p:stCondLst>
                                            <p:cond delay="499"/>
                                          </p:stCondLst>
                                        </p:cTn>
                                        <p:tgtEl>
                                          <p:spTgt spid="29"/>
                                        </p:tgtEl>
                                        <p:attrNameLst>
                                          <p:attrName>style.visibility</p:attrName>
                                        </p:attrNameLst>
                                      </p:cBhvr>
                                      <p:to>
                                        <p:strVal val="hidden"/>
                                      </p:to>
                                    </p:set>
                                  </p:childTnLst>
                                </p:cTn>
                              </p:par>
                              <p:par>
                                <p:cTn id="86" presetID="12" presetClass="exit" presetSubtype="1" fill="hold" nodeType="withEffect">
                                  <p:stCondLst>
                                    <p:cond delay="5500"/>
                                  </p:stCondLst>
                                  <p:childTnLst>
                                    <p:animEffect transition="out" filter="slide(fromTop)">
                                      <p:cBhvr>
                                        <p:cTn id="87" dur="500"/>
                                        <p:tgtEl>
                                          <p:spTgt spid="24"/>
                                        </p:tgtEl>
                                      </p:cBhvr>
                                    </p:animEffect>
                                    <p:set>
                                      <p:cBhvr>
                                        <p:cTn id="88" dur="1" fill="hold">
                                          <p:stCondLst>
                                            <p:cond delay="499"/>
                                          </p:stCondLst>
                                        </p:cTn>
                                        <p:tgtEl>
                                          <p:spTgt spid="24"/>
                                        </p:tgtEl>
                                        <p:attrNameLst>
                                          <p:attrName>style.visibility</p:attrName>
                                        </p:attrNameLst>
                                      </p:cBhvr>
                                      <p:to>
                                        <p:strVal val="hidden"/>
                                      </p:to>
                                    </p:set>
                                  </p:childTnLst>
                                </p:cTn>
                              </p:par>
                              <p:par>
                                <p:cTn id="89" presetID="12" presetClass="exit" presetSubtype="1" fill="hold" nodeType="withEffect">
                                  <p:stCondLst>
                                    <p:cond delay="5500"/>
                                  </p:stCondLst>
                                  <p:childTnLst>
                                    <p:animEffect transition="out" filter="slide(fromTop)">
                                      <p:cBhvr>
                                        <p:cTn id="90" dur="500"/>
                                        <p:tgtEl>
                                          <p:spTgt spid="19"/>
                                        </p:tgtEl>
                                      </p:cBhvr>
                                    </p:animEffect>
                                    <p:set>
                                      <p:cBhvr>
                                        <p:cTn id="91" dur="1" fill="hold">
                                          <p:stCondLst>
                                            <p:cond delay="499"/>
                                          </p:stCondLst>
                                        </p:cTn>
                                        <p:tgtEl>
                                          <p:spTgt spid="19"/>
                                        </p:tgtEl>
                                        <p:attrNameLst>
                                          <p:attrName>style.visibility</p:attrName>
                                        </p:attrNameLst>
                                      </p:cBhvr>
                                      <p:to>
                                        <p:strVal val="hidden"/>
                                      </p:to>
                                    </p:set>
                                  </p:childTnLst>
                                </p:cTn>
                              </p:par>
                              <p:par>
                                <p:cTn id="92" presetID="12" presetClass="exit" presetSubtype="1" fill="hold" nodeType="withEffect">
                                  <p:stCondLst>
                                    <p:cond delay="5500"/>
                                  </p:stCondLst>
                                  <p:childTnLst>
                                    <p:animEffect transition="out" filter="slide(fromTop)">
                                      <p:cBhvr>
                                        <p:cTn id="93" dur="500"/>
                                        <p:tgtEl>
                                          <p:spTgt spid="11"/>
                                        </p:tgtEl>
                                      </p:cBhvr>
                                    </p:animEffect>
                                    <p:set>
                                      <p:cBhvr>
                                        <p:cTn id="94" dur="1" fill="hold">
                                          <p:stCondLst>
                                            <p:cond delay="499"/>
                                          </p:stCondLst>
                                        </p:cTn>
                                        <p:tgtEl>
                                          <p:spTgt spid="11"/>
                                        </p:tgtEl>
                                        <p:attrNameLst>
                                          <p:attrName>style.visibility</p:attrName>
                                        </p:attrNameLst>
                                      </p:cBhvr>
                                      <p:to>
                                        <p:strVal val="hidden"/>
                                      </p:to>
                                    </p:set>
                                  </p:childTnLst>
                                </p:cTn>
                              </p:par>
                              <p:par>
                                <p:cTn id="95" presetID="12" presetClass="exit" presetSubtype="1" fill="hold" nodeType="withEffect">
                                  <p:stCondLst>
                                    <p:cond delay="5500"/>
                                  </p:stCondLst>
                                  <p:childTnLst>
                                    <p:animEffect transition="out" filter="slide(fromTop)">
                                      <p:cBhvr>
                                        <p:cTn id="96" dur="500"/>
                                        <p:tgtEl>
                                          <p:spTgt spid="3"/>
                                        </p:tgtEl>
                                      </p:cBhvr>
                                    </p:animEffect>
                                    <p:set>
                                      <p:cBhvr>
                                        <p:cTn id="97" dur="1" fill="hold">
                                          <p:stCondLst>
                                            <p:cond delay="499"/>
                                          </p:stCondLst>
                                        </p:cTn>
                                        <p:tgtEl>
                                          <p:spTgt spid="3"/>
                                        </p:tgtEl>
                                        <p:attrNameLst>
                                          <p:attrName>style.visibility</p:attrName>
                                        </p:attrNameLst>
                                      </p:cBhvr>
                                      <p:to>
                                        <p:strVal val="hidden"/>
                                      </p:to>
                                    </p:set>
                                  </p:childTnLst>
                                </p:cTn>
                              </p:par>
                            </p:childTnLst>
                          </p:cTn>
                        </p:par>
                      </p:childTnLst>
                    </p:cTn>
                  </p:par>
                  <p:par>
                    <p:cTn id="98" fill="hold" nodeType="clickPar">
                      <p:stCondLst>
                        <p:cond delay="indefinite"/>
                      </p:stCondLst>
                      <p:childTnLst>
                        <p:par>
                          <p:cTn id="99" fill="hold" nodeType="withGroup">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70"/>
                                        </p:tgtEl>
                                        <p:attrNameLst>
                                          <p:attrName>style.visibility</p:attrName>
                                        </p:attrNameLst>
                                      </p:cBhvr>
                                      <p:to>
                                        <p:strVal val="visible"/>
                                      </p:to>
                                    </p:set>
                                  </p:childTnLst>
                                  <p:subTnLst>
                                    <p:audio>
                                      <p:cMediaNode>
                                        <p:cTn display="0" masterRel="sameClick">
                                          <p:stCondLst>
                                            <p:cond evt="begin" delay="0">
                                              <p:tn val="100"/>
                                            </p:cond>
                                          </p:stCondLst>
                                          <p:endCondLst>
                                            <p:cond evt="onStopAudio" delay="0">
                                              <p:tgtEl>
                                                <p:sldTgt/>
                                              </p:tgtEl>
                                            </p:cond>
                                          </p:endCondLst>
                                        </p:cTn>
                                        <p:tgtEl>
                                          <p:sndTgt r:embed="rId4" name="hammer.wav"/>
                                        </p:tgtEl>
                                      </p:cMediaNode>
                                    </p:audio>
                                  </p:subTnLst>
                                </p:cTn>
                              </p:par>
                            </p:childTnLst>
                          </p:cTn>
                        </p:par>
                        <p:par>
                          <p:cTn id="102" fill="hold" nodeType="afterGroup">
                            <p:stCondLst>
                              <p:cond delay="0"/>
                            </p:stCondLst>
                            <p:childTnLst>
                              <p:par>
                                <p:cTn id="103" presetID="1" presetClass="entr" presetSubtype="0" fill="hold" grpId="0" nodeType="afterEffect">
                                  <p:stCondLst>
                                    <p:cond delay="1000"/>
                                  </p:stCondLst>
                                  <p:childTnLst>
                                    <p:set>
                                      <p:cBhvr>
                                        <p:cTn id="104" dur="1" fill="hold">
                                          <p:stCondLst>
                                            <p:cond delay="0"/>
                                          </p:stCondLst>
                                        </p:cTn>
                                        <p:tgtEl>
                                          <p:spTgt spid="71"/>
                                        </p:tgtEl>
                                        <p:attrNameLst>
                                          <p:attrName>style.visibility</p:attrName>
                                        </p:attrNameLst>
                                      </p:cBhvr>
                                      <p:to>
                                        <p:strVal val="visible"/>
                                      </p:to>
                                    </p:set>
                                  </p:childTnLst>
                                  <p:subTnLst>
                                    <p:audio>
                                      <p:cMediaNode>
                                        <p:cTn display="0" masterRel="sameClick">
                                          <p:stCondLst>
                                            <p:cond evt="begin" delay="0">
                                              <p:tn val="103"/>
                                            </p:cond>
                                          </p:stCondLst>
                                          <p:endCondLst>
                                            <p:cond evt="onStopAudio" delay="0">
                                              <p:tgtEl>
                                                <p:sldTgt/>
                                              </p:tgtEl>
                                            </p:cond>
                                          </p:endCondLst>
                                        </p:cTn>
                                        <p:tgtEl>
                                          <p:sndTgt r:embed="rId4" name="hammer.wav"/>
                                        </p:tgtEl>
                                      </p:cMediaNode>
                                    </p:audio>
                                  </p:subTnLst>
                                </p:cTn>
                              </p:par>
                            </p:childTnLst>
                          </p:cTn>
                        </p:par>
                        <p:par>
                          <p:cTn id="105" fill="hold" nodeType="afterGroup">
                            <p:stCondLst>
                              <p:cond delay="1000"/>
                            </p:stCondLst>
                            <p:childTnLst>
                              <p:par>
                                <p:cTn id="106" presetID="1" presetClass="entr" presetSubtype="0" fill="hold" grpId="0" nodeType="afterEffect">
                                  <p:stCondLst>
                                    <p:cond delay="1000"/>
                                  </p:stCondLst>
                                  <p:childTnLst>
                                    <p:set>
                                      <p:cBhvr>
                                        <p:cTn id="107" dur="1" fill="hold">
                                          <p:stCondLst>
                                            <p:cond delay="0"/>
                                          </p:stCondLst>
                                        </p:cTn>
                                        <p:tgtEl>
                                          <p:spTgt spid="72"/>
                                        </p:tgtEl>
                                        <p:attrNameLst>
                                          <p:attrName>style.visibility</p:attrName>
                                        </p:attrNameLst>
                                      </p:cBhvr>
                                      <p:to>
                                        <p:strVal val="visible"/>
                                      </p:to>
                                    </p:set>
                                  </p:childTnLst>
                                  <p:subTnLst>
                                    <p:audio>
                                      <p:cMediaNode>
                                        <p:cTn display="0" masterRel="sameClick">
                                          <p:stCondLst>
                                            <p:cond evt="begin" delay="0">
                                              <p:tn val="106"/>
                                            </p:cond>
                                          </p:stCondLst>
                                          <p:endCondLst>
                                            <p:cond evt="onStopAudio" delay="0">
                                              <p:tgtEl>
                                                <p:sldTgt/>
                                              </p:tgtEl>
                                            </p:cond>
                                          </p:endCondLst>
                                        </p:cTn>
                                        <p:tgtEl>
                                          <p:sndTgt r:embed="rId4" name="hammer.wav"/>
                                        </p:tgtEl>
                                      </p:cMediaNode>
                                    </p:audio>
                                  </p:subTnLst>
                                </p:cTn>
                              </p:par>
                            </p:childTnLst>
                          </p:cTn>
                        </p:par>
                        <p:par>
                          <p:cTn id="108" fill="hold" nodeType="afterGroup">
                            <p:stCondLst>
                              <p:cond delay="2000"/>
                            </p:stCondLst>
                            <p:childTnLst>
                              <p:par>
                                <p:cTn id="109" presetID="1" presetClass="entr" presetSubtype="0" fill="hold" grpId="0" nodeType="afterEffect">
                                  <p:stCondLst>
                                    <p:cond delay="1000"/>
                                  </p:stCondLst>
                                  <p:childTnLst>
                                    <p:set>
                                      <p:cBhvr>
                                        <p:cTn id="110" dur="1" fill="hold">
                                          <p:stCondLst>
                                            <p:cond delay="0"/>
                                          </p:stCondLst>
                                        </p:cTn>
                                        <p:tgtEl>
                                          <p:spTgt spid="73"/>
                                        </p:tgtEl>
                                        <p:attrNameLst>
                                          <p:attrName>style.visibility</p:attrName>
                                        </p:attrNameLst>
                                      </p:cBhvr>
                                      <p:to>
                                        <p:strVal val="visible"/>
                                      </p:to>
                                    </p:set>
                                  </p:childTnLst>
                                  <p:subTnLst>
                                    <p:audio>
                                      <p:cMediaNode>
                                        <p:cTn display="0" masterRel="sameClick">
                                          <p:stCondLst>
                                            <p:cond evt="begin" delay="0">
                                              <p:tn val="109"/>
                                            </p:cond>
                                          </p:stCondLst>
                                          <p:endCondLst>
                                            <p:cond evt="onStopAudio" delay="0">
                                              <p:tgtEl>
                                                <p:sldTgt/>
                                              </p:tgtEl>
                                            </p:cond>
                                          </p:endCondLst>
                                        </p:cTn>
                                        <p:tgtEl>
                                          <p:sndTgt r:embed="rId4" name="hammer.wav"/>
                                        </p:tgtEl>
                                      </p:cMediaNode>
                                    </p:audio>
                                  </p:subTnLst>
                                </p:cTn>
                              </p:par>
                            </p:childTnLst>
                          </p:cTn>
                        </p:par>
                        <p:par>
                          <p:cTn id="111" fill="hold" nodeType="afterGroup">
                            <p:stCondLst>
                              <p:cond delay="4000"/>
                            </p:stCondLst>
                            <p:childTnLst>
                              <p:par>
                                <p:cTn id="112" presetID="1" presetClass="entr" presetSubtype="0" fill="hold" grpId="0" nodeType="afterEffect">
                                  <p:stCondLst>
                                    <p:cond delay="1000"/>
                                  </p:stCondLst>
                                  <p:childTnLst>
                                    <p:set>
                                      <p:cBhvr>
                                        <p:cTn id="113" dur="1" fill="hold">
                                          <p:stCondLst>
                                            <p:cond delay="0"/>
                                          </p:stCondLst>
                                        </p:cTn>
                                        <p:tgtEl>
                                          <p:spTgt spid="74"/>
                                        </p:tgtEl>
                                        <p:attrNameLst>
                                          <p:attrName>style.visibility</p:attrName>
                                        </p:attrNameLst>
                                      </p:cBhvr>
                                      <p:to>
                                        <p:strVal val="visible"/>
                                      </p:to>
                                    </p:set>
                                  </p:childTnLst>
                                  <p:subTnLst>
                                    <p:audio>
                                      <p:cMediaNode>
                                        <p:cTn display="0" masterRel="sameClick">
                                          <p:stCondLst>
                                            <p:cond evt="begin" delay="0">
                                              <p:tn val="112"/>
                                            </p:cond>
                                          </p:stCondLst>
                                          <p:endCondLst>
                                            <p:cond evt="onStopAudio" delay="0">
                                              <p:tgtEl>
                                                <p:sldTgt/>
                                              </p:tgtEl>
                                            </p:cond>
                                          </p:endCondLst>
                                        </p:cTn>
                                        <p:tgtEl>
                                          <p:sndTgt r:embed="rId4" name="hammer.wav"/>
                                        </p:tgtEl>
                                      </p:cMediaNode>
                                    </p:audio>
                                  </p:subTnLst>
                                </p:cTn>
                              </p:par>
                            </p:childTnLst>
                          </p:cTn>
                        </p:par>
                        <p:par>
                          <p:cTn id="114" fill="hold" nodeType="afterGroup">
                            <p:stCondLst>
                              <p:cond delay="5000"/>
                            </p:stCondLst>
                            <p:childTnLst>
                              <p:par>
                                <p:cTn id="115" presetID="1" presetClass="entr" presetSubtype="0" fill="hold" grpId="0" nodeType="afterEffect">
                                  <p:stCondLst>
                                    <p:cond delay="1000"/>
                                  </p:stCondLst>
                                  <p:childTnLst>
                                    <p:set>
                                      <p:cBhvr>
                                        <p:cTn id="116" dur="1" fill="hold">
                                          <p:stCondLst>
                                            <p:cond delay="0"/>
                                          </p:stCondLst>
                                        </p:cTn>
                                        <p:tgtEl>
                                          <p:spTgt spid="75"/>
                                        </p:tgtEl>
                                        <p:attrNameLst>
                                          <p:attrName>style.visibility</p:attrName>
                                        </p:attrNameLst>
                                      </p:cBhvr>
                                      <p:to>
                                        <p:strVal val="visible"/>
                                      </p:to>
                                    </p:set>
                                  </p:childTnLst>
                                  <p:subTnLst>
                                    <p:audio>
                                      <p:cMediaNode>
                                        <p:cTn display="0" masterRel="sameClick">
                                          <p:stCondLst>
                                            <p:cond evt="begin" delay="0">
                                              <p:tn val="115"/>
                                            </p:cond>
                                          </p:stCondLst>
                                          <p:endCondLst>
                                            <p:cond evt="onStopAudio" delay="0">
                                              <p:tgtEl>
                                                <p:sldTgt/>
                                              </p:tgtEl>
                                            </p:cond>
                                          </p:endCondLst>
                                        </p:cTn>
                                        <p:tgtEl>
                                          <p:sndTgt r:embed="rId4" name="hammer.wav"/>
                                        </p:tgtEl>
                                      </p:cMediaNode>
                                    </p:audio>
                                  </p:subTnLst>
                                </p:cTn>
                              </p:par>
                            </p:childTnLst>
                          </p:cTn>
                        </p:par>
                        <p:par>
                          <p:cTn id="117" fill="hold" nodeType="afterGroup">
                            <p:stCondLst>
                              <p:cond delay="6000"/>
                            </p:stCondLst>
                            <p:childTnLst>
                              <p:par>
                                <p:cTn id="118" presetID="1" presetClass="entr" presetSubtype="0" fill="hold" grpId="0" nodeType="afterEffect">
                                  <p:stCondLst>
                                    <p:cond delay="1000"/>
                                  </p:stCondLst>
                                  <p:childTnLst>
                                    <p:set>
                                      <p:cBhvr>
                                        <p:cTn id="119" dur="1" fill="hold">
                                          <p:stCondLst>
                                            <p:cond delay="0"/>
                                          </p:stCondLst>
                                        </p:cTn>
                                        <p:tgtEl>
                                          <p:spTgt spid="76"/>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4" name="hammer.wav"/>
                                        </p:tgtEl>
                                      </p:cMediaNode>
                                    </p:audio>
                                  </p:subTnLst>
                                </p:cTn>
                              </p:par>
                            </p:childTnLst>
                          </p:cTn>
                        </p:par>
                        <p:par>
                          <p:cTn id="120" fill="hold" nodeType="afterGroup">
                            <p:stCondLst>
                              <p:cond delay="7000"/>
                            </p:stCondLst>
                            <p:childTnLst>
                              <p:par>
                                <p:cTn id="121" presetID="1" presetClass="entr" presetSubtype="0" fill="hold" grpId="0" nodeType="afterEffect">
                                  <p:stCondLst>
                                    <p:cond delay="1000"/>
                                  </p:stCondLst>
                                  <p:childTnLst>
                                    <p:set>
                                      <p:cBhvr>
                                        <p:cTn id="122" dur="1" fill="hold">
                                          <p:stCondLst>
                                            <p:cond delay="0"/>
                                          </p:stCondLst>
                                        </p:cTn>
                                        <p:tgtEl>
                                          <p:spTgt spid="88"/>
                                        </p:tgtEl>
                                        <p:attrNameLst>
                                          <p:attrName>style.visibility</p:attrName>
                                        </p:attrNameLst>
                                      </p:cBhvr>
                                      <p:to>
                                        <p:strVal val="visible"/>
                                      </p:to>
                                    </p:set>
                                  </p:childTnLst>
                                  <p:subTnLst>
                                    <p:audio>
                                      <p:cMediaNode>
                                        <p:cTn display="0" masterRel="sameClick">
                                          <p:stCondLst>
                                            <p:cond evt="begin" delay="0">
                                              <p:tn val="121"/>
                                            </p:cond>
                                          </p:stCondLst>
                                          <p:endCondLst>
                                            <p:cond evt="onStopAudio" delay="0">
                                              <p:tgtEl>
                                                <p:sldTgt/>
                                              </p:tgtEl>
                                            </p:cond>
                                          </p:endCondLst>
                                        </p:cTn>
                                        <p:tgtEl>
                                          <p:sndTgt r:embed="rId4" name="hammer.wav"/>
                                        </p:tgtEl>
                                      </p:cMediaNode>
                                    </p:audio>
                                  </p:subTnLst>
                                </p:cTn>
                              </p:par>
                            </p:childTnLst>
                          </p:cTn>
                        </p:par>
                        <p:par>
                          <p:cTn id="123" fill="hold" nodeType="afterGroup">
                            <p:stCondLst>
                              <p:cond delay="8000"/>
                            </p:stCondLst>
                            <p:childTnLst>
                              <p:par>
                                <p:cTn id="124" presetID="1" presetClass="entr" presetSubtype="0" fill="hold" grpId="0" nodeType="afterEffect">
                                  <p:stCondLst>
                                    <p:cond delay="1000"/>
                                  </p:stCondLst>
                                  <p:childTnLst>
                                    <p:set>
                                      <p:cBhvr>
                                        <p:cTn id="125" dur="1" fill="hold">
                                          <p:stCondLst>
                                            <p:cond delay="0"/>
                                          </p:stCondLst>
                                        </p:cTn>
                                        <p:tgtEl>
                                          <p:spTgt spid="89"/>
                                        </p:tgtEl>
                                        <p:attrNameLst>
                                          <p:attrName>style.visibility</p:attrName>
                                        </p:attrNameLst>
                                      </p:cBhvr>
                                      <p:to>
                                        <p:strVal val="visible"/>
                                      </p:to>
                                    </p:set>
                                  </p:childTnLst>
                                  <p:subTnLst>
                                    <p:audio>
                                      <p:cMediaNode>
                                        <p:cTn display="0" masterRel="sameClick">
                                          <p:stCondLst>
                                            <p:cond evt="begin" delay="0">
                                              <p:tn val="124"/>
                                            </p:cond>
                                          </p:stCondLst>
                                          <p:endCondLst>
                                            <p:cond evt="onStopAudio" delay="0">
                                              <p:tgtEl>
                                                <p:sldTgt/>
                                              </p:tgtEl>
                                            </p:cond>
                                          </p:endCondLst>
                                        </p:cTn>
                                        <p:tgtEl>
                                          <p:sndTgt r:embed="rId4" name="hammer.wav"/>
                                        </p:tgtEl>
                                      </p:cMediaNode>
                                    </p:audio>
                                  </p:subTnLst>
                                </p:cTn>
                              </p:par>
                            </p:childTnLst>
                          </p:cTn>
                        </p:par>
                        <p:par>
                          <p:cTn id="126" fill="hold" nodeType="afterGroup">
                            <p:stCondLst>
                              <p:cond delay="9000"/>
                            </p:stCondLst>
                            <p:childTnLst>
                              <p:par>
                                <p:cTn id="127" presetID="1" presetClass="entr" presetSubtype="0" fill="hold" grpId="0" nodeType="afterEffect">
                                  <p:stCondLst>
                                    <p:cond delay="1000"/>
                                  </p:stCondLst>
                                  <p:childTnLst>
                                    <p:set>
                                      <p:cBhvr>
                                        <p:cTn id="128" dur="1" fill="hold">
                                          <p:stCondLst>
                                            <p:cond delay="0"/>
                                          </p:stCondLst>
                                        </p:cTn>
                                        <p:tgtEl>
                                          <p:spTgt spid="90"/>
                                        </p:tgtEl>
                                        <p:attrNameLst>
                                          <p:attrName>style.visibility</p:attrName>
                                        </p:attrNameLst>
                                      </p:cBhvr>
                                      <p:to>
                                        <p:strVal val="visible"/>
                                      </p:to>
                                    </p:set>
                                  </p:childTnLst>
                                  <p:subTnLst>
                                    <p:audio>
                                      <p:cMediaNode>
                                        <p:cTn display="0" masterRel="sameClick">
                                          <p:stCondLst>
                                            <p:cond evt="begin" delay="0">
                                              <p:tn val="127"/>
                                            </p:cond>
                                          </p:stCondLst>
                                          <p:endCondLst>
                                            <p:cond evt="onStopAudio" delay="0">
                                              <p:tgtEl>
                                                <p:sldTgt/>
                                              </p:tgtEl>
                                            </p:cond>
                                          </p:endCondLst>
                                        </p:cTn>
                                        <p:tgtEl>
                                          <p:sndTgt r:embed="rId4" name="hammer.wav"/>
                                        </p:tgtEl>
                                      </p:cMediaNode>
                                    </p:audio>
                                  </p:subTnLst>
                                </p:cTn>
                              </p:par>
                            </p:childTnLst>
                          </p:cTn>
                        </p:par>
                        <p:par>
                          <p:cTn id="129" fill="hold" nodeType="afterGroup">
                            <p:stCondLst>
                              <p:cond delay="10000"/>
                            </p:stCondLst>
                            <p:childTnLst>
                              <p:par>
                                <p:cTn id="130" presetID="1" presetClass="entr" presetSubtype="0" fill="hold" grpId="0" nodeType="afterEffect">
                                  <p:stCondLst>
                                    <p:cond delay="1000"/>
                                  </p:stCondLst>
                                  <p:childTnLst>
                                    <p:set>
                                      <p:cBhvr>
                                        <p:cTn id="131" dur="1" fill="hold">
                                          <p:stCondLst>
                                            <p:cond delay="0"/>
                                          </p:stCondLst>
                                        </p:cTn>
                                        <p:tgtEl>
                                          <p:spTgt spid="91"/>
                                        </p:tgtEl>
                                        <p:attrNameLst>
                                          <p:attrName>style.visibility</p:attrName>
                                        </p:attrNameLst>
                                      </p:cBhvr>
                                      <p:to>
                                        <p:strVal val="visible"/>
                                      </p:to>
                                    </p:set>
                                  </p:childTnLst>
                                  <p:subTnLst>
                                    <p:audio>
                                      <p:cMediaNode>
                                        <p:cTn display="0" masterRel="sameClick">
                                          <p:stCondLst>
                                            <p:cond evt="begin" delay="0">
                                              <p:tn val="130"/>
                                            </p:cond>
                                          </p:stCondLst>
                                          <p:endCondLst>
                                            <p:cond evt="onStopAudio" delay="0">
                                              <p:tgtEl>
                                                <p:sldTgt/>
                                              </p:tgtEl>
                                            </p:cond>
                                          </p:endCondLst>
                                        </p:cTn>
                                        <p:tgtEl>
                                          <p:sndTgt r:embed="rId4" name="hammer.wav"/>
                                        </p:tgtEl>
                                      </p:cMediaNode>
                                    </p:audio>
                                  </p:subTnLst>
                                </p:cTn>
                              </p:par>
                            </p:childTnLst>
                          </p:cTn>
                        </p:par>
                        <p:par>
                          <p:cTn id="132" fill="hold" nodeType="afterGroup">
                            <p:stCondLst>
                              <p:cond delay="11000"/>
                            </p:stCondLst>
                            <p:childTnLst>
                              <p:par>
                                <p:cTn id="133" presetID="1" presetClass="entr" presetSubtype="0" fill="hold" grpId="0" nodeType="afterEffect">
                                  <p:stCondLst>
                                    <p:cond delay="1000"/>
                                  </p:stCondLst>
                                  <p:childTnLst>
                                    <p:set>
                                      <p:cBhvr>
                                        <p:cTn id="134" dur="1" fill="hold">
                                          <p:stCondLst>
                                            <p:cond delay="0"/>
                                          </p:stCondLst>
                                        </p:cTn>
                                        <p:tgtEl>
                                          <p:spTgt spid="92"/>
                                        </p:tgtEl>
                                        <p:attrNameLst>
                                          <p:attrName>style.visibility</p:attrName>
                                        </p:attrNameLst>
                                      </p:cBhvr>
                                      <p:to>
                                        <p:strVal val="visible"/>
                                      </p:to>
                                    </p:set>
                                  </p:childTnLst>
                                  <p:subTnLst>
                                    <p:audio>
                                      <p:cMediaNode>
                                        <p:cTn display="0" masterRel="sameClick">
                                          <p:stCondLst>
                                            <p:cond evt="begin" delay="0">
                                              <p:tn val="133"/>
                                            </p:cond>
                                          </p:stCondLst>
                                          <p:endCondLst>
                                            <p:cond evt="onStopAudio" delay="0">
                                              <p:tgtEl>
                                                <p:sldTgt/>
                                              </p:tgtEl>
                                            </p:cond>
                                          </p:endCondLst>
                                        </p:cTn>
                                        <p:tgtEl>
                                          <p:sndTgt r:embed="rId4" name="hammer.wav"/>
                                        </p:tgtEl>
                                      </p:cMediaNode>
                                    </p:audio>
                                  </p:subTnLst>
                                </p:cTn>
                              </p:par>
                            </p:childTnLst>
                          </p:cTn>
                        </p:par>
                        <p:par>
                          <p:cTn id="135" fill="hold" nodeType="afterGroup">
                            <p:stCondLst>
                              <p:cond delay="12000"/>
                            </p:stCondLst>
                            <p:childTnLst>
                              <p:par>
                                <p:cTn id="136" presetID="1" presetClass="entr" presetSubtype="0" fill="hold" grpId="0" nodeType="afterEffect">
                                  <p:stCondLst>
                                    <p:cond delay="1000"/>
                                  </p:stCondLst>
                                  <p:childTnLst>
                                    <p:set>
                                      <p:cBhvr>
                                        <p:cTn id="137" dur="1" fill="hold">
                                          <p:stCondLst>
                                            <p:cond delay="0"/>
                                          </p:stCondLst>
                                        </p:cTn>
                                        <p:tgtEl>
                                          <p:spTgt spid="93"/>
                                        </p:tgtEl>
                                        <p:attrNameLst>
                                          <p:attrName>style.visibility</p:attrName>
                                        </p:attrNameLst>
                                      </p:cBhvr>
                                      <p:to>
                                        <p:strVal val="visible"/>
                                      </p:to>
                                    </p:set>
                                  </p:childTnLst>
                                  <p:subTnLst>
                                    <p:audio>
                                      <p:cMediaNode>
                                        <p:cTn display="0" masterRel="sameClick">
                                          <p:stCondLst>
                                            <p:cond evt="begin" delay="0">
                                              <p:tn val="136"/>
                                            </p:cond>
                                          </p:stCondLst>
                                          <p:endCondLst>
                                            <p:cond evt="onStopAudio" delay="0">
                                              <p:tgtEl>
                                                <p:sldTgt/>
                                              </p:tgtEl>
                                            </p:cond>
                                          </p:endCondLst>
                                        </p:cTn>
                                        <p:tgtEl>
                                          <p:sndTgt r:embed="rId4" name="hammer.wav"/>
                                        </p:tgtEl>
                                      </p:cMediaNode>
                                    </p:audio>
                                  </p:subTnLst>
                                </p:cTn>
                              </p:par>
                            </p:childTnLst>
                          </p:cTn>
                        </p:par>
                        <p:par>
                          <p:cTn id="138" fill="hold" nodeType="afterGroup">
                            <p:stCondLst>
                              <p:cond delay="13000"/>
                            </p:stCondLst>
                            <p:childTnLst>
                              <p:par>
                                <p:cTn id="139" presetID="1" presetClass="entr" presetSubtype="0" fill="hold" grpId="0" nodeType="afterEffect">
                                  <p:stCondLst>
                                    <p:cond delay="1000"/>
                                  </p:stCondLst>
                                  <p:childTnLst>
                                    <p:set>
                                      <p:cBhvr>
                                        <p:cTn id="140" dur="1" fill="hold">
                                          <p:stCondLst>
                                            <p:cond delay="0"/>
                                          </p:stCondLst>
                                        </p:cTn>
                                        <p:tgtEl>
                                          <p:spTgt spid="94"/>
                                        </p:tgtEl>
                                        <p:attrNameLst>
                                          <p:attrName>style.visibility</p:attrName>
                                        </p:attrNameLst>
                                      </p:cBhvr>
                                      <p:to>
                                        <p:strVal val="visible"/>
                                      </p:to>
                                    </p:set>
                                  </p:childTnLst>
                                  <p:subTnLst>
                                    <p:audio>
                                      <p:cMediaNode>
                                        <p:cTn display="0" masterRel="sameClick">
                                          <p:stCondLst>
                                            <p:cond evt="begin" delay="0">
                                              <p:tn val="139"/>
                                            </p:cond>
                                          </p:stCondLst>
                                          <p:endCondLst>
                                            <p:cond evt="onStopAudio" delay="0">
                                              <p:tgtEl>
                                                <p:sldTgt/>
                                              </p:tgtEl>
                                            </p:cond>
                                          </p:endCondLst>
                                        </p:cTn>
                                        <p:tgtEl>
                                          <p:sndTgt r:embed="rId4" name="hammer.wav"/>
                                        </p:tgtEl>
                                      </p:cMediaNode>
                                    </p:audio>
                                  </p:subTnLst>
                                </p:cTn>
                              </p:par>
                            </p:childTnLst>
                          </p:cTn>
                        </p:par>
                        <p:par>
                          <p:cTn id="141" fill="hold" nodeType="afterGroup">
                            <p:stCondLst>
                              <p:cond delay="14000"/>
                            </p:stCondLst>
                            <p:childTnLst>
                              <p:par>
                                <p:cTn id="142" presetID="1" presetClass="entr" presetSubtype="0" fill="hold" grpId="0" nodeType="afterEffect">
                                  <p:stCondLst>
                                    <p:cond delay="1000"/>
                                  </p:stCondLst>
                                  <p:childTnLst>
                                    <p:set>
                                      <p:cBhvr>
                                        <p:cTn id="143" dur="1" fill="hold">
                                          <p:stCondLst>
                                            <p:cond delay="0"/>
                                          </p:stCondLst>
                                        </p:cTn>
                                        <p:tgtEl>
                                          <p:spTgt spid="95"/>
                                        </p:tgtEl>
                                        <p:attrNameLst>
                                          <p:attrName>style.visibility</p:attrName>
                                        </p:attrNameLst>
                                      </p:cBhvr>
                                      <p:to>
                                        <p:strVal val="visible"/>
                                      </p:to>
                                    </p:set>
                                  </p:childTnLst>
                                  <p:subTnLst>
                                    <p:audio>
                                      <p:cMediaNode>
                                        <p:cTn display="0" masterRel="sameClick">
                                          <p:stCondLst>
                                            <p:cond evt="begin" delay="0">
                                              <p:tn val="142"/>
                                            </p:cond>
                                          </p:stCondLst>
                                          <p:endCondLst>
                                            <p:cond evt="onStopAudio" delay="0">
                                              <p:tgtEl>
                                                <p:sldTgt/>
                                              </p:tgtEl>
                                            </p:cond>
                                          </p:endCondLst>
                                        </p:cTn>
                                        <p:tgtEl>
                                          <p:sndTgt r:embed="rId4" name="hammer.wav"/>
                                        </p:tgtEl>
                                      </p:cMediaNode>
                                    </p:audio>
                                  </p:subTnLst>
                                </p:cTn>
                              </p:par>
                            </p:childTnLst>
                          </p:cTn>
                        </p:par>
                        <p:par>
                          <p:cTn id="144" fill="hold" nodeType="afterGroup">
                            <p:stCondLst>
                              <p:cond delay="15000"/>
                            </p:stCondLst>
                            <p:childTnLst>
                              <p:par>
                                <p:cTn id="145" presetID="1" presetClass="entr" presetSubtype="0" fill="hold" grpId="0" nodeType="afterEffect">
                                  <p:stCondLst>
                                    <p:cond delay="1000"/>
                                  </p:stCondLst>
                                  <p:childTnLst>
                                    <p:set>
                                      <p:cBhvr>
                                        <p:cTn id="146" dur="1" fill="hold">
                                          <p:stCondLst>
                                            <p:cond delay="0"/>
                                          </p:stCondLst>
                                        </p:cTn>
                                        <p:tgtEl>
                                          <p:spTgt spid="96"/>
                                        </p:tgtEl>
                                        <p:attrNameLst>
                                          <p:attrName>style.visibility</p:attrName>
                                        </p:attrNameLst>
                                      </p:cBhvr>
                                      <p:to>
                                        <p:strVal val="visible"/>
                                      </p:to>
                                    </p:set>
                                  </p:childTnLst>
                                  <p:subTnLst>
                                    <p:audio>
                                      <p:cMediaNode>
                                        <p:cTn display="0" masterRel="sameClick">
                                          <p:stCondLst>
                                            <p:cond evt="begin" delay="0">
                                              <p:tn val="145"/>
                                            </p:cond>
                                          </p:stCondLst>
                                          <p:endCondLst>
                                            <p:cond evt="onStopAudio" delay="0">
                                              <p:tgtEl>
                                                <p:sldTgt/>
                                              </p:tgtEl>
                                            </p:cond>
                                          </p:endCondLst>
                                        </p:cTn>
                                        <p:tgtEl>
                                          <p:sndTgt r:embed="rId4" name="hammer.wav"/>
                                        </p:tgtEl>
                                      </p:cMediaNode>
                                    </p:audio>
                                  </p:subTnLst>
                                </p:cTn>
                              </p:par>
                            </p:childTnLst>
                          </p:cTn>
                        </p:par>
                        <p:par>
                          <p:cTn id="147" fill="hold" nodeType="afterGroup">
                            <p:stCondLst>
                              <p:cond delay="16000"/>
                            </p:stCondLst>
                            <p:childTnLst>
                              <p:par>
                                <p:cTn id="148" presetID="1" presetClass="entr" presetSubtype="0" fill="hold" grpId="0" nodeType="afterEffect">
                                  <p:stCondLst>
                                    <p:cond delay="1000"/>
                                  </p:stCondLst>
                                  <p:childTnLst>
                                    <p:set>
                                      <p:cBhvr>
                                        <p:cTn id="149" dur="1" fill="hold">
                                          <p:stCondLst>
                                            <p:cond delay="0"/>
                                          </p:stCondLst>
                                        </p:cTn>
                                        <p:tgtEl>
                                          <p:spTgt spid="97"/>
                                        </p:tgtEl>
                                        <p:attrNameLst>
                                          <p:attrName>style.visibility</p:attrName>
                                        </p:attrNameLst>
                                      </p:cBhvr>
                                      <p:to>
                                        <p:strVal val="visible"/>
                                      </p:to>
                                    </p:set>
                                  </p:childTnLst>
                                  <p:subTnLst>
                                    <p:audio>
                                      <p:cMediaNode>
                                        <p:cTn display="0" masterRel="sameClick">
                                          <p:stCondLst>
                                            <p:cond evt="begin" delay="0">
                                              <p:tn val="148"/>
                                            </p:cond>
                                          </p:stCondLst>
                                          <p:endCondLst>
                                            <p:cond evt="onStopAudio" delay="0">
                                              <p:tgtEl>
                                                <p:sldTgt/>
                                              </p:tgtEl>
                                            </p:cond>
                                          </p:endCondLst>
                                        </p:cTn>
                                        <p:tgtEl>
                                          <p:sndTgt r:embed="rId4" name="hammer.wav"/>
                                        </p:tgtEl>
                                      </p:cMediaNode>
                                    </p:audio>
                                  </p:subTnLst>
                                </p:cTn>
                              </p:par>
                            </p:childTnLst>
                          </p:cTn>
                        </p:par>
                        <p:par>
                          <p:cTn id="150" fill="hold" nodeType="afterGroup">
                            <p:stCondLst>
                              <p:cond delay="17000"/>
                            </p:stCondLst>
                            <p:childTnLst>
                              <p:par>
                                <p:cTn id="151" presetID="1" presetClass="entr" presetSubtype="0" fill="hold" grpId="0" nodeType="afterEffect">
                                  <p:stCondLst>
                                    <p:cond delay="1000"/>
                                  </p:stCondLst>
                                  <p:childTnLst>
                                    <p:set>
                                      <p:cBhvr>
                                        <p:cTn id="152" dur="1" fill="hold">
                                          <p:stCondLst>
                                            <p:cond delay="0"/>
                                          </p:stCondLst>
                                        </p:cTn>
                                        <p:tgtEl>
                                          <p:spTgt spid="98"/>
                                        </p:tgtEl>
                                        <p:attrNameLst>
                                          <p:attrName>style.visibility</p:attrName>
                                        </p:attrNameLst>
                                      </p:cBhvr>
                                      <p:to>
                                        <p:strVal val="visible"/>
                                      </p:to>
                                    </p:set>
                                  </p:childTnLst>
                                  <p:subTnLst>
                                    <p:audio>
                                      <p:cMediaNode>
                                        <p:cTn display="0" masterRel="sameClick">
                                          <p:stCondLst>
                                            <p:cond evt="begin" delay="0">
                                              <p:tn val="151"/>
                                            </p:cond>
                                          </p:stCondLst>
                                          <p:endCondLst>
                                            <p:cond evt="onStopAudio" delay="0">
                                              <p:tgtEl>
                                                <p:sldTgt/>
                                              </p:tgtEl>
                                            </p:cond>
                                          </p:endCondLst>
                                        </p:cTn>
                                        <p:tgtEl>
                                          <p:sndTgt r:embed="rId4" name="hammer.wav"/>
                                        </p:tgtEl>
                                      </p:cMediaNode>
                                    </p:audio>
                                  </p:subTnLst>
                                </p:cTn>
                              </p:par>
                            </p:childTnLst>
                          </p:cTn>
                        </p:par>
                        <p:par>
                          <p:cTn id="153" fill="hold" nodeType="afterGroup">
                            <p:stCondLst>
                              <p:cond delay="18000"/>
                            </p:stCondLst>
                            <p:childTnLst>
                              <p:par>
                                <p:cTn id="154" presetID="1" presetClass="entr" presetSubtype="0" fill="hold" grpId="0" nodeType="afterEffect">
                                  <p:stCondLst>
                                    <p:cond delay="1000"/>
                                  </p:stCondLst>
                                  <p:childTnLst>
                                    <p:set>
                                      <p:cBhvr>
                                        <p:cTn id="155" dur="1" fill="hold">
                                          <p:stCondLst>
                                            <p:cond delay="0"/>
                                          </p:stCondLst>
                                        </p:cTn>
                                        <p:tgtEl>
                                          <p:spTgt spid="99"/>
                                        </p:tgtEl>
                                        <p:attrNameLst>
                                          <p:attrName>style.visibility</p:attrName>
                                        </p:attrNameLst>
                                      </p:cBhvr>
                                      <p:to>
                                        <p:strVal val="visible"/>
                                      </p:to>
                                    </p:set>
                                  </p:childTnLst>
                                  <p:subTnLst>
                                    <p:audio>
                                      <p:cMediaNode>
                                        <p:cTn display="0" masterRel="sameClick">
                                          <p:stCondLst>
                                            <p:cond evt="begin" delay="0">
                                              <p:tn val="154"/>
                                            </p:cond>
                                          </p:stCondLst>
                                          <p:endCondLst>
                                            <p:cond evt="onStopAudio" delay="0">
                                              <p:tgtEl>
                                                <p:sldTgt/>
                                              </p:tgtEl>
                                            </p:cond>
                                          </p:endCondLst>
                                        </p:cTn>
                                        <p:tgtEl>
                                          <p:sndTgt r:embed="rId4" name="hammer.wav"/>
                                        </p:tgtEl>
                                      </p:cMediaNode>
                                    </p:audio>
                                  </p:subTnLst>
                                </p:cTn>
                              </p:par>
                            </p:childTnLst>
                          </p:cTn>
                        </p:par>
                        <p:par>
                          <p:cTn id="156" fill="hold" nodeType="afterGroup">
                            <p:stCondLst>
                              <p:cond delay="19000"/>
                            </p:stCondLst>
                            <p:childTnLst>
                              <p:par>
                                <p:cTn id="157" presetID="1" presetClass="entr" presetSubtype="0" fill="hold" grpId="0" nodeType="afterEffect">
                                  <p:stCondLst>
                                    <p:cond delay="1000"/>
                                  </p:stCondLst>
                                  <p:childTnLst>
                                    <p:set>
                                      <p:cBhvr>
                                        <p:cTn id="158" dur="1" fill="hold">
                                          <p:stCondLst>
                                            <p:cond delay="0"/>
                                          </p:stCondLst>
                                        </p:cTn>
                                        <p:tgtEl>
                                          <p:spTgt spid="100"/>
                                        </p:tgtEl>
                                        <p:attrNameLst>
                                          <p:attrName>style.visibility</p:attrName>
                                        </p:attrNameLst>
                                      </p:cBhvr>
                                      <p:to>
                                        <p:strVal val="visible"/>
                                      </p:to>
                                    </p:set>
                                  </p:childTnLst>
                                  <p:subTnLst>
                                    <p:audio>
                                      <p:cMediaNode>
                                        <p:cTn display="0" masterRel="sameClick">
                                          <p:stCondLst>
                                            <p:cond evt="begin" delay="0">
                                              <p:tn val="157"/>
                                            </p:cond>
                                          </p:stCondLst>
                                          <p:endCondLst>
                                            <p:cond evt="onStopAudio" delay="0">
                                              <p:tgtEl>
                                                <p:sldTgt/>
                                              </p:tgtEl>
                                            </p:cond>
                                          </p:endCondLst>
                                        </p:cTn>
                                        <p:tgtEl>
                                          <p:sndTgt r:embed="rId4" name="hammer.wav"/>
                                        </p:tgtEl>
                                      </p:cMediaNode>
                                    </p:audio>
                                  </p:subTnLst>
                                </p:cTn>
                              </p:par>
                            </p:childTnLst>
                          </p:cTn>
                        </p:par>
                        <p:par>
                          <p:cTn id="159" fill="hold" nodeType="afterGroup">
                            <p:stCondLst>
                              <p:cond delay="20000"/>
                            </p:stCondLst>
                            <p:childTnLst>
                              <p:par>
                                <p:cTn id="160" presetID="1" presetClass="entr" presetSubtype="0" fill="hold" grpId="0" nodeType="afterEffect">
                                  <p:stCondLst>
                                    <p:cond delay="1000"/>
                                  </p:stCondLst>
                                  <p:childTnLst>
                                    <p:set>
                                      <p:cBhvr>
                                        <p:cTn id="161" dur="1" fill="hold">
                                          <p:stCondLst>
                                            <p:cond delay="0"/>
                                          </p:stCondLst>
                                        </p:cTn>
                                        <p:tgtEl>
                                          <p:spTgt spid="101"/>
                                        </p:tgtEl>
                                        <p:attrNameLst>
                                          <p:attrName>style.visibility</p:attrName>
                                        </p:attrNameLst>
                                      </p:cBhvr>
                                      <p:to>
                                        <p:strVal val="visible"/>
                                      </p:to>
                                    </p:set>
                                  </p:childTnLst>
                                  <p:subTnLst>
                                    <p:audio>
                                      <p:cMediaNode>
                                        <p:cTn display="0" masterRel="sameClick">
                                          <p:stCondLst>
                                            <p:cond evt="begin" delay="0">
                                              <p:tn val="160"/>
                                            </p:cond>
                                          </p:stCondLst>
                                          <p:endCondLst>
                                            <p:cond evt="onStopAudio" delay="0">
                                              <p:tgtEl>
                                                <p:sldTgt/>
                                              </p:tgtEl>
                                            </p:cond>
                                          </p:endCondLst>
                                        </p:cTn>
                                        <p:tgtEl>
                                          <p:sndTgt r:embed="rId5" name="laser.wav"/>
                                        </p:tgtEl>
                                      </p:cMediaNode>
                                    </p:audio>
                                  </p:subTnLst>
                                </p:cTn>
                              </p:par>
                            </p:childTnLst>
                          </p:cTn>
                        </p:par>
                      </p:childTnLst>
                    </p:cTn>
                  </p:par>
                  <p:par>
                    <p:cTn id="162" fill="hold" nodeType="clickPar">
                      <p:stCondLst>
                        <p:cond delay="indefinite"/>
                      </p:stCondLst>
                      <p:childTnLst>
                        <p:par>
                          <p:cTn id="163" fill="hold" nodeType="withGroup">
                            <p:stCondLst>
                              <p:cond delay="0"/>
                            </p:stCondLst>
                            <p:childTnLst>
                              <p:par>
                                <p:cTn id="164" presetID="22" presetClass="entr" presetSubtype="8" fill="hold" nodeType="clickEffect">
                                  <p:stCondLst>
                                    <p:cond delay="0"/>
                                  </p:stCondLst>
                                  <p:childTnLst>
                                    <p:set>
                                      <p:cBhvr>
                                        <p:cTn id="165" dur="1" fill="hold">
                                          <p:stCondLst>
                                            <p:cond delay="0"/>
                                          </p:stCondLst>
                                        </p:cTn>
                                        <p:tgtEl>
                                          <p:spTgt spid="58"/>
                                        </p:tgtEl>
                                        <p:attrNameLst>
                                          <p:attrName>style.visibility</p:attrName>
                                        </p:attrNameLst>
                                      </p:cBhvr>
                                      <p:to>
                                        <p:strVal val="visible"/>
                                      </p:to>
                                    </p:set>
                                    <p:animEffect transition="in" filter="wipe(left)">
                                      <p:cBhvr>
                                        <p:cTn id="166"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21" grpId="0" animBg="1"/>
      <p:bldP spid="22" grpId="0" animBg="1"/>
      <p:bldP spid="26" grpId="0" animBg="1"/>
      <p:bldP spid="27" grpId="0" animBg="1"/>
      <p:bldP spid="31" grpId="0" animBg="1"/>
      <p:bldP spid="32" grpId="0" animBg="1"/>
      <p:bldP spid="33" grpId="0" animBg="1"/>
      <p:bldP spid="33" grpId="1" animBg="1"/>
      <p:bldP spid="70" grpId="0" animBg="1"/>
      <p:bldP spid="71" grpId="0" animBg="1"/>
      <p:bldP spid="72" grpId="0" animBg="1"/>
      <p:bldP spid="73" grpId="0" animBg="1"/>
      <p:bldP spid="74" grpId="0" animBg="1"/>
      <p:bldP spid="75" grpId="0" animBg="1"/>
      <p:bldP spid="76"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3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utoShape 51"/>
          <p:cNvSpPr>
            <a:spLocks noChangeArrowheads="1"/>
          </p:cNvSpPr>
          <p:nvPr/>
        </p:nvSpPr>
        <p:spPr bwMode="auto">
          <a:xfrm>
            <a:off x="1752600" y="3429000"/>
            <a:ext cx="6096000" cy="914400"/>
          </a:xfrm>
          <a:prstGeom prst="roundRect">
            <a:avLst>
              <a:gd name="adj" fmla="val 16667"/>
            </a:avLst>
          </a:prstGeom>
          <a:noFill/>
          <a:ln w="38100" algn="ctr">
            <a:solidFill>
              <a:srgbClr val="B66D3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lang="en-US" sz="2800" b="1">
                <a:latin typeface="Times New Roman" pitchFamily="18" charset="0"/>
                <a:cs typeface="Times New Roman" pitchFamily="18" charset="0"/>
              </a:rPr>
              <a:t>Thỏa điều kiện về nhiệt độ,</a:t>
            </a:r>
          </a:p>
          <a:p>
            <a:pPr algn="ctr" eaLnBrk="0" hangingPunct="0"/>
            <a:r>
              <a:rPr lang="en-US" sz="2800" b="1">
                <a:latin typeface="Times New Roman" pitchFamily="18" charset="0"/>
                <a:cs typeface="Times New Roman" pitchFamily="18" charset="0"/>
              </a:rPr>
              <a:t> áp suất, xúc tác thích hợp. </a:t>
            </a:r>
          </a:p>
        </p:txBody>
      </p:sp>
      <p:sp>
        <p:nvSpPr>
          <p:cNvPr id="10" name="AutoShape 51"/>
          <p:cNvSpPr>
            <a:spLocks noChangeArrowheads="1"/>
          </p:cNvSpPr>
          <p:nvPr/>
        </p:nvSpPr>
        <p:spPr bwMode="auto">
          <a:xfrm>
            <a:off x="1752600" y="2362200"/>
            <a:ext cx="6096000" cy="838200"/>
          </a:xfrm>
          <a:prstGeom prst="roundRect">
            <a:avLst>
              <a:gd name="adj" fmla="val 16667"/>
            </a:avLst>
          </a:prstGeom>
          <a:noFill/>
          <a:ln w="38100" algn="ctr">
            <a:solidFill>
              <a:srgbClr val="B66D3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lang="en-US" sz="2800" b="1">
                <a:latin typeface="Times New Roman" pitchFamily="18" charset="0"/>
                <a:cs typeface="Times New Roman" pitchFamily="18" charset="0"/>
              </a:rPr>
              <a:t>Trong phân tử phải có liên kết </a:t>
            </a:r>
          </a:p>
          <a:p>
            <a:pPr algn="ctr" eaLnBrk="0" hangingPunct="0"/>
            <a:r>
              <a:rPr lang="en-US" sz="2800" b="1">
                <a:latin typeface="Times New Roman" pitchFamily="18" charset="0"/>
                <a:cs typeface="Times New Roman" pitchFamily="18" charset="0"/>
              </a:rPr>
              <a:t>chưa no hoặc vòng kém bền.</a:t>
            </a:r>
          </a:p>
        </p:txBody>
      </p:sp>
      <p:grpSp>
        <p:nvGrpSpPr>
          <p:cNvPr id="2" name="Group 51"/>
          <p:cNvGrpSpPr>
            <a:grpSpLocks/>
          </p:cNvGrpSpPr>
          <p:nvPr/>
        </p:nvGrpSpPr>
        <p:grpSpPr bwMode="auto">
          <a:xfrm>
            <a:off x="201613" y="-6350"/>
            <a:ext cx="320675" cy="6864350"/>
            <a:chOff x="202295" y="-322943"/>
            <a:chExt cx="319314" cy="7180943"/>
          </a:xfrm>
        </p:grpSpPr>
        <p:sp>
          <p:nvSpPr>
            <p:cNvPr id="7" name="Rectangle 6"/>
            <p:cNvSpPr/>
            <p:nvPr/>
          </p:nvSpPr>
          <p:spPr bwMode="auto">
            <a:xfrm>
              <a:off x="202295" y="-322943"/>
              <a:ext cx="319314" cy="7165997"/>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eaLnBrk="0" fontAlgn="auto" hangingPunct="0">
                <a:spcBef>
                  <a:spcPts val="0"/>
                </a:spcBef>
                <a:spcAft>
                  <a:spcPts val="0"/>
                </a:spcAft>
                <a:defRPr/>
              </a:pPr>
              <a:endParaRPr lang="en-US" sz="2000">
                <a:latin typeface=".VnTime" pitchFamily="34" charset="0"/>
              </a:endParaRPr>
            </a:p>
          </p:txBody>
        </p:sp>
        <p:sp>
          <p:nvSpPr>
            <p:cNvPr id="18496"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p>
              <a:pPr eaLnBrk="0" hangingPunct="0"/>
              <a:endParaRPr lang="en-US" sz="2000">
                <a:latin typeface=".VnTime" pitchFamily="34" charset="0"/>
                <a:cs typeface="Arial" charset="0"/>
              </a:endParaRPr>
            </a:p>
          </p:txBody>
        </p:sp>
        <p:sp>
          <p:nvSpPr>
            <p:cNvPr id="9" name="Rectangle 8"/>
            <p:cNvSpPr/>
            <p:nvPr/>
          </p:nvSpPr>
          <p:spPr bwMode="auto">
            <a:xfrm>
              <a:off x="324013" y="-307996"/>
              <a:ext cx="75877" cy="7165996"/>
            </a:xfrm>
            <a:prstGeom prst="rect">
              <a:avLst/>
            </a:prstGeom>
            <a:solidFill>
              <a:srgbClr val="A3C8FF"/>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defRPr/>
              </a:pPr>
              <a:endParaRPr lang="en-US" sz="2000">
                <a:effectLst>
                  <a:glow rad="101600">
                    <a:schemeClr val="accent1">
                      <a:satMod val="175000"/>
                      <a:alpha val="40000"/>
                    </a:schemeClr>
                  </a:glow>
                </a:effectLst>
                <a:latin typeface=".VnTime" pitchFamily="34" charset="0"/>
              </a:endParaRPr>
            </a:p>
          </p:txBody>
        </p:sp>
      </p:grpSp>
      <p:pic>
        <p:nvPicPr>
          <p:cNvPr id="11" name="Picture 37" descr="Blue_chapterlist"/>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71450" y="2438400"/>
            <a:ext cx="593725" cy="350838"/>
          </a:xfrm>
          <a:prstGeom prst="rect">
            <a:avLst/>
          </a:prstGeom>
          <a:noFill/>
          <a:ln w="9525">
            <a:noFill/>
            <a:miter lim="800000"/>
            <a:headEnd/>
            <a:tailEnd/>
          </a:ln>
          <a:effectLst>
            <a:outerShdw dist="107763" dir="18900000" algn="ctr" rotWithShape="0">
              <a:srgbClr val="808080">
                <a:alpha val="50000"/>
              </a:srgbClr>
            </a:outerShdw>
          </a:effectLst>
        </p:spPr>
      </p:pic>
      <p:pic>
        <p:nvPicPr>
          <p:cNvPr id="12" name="Picture 11" descr="Classicmode"/>
          <p:cNvPicPr>
            <a:picLocks noChangeAspect="1" noChangeArrowheads="1"/>
          </p:cNvPicPr>
          <p:nvPr/>
        </p:nvPicPr>
        <p:blipFill>
          <a:blip r:embed="rId7">
            <a:clrChange>
              <a:clrFrom>
                <a:srgbClr val="2C2761"/>
              </a:clrFrom>
              <a:clrTo>
                <a:srgbClr val="2C2761">
                  <a:alpha val="0"/>
                </a:srgbClr>
              </a:clrTo>
            </a:clrChange>
          </a:blip>
          <a:srcRect/>
          <a:stretch>
            <a:fillRect/>
          </a:stretch>
        </p:blipFill>
        <p:spPr bwMode="auto">
          <a:xfrm>
            <a:off x="552450" y="2286000"/>
            <a:ext cx="1500188" cy="801688"/>
          </a:xfrm>
          <a:prstGeom prst="rect">
            <a:avLst/>
          </a:prstGeom>
          <a:noFill/>
          <a:ln w="9525">
            <a:noFill/>
            <a:miter lim="800000"/>
            <a:headEnd/>
            <a:tailEnd/>
          </a:ln>
          <a:effectLst>
            <a:outerShdw dist="107763" dir="18900000" algn="ctr" rotWithShape="0">
              <a:srgbClr val="808080">
                <a:alpha val="50000"/>
              </a:srgbClr>
            </a:outerShdw>
          </a:effectLst>
        </p:spPr>
      </p:pic>
      <p:sp>
        <p:nvSpPr>
          <p:cNvPr id="13" name="Oval 59">
            <a:hlinkHover r:id="" action="ppaction://noaction" highlightClick="1">
              <a:snd r:embed="rId8" name="cached_combo42.wav"/>
            </a:hlinkHover>
          </p:cNvPr>
          <p:cNvSpPr>
            <a:spLocks noChangeArrowheads="1"/>
          </p:cNvSpPr>
          <p:nvPr/>
        </p:nvSpPr>
        <p:spPr bwMode="auto">
          <a:xfrm>
            <a:off x="628650" y="2359025"/>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sz="2000">
              <a:latin typeface=".VnTime" pitchFamily="34" charset="0"/>
              <a:cs typeface="Arial" charset="0"/>
            </a:endParaRPr>
          </a:p>
        </p:txBody>
      </p:sp>
      <p:sp>
        <p:nvSpPr>
          <p:cNvPr id="14" name="WordArt 226"/>
          <p:cNvSpPr>
            <a:spLocks noChangeArrowheads="1" noChangeShapeType="1" noTextEdit="1"/>
          </p:cNvSpPr>
          <p:nvPr/>
        </p:nvSpPr>
        <p:spPr bwMode="auto">
          <a:xfrm>
            <a:off x="835025" y="2471738"/>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A</a:t>
            </a:r>
          </a:p>
        </p:txBody>
      </p:sp>
      <p:grpSp>
        <p:nvGrpSpPr>
          <p:cNvPr id="3" name="Group 47"/>
          <p:cNvGrpSpPr>
            <a:grpSpLocks/>
          </p:cNvGrpSpPr>
          <p:nvPr/>
        </p:nvGrpSpPr>
        <p:grpSpPr bwMode="auto">
          <a:xfrm>
            <a:off x="-115888" y="679450"/>
            <a:ext cx="1106488" cy="655638"/>
            <a:chOff x="5106" y="3426"/>
            <a:chExt cx="582" cy="345"/>
          </a:xfrm>
        </p:grpSpPr>
        <p:pic>
          <p:nvPicPr>
            <p:cNvPr id="18493" name="Picture 40" descr="Thumb"/>
            <p:cNvPicPr>
              <a:picLocks noChangeAspect="1" noChangeArrowheads="1"/>
            </p:cNvPicPr>
            <p:nvPr/>
          </p:nvPicPr>
          <p:blipFill>
            <a:blip r:embed="rId9">
              <a:clrChange>
                <a:clrFrom>
                  <a:srgbClr val="000300"/>
                </a:clrFrom>
                <a:clrTo>
                  <a:srgbClr val="000300">
                    <a:alpha val="0"/>
                  </a:srgbClr>
                </a:clrTo>
              </a:clrChange>
              <a:extLst>
                <a:ext uri="{28A0092B-C50C-407E-A947-70E740481C1C}">
                  <a14:useLocalDpi xmlns:a14="http://schemas.microsoft.com/office/drawing/2010/main" val="0"/>
                </a:ext>
              </a:extLst>
            </a:blip>
            <a:srcRect/>
            <a:stretch>
              <a:fillRect/>
            </a:stretch>
          </p:blipFill>
          <p:spPr bwMode="auto">
            <a:xfrm>
              <a:off x="5106" y="3426"/>
              <a:ext cx="582"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94" name="Picture 43" descr="abu061[1]"/>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rot="11938225" flipV="1">
              <a:off x="5268" y="3513"/>
              <a:ext cx="250"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 name="Picture 37" descr="Blue_chapterlist"/>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52400" y="3763963"/>
            <a:ext cx="593725" cy="350837"/>
          </a:xfrm>
          <a:prstGeom prst="rect">
            <a:avLst/>
          </a:prstGeom>
          <a:noFill/>
          <a:ln w="9525">
            <a:noFill/>
            <a:miter lim="800000"/>
            <a:headEnd/>
            <a:tailEnd/>
          </a:ln>
          <a:effectLst>
            <a:outerShdw dist="107763" dir="18900000" algn="ctr" rotWithShape="0">
              <a:srgbClr val="808080">
                <a:alpha val="50000"/>
              </a:srgbClr>
            </a:outerShdw>
          </a:effectLst>
        </p:spPr>
      </p:pic>
      <p:pic>
        <p:nvPicPr>
          <p:cNvPr id="20" name="Picture 39" descr="Classicmode"/>
          <p:cNvPicPr>
            <a:picLocks noChangeAspect="1" noChangeArrowheads="1"/>
          </p:cNvPicPr>
          <p:nvPr/>
        </p:nvPicPr>
        <p:blipFill>
          <a:blip r:embed="rId7">
            <a:clrChange>
              <a:clrFrom>
                <a:srgbClr val="2C2761"/>
              </a:clrFrom>
              <a:clrTo>
                <a:srgbClr val="2C2761">
                  <a:alpha val="0"/>
                </a:srgbClr>
              </a:clrTo>
            </a:clrChange>
          </a:blip>
          <a:srcRect/>
          <a:stretch>
            <a:fillRect/>
          </a:stretch>
        </p:blipFill>
        <p:spPr bwMode="auto">
          <a:xfrm>
            <a:off x="533400" y="3581400"/>
            <a:ext cx="1500188" cy="801688"/>
          </a:xfrm>
          <a:prstGeom prst="rect">
            <a:avLst/>
          </a:prstGeom>
          <a:noFill/>
          <a:ln w="9525">
            <a:noFill/>
            <a:miter lim="800000"/>
            <a:headEnd/>
            <a:tailEnd/>
          </a:ln>
          <a:effectLst>
            <a:outerShdw dist="107763" dir="18900000" algn="ctr" rotWithShape="0">
              <a:srgbClr val="808080">
                <a:alpha val="50000"/>
              </a:srgbClr>
            </a:outerShdw>
          </a:effectLst>
        </p:spPr>
      </p:pic>
      <p:sp>
        <p:nvSpPr>
          <p:cNvPr id="21" name="Oval 59">
            <a:hlinkHover r:id="" action="ppaction://noaction" highlightClick="1">
              <a:snd r:embed="rId8" name="cached_combo42.wav"/>
            </a:hlinkHover>
          </p:cNvPr>
          <p:cNvSpPr>
            <a:spLocks noChangeArrowheads="1"/>
          </p:cNvSpPr>
          <p:nvPr/>
        </p:nvSpPr>
        <p:spPr bwMode="auto">
          <a:xfrm>
            <a:off x="630238" y="3730625"/>
            <a:ext cx="817562"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sz="2000">
              <a:latin typeface=".VnTime" pitchFamily="34" charset="0"/>
              <a:cs typeface="Arial" charset="0"/>
            </a:endParaRPr>
          </a:p>
        </p:txBody>
      </p:sp>
      <p:sp>
        <p:nvSpPr>
          <p:cNvPr id="22" name="WordArt 226"/>
          <p:cNvSpPr>
            <a:spLocks noChangeArrowheads="1" noChangeShapeType="1" noTextEdit="1"/>
          </p:cNvSpPr>
          <p:nvPr/>
        </p:nvSpPr>
        <p:spPr bwMode="auto">
          <a:xfrm>
            <a:off x="815975" y="38036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b</a:t>
            </a:r>
          </a:p>
        </p:txBody>
      </p:sp>
      <p:sp>
        <p:nvSpPr>
          <p:cNvPr id="23" name="AutoShape 51"/>
          <p:cNvSpPr>
            <a:spLocks noChangeArrowheads="1"/>
          </p:cNvSpPr>
          <p:nvPr/>
        </p:nvSpPr>
        <p:spPr bwMode="auto">
          <a:xfrm>
            <a:off x="1752600" y="4572000"/>
            <a:ext cx="6096000" cy="838200"/>
          </a:xfrm>
          <a:prstGeom prst="roundRect">
            <a:avLst>
              <a:gd name="adj" fmla="val 16667"/>
            </a:avLst>
          </a:prstGeom>
          <a:noFill/>
          <a:ln w="38100" algn="ctr">
            <a:solidFill>
              <a:srgbClr val="B66D3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just" eaLnBrk="0" hangingPunct="0"/>
            <a:r>
              <a:rPr lang="en-US" sz="2800" b="1">
                <a:latin typeface="Times New Roman" pitchFamily="18" charset="0"/>
                <a:cs typeface="Times New Roman" pitchFamily="18" charset="0"/>
              </a:rPr>
              <a:t>     Có ít nhất 2 nhóm chức có khả năng </a:t>
            </a:r>
          </a:p>
          <a:p>
            <a:pPr algn="just" eaLnBrk="0" hangingPunct="0"/>
            <a:r>
              <a:rPr lang="en-US" sz="2800" b="1">
                <a:latin typeface="Times New Roman" pitchFamily="18" charset="0"/>
                <a:cs typeface="Times New Roman" pitchFamily="18" charset="0"/>
              </a:rPr>
              <a:t>     tham gia phản ứng.</a:t>
            </a:r>
          </a:p>
        </p:txBody>
      </p:sp>
      <p:pic>
        <p:nvPicPr>
          <p:cNvPr id="24" name="Picture 37" descr="Blue_chapterlist"/>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52400" y="4800600"/>
            <a:ext cx="593725" cy="350838"/>
          </a:xfrm>
          <a:prstGeom prst="rect">
            <a:avLst/>
          </a:prstGeom>
          <a:noFill/>
          <a:ln w="9525">
            <a:noFill/>
            <a:miter lim="800000"/>
            <a:headEnd/>
            <a:tailEnd/>
          </a:ln>
          <a:effectLst>
            <a:outerShdw dist="107763" dir="18900000" algn="ctr" rotWithShape="0">
              <a:srgbClr val="808080">
                <a:alpha val="50000"/>
              </a:srgbClr>
            </a:outerShdw>
          </a:effectLst>
        </p:spPr>
      </p:pic>
      <p:pic>
        <p:nvPicPr>
          <p:cNvPr id="25" name="Picture 39" descr="Classicmode"/>
          <p:cNvPicPr>
            <a:picLocks noChangeAspect="1" noChangeArrowheads="1"/>
          </p:cNvPicPr>
          <p:nvPr/>
        </p:nvPicPr>
        <p:blipFill>
          <a:blip r:embed="rId7">
            <a:clrChange>
              <a:clrFrom>
                <a:srgbClr val="2C2761"/>
              </a:clrFrom>
              <a:clrTo>
                <a:srgbClr val="2C2761">
                  <a:alpha val="0"/>
                </a:srgbClr>
              </a:clrTo>
            </a:clrChange>
          </a:blip>
          <a:srcRect/>
          <a:stretch>
            <a:fillRect/>
          </a:stretch>
        </p:blipFill>
        <p:spPr bwMode="auto">
          <a:xfrm>
            <a:off x="533400" y="4648200"/>
            <a:ext cx="1500188" cy="801688"/>
          </a:xfrm>
          <a:prstGeom prst="rect">
            <a:avLst/>
          </a:prstGeom>
          <a:noFill/>
          <a:ln w="9525">
            <a:noFill/>
            <a:miter lim="800000"/>
            <a:headEnd/>
            <a:tailEnd/>
          </a:ln>
          <a:effectLst>
            <a:outerShdw dist="107763" dir="18900000" algn="ctr" rotWithShape="0">
              <a:srgbClr val="808080">
                <a:alpha val="50000"/>
              </a:srgbClr>
            </a:outerShdw>
          </a:effectLst>
        </p:spPr>
      </p:pic>
      <p:sp>
        <p:nvSpPr>
          <p:cNvPr id="26" name="Oval 59">
            <a:hlinkHover r:id="" action="ppaction://noaction" highlightClick="1">
              <a:snd r:embed="rId8" name="cached_combo42.wav"/>
            </a:hlinkHover>
          </p:cNvPr>
          <p:cNvSpPr>
            <a:spLocks noChangeArrowheads="1"/>
          </p:cNvSpPr>
          <p:nvPr/>
        </p:nvSpPr>
        <p:spPr bwMode="auto">
          <a:xfrm>
            <a:off x="609600" y="4797425"/>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sz="2000">
              <a:latin typeface=".VnTime" pitchFamily="34" charset="0"/>
              <a:cs typeface="Arial" charset="0"/>
            </a:endParaRPr>
          </a:p>
        </p:txBody>
      </p:sp>
      <p:sp>
        <p:nvSpPr>
          <p:cNvPr id="27" name="WordArt 226"/>
          <p:cNvSpPr>
            <a:spLocks noChangeArrowheads="1" noChangeShapeType="1" noTextEdit="1"/>
          </p:cNvSpPr>
          <p:nvPr/>
        </p:nvSpPr>
        <p:spPr bwMode="auto">
          <a:xfrm>
            <a:off x="835025" y="48704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c</a:t>
            </a:r>
          </a:p>
        </p:txBody>
      </p:sp>
      <p:sp>
        <p:nvSpPr>
          <p:cNvPr id="28" name="AutoShape 51"/>
          <p:cNvSpPr>
            <a:spLocks noChangeArrowheads="1"/>
          </p:cNvSpPr>
          <p:nvPr/>
        </p:nvSpPr>
        <p:spPr bwMode="auto">
          <a:xfrm>
            <a:off x="1733550" y="5715000"/>
            <a:ext cx="6115050" cy="914400"/>
          </a:xfrm>
          <a:prstGeom prst="roundRect">
            <a:avLst>
              <a:gd name="adj" fmla="val 16667"/>
            </a:avLst>
          </a:prstGeom>
          <a:noFill/>
          <a:ln w="38100" algn="ctr">
            <a:solidFill>
              <a:srgbClr val="B66D3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lang="en-US" sz="2800" b="1">
                <a:latin typeface="Times New Roman" pitchFamily="18" charset="0"/>
                <a:cs typeface="Times New Roman" pitchFamily="18" charset="0"/>
              </a:rPr>
              <a:t>   Các nhóm chức trong phân tử </a:t>
            </a:r>
          </a:p>
          <a:p>
            <a:pPr algn="ctr" eaLnBrk="0" hangingPunct="0"/>
            <a:r>
              <a:rPr lang="en-US" sz="2800" b="1">
                <a:latin typeface="Times New Roman" pitchFamily="18" charset="0"/>
                <a:cs typeface="Times New Roman" pitchFamily="18" charset="0"/>
              </a:rPr>
              <a:t>đều có chứa liên kết đôi.</a:t>
            </a:r>
          </a:p>
        </p:txBody>
      </p:sp>
      <p:pic>
        <p:nvPicPr>
          <p:cNvPr id="29" name="Picture 37" descr="Blue_chapterlist"/>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52400" y="5943600"/>
            <a:ext cx="593725" cy="350838"/>
          </a:xfrm>
          <a:prstGeom prst="rect">
            <a:avLst/>
          </a:prstGeom>
          <a:noFill/>
          <a:ln w="9525">
            <a:noFill/>
            <a:miter lim="800000"/>
            <a:headEnd/>
            <a:tailEnd/>
          </a:ln>
          <a:effectLst>
            <a:outerShdw dist="107763" dir="18900000" algn="ctr" rotWithShape="0">
              <a:srgbClr val="808080">
                <a:alpha val="50000"/>
              </a:srgbClr>
            </a:outerShdw>
          </a:effectLst>
        </p:spPr>
      </p:pic>
      <p:pic>
        <p:nvPicPr>
          <p:cNvPr id="30" name="Picture 39" descr="Classicmode"/>
          <p:cNvPicPr>
            <a:picLocks noChangeAspect="1" noChangeArrowheads="1"/>
          </p:cNvPicPr>
          <p:nvPr/>
        </p:nvPicPr>
        <p:blipFill>
          <a:blip r:embed="rId7">
            <a:clrChange>
              <a:clrFrom>
                <a:srgbClr val="2C2761"/>
              </a:clrFrom>
              <a:clrTo>
                <a:srgbClr val="2C2761">
                  <a:alpha val="0"/>
                </a:srgbClr>
              </a:clrTo>
            </a:clrChange>
          </a:blip>
          <a:srcRect/>
          <a:stretch>
            <a:fillRect/>
          </a:stretch>
        </p:blipFill>
        <p:spPr bwMode="auto">
          <a:xfrm>
            <a:off x="533400" y="5827713"/>
            <a:ext cx="1500188" cy="801687"/>
          </a:xfrm>
          <a:prstGeom prst="rect">
            <a:avLst/>
          </a:prstGeom>
          <a:noFill/>
          <a:ln w="9525">
            <a:noFill/>
            <a:miter lim="800000"/>
            <a:headEnd/>
            <a:tailEnd/>
          </a:ln>
          <a:effectLst>
            <a:outerShdw dist="107763" dir="18900000" algn="ctr" rotWithShape="0">
              <a:srgbClr val="808080">
                <a:alpha val="50000"/>
              </a:srgbClr>
            </a:outerShdw>
          </a:effectLst>
        </p:spPr>
      </p:pic>
      <p:sp>
        <p:nvSpPr>
          <p:cNvPr id="31" name="Oval 59">
            <a:hlinkHover r:id="" action="ppaction://noaction" highlightClick="1">
              <a:snd r:embed="rId8" name="cached_combo42.wav"/>
            </a:hlinkHover>
          </p:cNvPr>
          <p:cNvSpPr>
            <a:spLocks noChangeArrowheads="1"/>
          </p:cNvSpPr>
          <p:nvPr/>
        </p:nvSpPr>
        <p:spPr bwMode="auto">
          <a:xfrm>
            <a:off x="609600" y="5940425"/>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sz="2000">
              <a:latin typeface=".VnTime" pitchFamily="34" charset="0"/>
              <a:cs typeface="Arial" charset="0"/>
            </a:endParaRPr>
          </a:p>
        </p:txBody>
      </p:sp>
      <p:sp>
        <p:nvSpPr>
          <p:cNvPr id="32" name="WordArt 226"/>
          <p:cNvSpPr>
            <a:spLocks noChangeArrowheads="1" noChangeShapeType="1" noTextEdit="1"/>
          </p:cNvSpPr>
          <p:nvPr/>
        </p:nvSpPr>
        <p:spPr bwMode="auto">
          <a:xfrm>
            <a:off x="838200" y="60134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d</a:t>
            </a:r>
          </a:p>
        </p:txBody>
      </p:sp>
      <p:sp>
        <p:nvSpPr>
          <p:cNvPr id="33" name="AutoShape 110"/>
          <p:cNvSpPr>
            <a:spLocks noChangeArrowheads="1"/>
          </p:cNvSpPr>
          <p:nvPr/>
        </p:nvSpPr>
        <p:spPr bwMode="auto">
          <a:xfrm>
            <a:off x="381000" y="146050"/>
            <a:ext cx="1828800" cy="1828800"/>
          </a:xfrm>
          <a:prstGeom prst="sun">
            <a:avLst>
              <a:gd name="adj" fmla="val 19880"/>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fontAlgn="auto">
              <a:spcBef>
                <a:spcPts val="0"/>
              </a:spcBef>
              <a:spcAft>
                <a:spcPts val="0"/>
              </a:spcAft>
              <a:defRPr/>
            </a:pPr>
            <a:endParaRPr lang="en-US" sz="1800"/>
          </a:p>
        </p:txBody>
      </p:sp>
      <p:grpSp>
        <p:nvGrpSpPr>
          <p:cNvPr id="18457" name="Group 5"/>
          <p:cNvGrpSpPr>
            <a:grpSpLocks/>
          </p:cNvGrpSpPr>
          <p:nvPr/>
        </p:nvGrpSpPr>
        <p:grpSpPr bwMode="auto">
          <a:xfrm>
            <a:off x="7731125" y="481013"/>
            <a:ext cx="1304925" cy="1147762"/>
            <a:chOff x="2848" y="1735"/>
            <a:chExt cx="788" cy="688"/>
          </a:xfrm>
        </p:grpSpPr>
        <p:sp>
          <p:nvSpPr>
            <p:cNvPr id="18483" name="Oval 6"/>
            <p:cNvSpPr>
              <a:spLocks noChangeArrowheads="1"/>
            </p:cNvSpPr>
            <p:nvPr/>
          </p:nvSpPr>
          <p:spPr bwMode="gray">
            <a:xfrm>
              <a:off x="2906" y="1934"/>
              <a:ext cx="111" cy="288"/>
            </a:xfrm>
            <a:prstGeom prst="ellipse">
              <a:avLst/>
            </a:prstGeom>
            <a:gradFill rotWithShape="1">
              <a:gsLst>
                <a:gs pos="0">
                  <a:srgbClr val="FFFFFF"/>
                </a:gs>
                <a:gs pos="50000">
                  <a:srgbClr val="83A6A7"/>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sz="1800">
                <a:latin typeface="Calibri" pitchFamily="34" charset="0"/>
                <a:cs typeface="Arial" charset="0"/>
              </a:endParaRPr>
            </a:p>
          </p:txBody>
        </p:sp>
        <p:sp>
          <p:nvSpPr>
            <p:cNvPr id="18484" name="Oval 7"/>
            <p:cNvSpPr>
              <a:spLocks noChangeArrowheads="1"/>
            </p:cNvSpPr>
            <p:nvPr/>
          </p:nvSpPr>
          <p:spPr bwMode="gray">
            <a:xfrm>
              <a:off x="2906" y="1934"/>
              <a:ext cx="111" cy="288"/>
            </a:xfrm>
            <a:prstGeom prst="ellipse">
              <a:avLst/>
            </a:prstGeom>
            <a:gradFill rotWithShape="1">
              <a:gsLst>
                <a:gs pos="0">
                  <a:srgbClr val="83A6A7">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sz="1800">
                <a:latin typeface="Calibri" pitchFamily="34" charset="0"/>
                <a:cs typeface="Arial" charset="0"/>
              </a:endParaRPr>
            </a:p>
          </p:txBody>
        </p:sp>
        <p:sp>
          <p:nvSpPr>
            <p:cNvPr id="18485" name="Oval 8"/>
            <p:cNvSpPr>
              <a:spLocks noChangeArrowheads="1"/>
            </p:cNvSpPr>
            <p:nvPr/>
          </p:nvSpPr>
          <p:spPr bwMode="gray">
            <a:xfrm>
              <a:off x="2848" y="1934"/>
              <a:ext cx="788" cy="288"/>
            </a:xfrm>
            <a:prstGeom prst="ellipse">
              <a:avLst/>
            </a:prstGeom>
            <a:gradFill rotWithShape="1">
              <a:gsLst>
                <a:gs pos="0">
                  <a:srgbClr val="475A5A"/>
                </a:gs>
                <a:gs pos="50000">
                  <a:srgbClr val="83A6A7"/>
                </a:gs>
                <a:gs pos="100000">
                  <a:srgbClr val="475A5A"/>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sz="1800">
                <a:latin typeface="Calibri" pitchFamily="34" charset="0"/>
                <a:cs typeface="Arial" charset="0"/>
              </a:endParaRPr>
            </a:p>
          </p:txBody>
        </p:sp>
        <p:sp>
          <p:nvSpPr>
            <p:cNvPr id="18486" name="Oval 9"/>
            <p:cNvSpPr>
              <a:spLocks noChangeArrowheads="1"/>
            </p:cNvSpPr>
            <p:nvPr/>
          </p:nvSpPr>
          <p:spPr bwMode="gray">
            <a:xfrm>
              <a:off x="2848" y="1936"/>
              <a:ext cx="788" cy="288"/>
            </a:xfrm>
            <a:prstGeom prst="ellipse">
              <a:avLst/>
            </a:prstGeom>
            <a:gradFill rotWithShape="1">
              <a:gsLst>
                <a:gs pos="0">
                  <a:srgbClr val="53696A"/>
                </a:gs>
                <a:gs pos="100000">
                  <a:srgbClr val="83A6A7">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sz="1800">
                <a:latin typeface="Calibri" pitchFamily="34" charset="0"/>
                <a:cs typeface="Arial" charset="0"/>
              </a:endParaRPr>
            </a:p>
          </p:txBody>
        </p:sp>
        <p:sp>
          <p:nvSpPr>
            <p:cNvPr id="18487" name="Oval 10"/>
            <p:cNvSpPr>
              <a:spLocks noChangeArrowheads="1"/>
            </p:cNvSpPr>
            <p:nvPr/>
          </p:nvSpPr>
          <p:spPr bwMode="gray">
            <a:xfrm>
              <a:off x="2888" y="1935"/>
              <a:ext cx="709" cy="288"/>
            </a:xfrm>
            <a:prstGeom prst="ellipse">
              <a:avLst/>
            </a:prstGeom>
            <a:solidFill>
              <a:srgbClr val="000000"/>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sz="1800">
                <a:latin typeface="Calibri" pitchFamily="34" charset="0"/>
                <a:cs typeface="Arial" charset="0"/>
              </a:endParaRPr>
            </a:p>
          </p:txBody>
        </p:sp>
        <p:grpSp>
          <p:nvGrpSpPr>
            <p:cNvPr id="18488" name="Group 11"/>
            <p:cNvGrpSpPr>
              <a:grpSpLocks/>
            </p:cNvGrpSpPr>
            <p:nvPr/>
          </p:nvGrpSpPr>
          <p:grpSpPr bwMode="auto">
            <a:xfrm>
              <a:off x="2899" y="1735"/>
              <a:ext cx="687" cy="688"/>
              <a:chOff x="4166" y="1706"/>
              <a:chExt cx="1252" cy="1252"/>
            </a:xfrm>
          </p:grpSpPr>
          <p:sp>
            <p:nvSpPr>
              <p:cNvPr id="18489" name="Oval 12"/>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a:latin typeface="Calibri" pitchFamily="34" charset="0"/>
                  <a:cs typeface="Arial" charset="0"/>
                </a:endParaRPr>
              </a:p>
            </p:txBody>
          </p:sp>
          <p:sp>
            <p:nvSpPr>
              <p:cNvPr id="18490" name="Oval 13"/>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a:latin typeface="Calibri" pitchFamily="34" charset="0"/>
                  <a:cs typeface="Arial" charset="0"/>
                </a:endParaRPr>
              </a:p>
            </p:txBody>
          </p:sp>
          <p:sp>
            <p:nvSpPr>
              <p:cNvPr id="18491" name="Oval 14"/>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a:latin typeface="Calibri" pitchFamily="34" charset="0"/>
                  <a:cs typeface="Arial" charset="0"/>
                </a:endParaRPr>
              </a:p>
            </p:txBody>
          </p:sp>
          <p:sp>
            <p:nvSpPr>
              <p:cNvPr id="18492" name="Oval 15"/>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a:latin typeface="Calibri" pitchFamily="34" charset="0"/>
                  <a:cs typeface="Arial" charset="0"/>
                </a:endParaRPr>
              </a:p>
            </p:txBody>
          </p:sp>
        </p:grpSp>
      </p:grpSp>
      <p:sp>
        <p:nvSpPr>
          <p:cNvPr id="60" name="Rectangle 59"/>
          <p:cNvSpPr/>
          <p:nvPr/>
        </p:nvSpPr>
        <p:spPr>
          <a:xfrm>
            <a:off x="0" y="44450"/>
            <a:ext cx="9107488" cy="6813550"/>
          </a:xfrm>
          <a:prstGeom prst="rect">
            <a:avLst/>
          </a:prstGeom>
          <a:noFill/>
          <a:ln w="571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0" name="Oval 244"/>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20</a:t>
            </a:r>
            <a:endParaRPr lang="en-GB" sz="5400">
              <a:latin typeface="Times New Roman" pitchFamily="18" charset="0"/>
              <a:cs typeface="Times New Roman" pitchFamily="18" charset="0"/>
            </a:endParaRPr>
          </a:p>
        </p:txBody>
      </p:sp>
      <p:sp>
        <p:nvSpPr>
          <p:cNvPr id="71" name="Oval 245"/>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19</a:t>
            </a:r>
            <a:endParaRPr lang="en-GB" sz="5400">
              <a:latin typeface="Times New Roman" pitchFamily="18" charset="0"/>
              <a:cs typeface="Times New Roman" pitchFamily="18" charset="0"/>
            </a:endParaRPr>
          </a:p>
        </p:txBody>
      </p:sp>
      <p:sp>
        <p:nvSpPr>
          <p:cNvPr id="72" name="Oval 246"/>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18</a:t>
            </a:r>
            <a:endParaRPr lang="en-GB" sz="5400">
              <a:latin typeface="Times New Roman" pitchFamily="18" charset="0"/>
              <a:cs typeface="Times New Roman" pitchFamily="18" charset="0"/>
            </a:endParaRPr>
          </a:p>
        </p:txBody>
      </p:sp>
      <p:sp>
        <p:nvSpPr>
          <p:cNvPr id="73" name="Oval 247"/>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17</a:t>
            </a:r>
            <a:endParaRPr lang="en-GB" sz="5400">
              <a:latin typeface="Times New Roman" pitchFamily="18" charset="0"/>
              <a:cs typeface="Times New Roman" pitchFamily="18" charset="0"/>
            </a:endParaRPr>
          </a:p>
        </p:txBody>
      </p:sp>
      <p:sp>
        <p:nvSpPr>
          <p:cNvPr id="74" name="Oval 248"/>
          <p:cNvSpPr>
            <a:spLocks noChangeArrowheads="1"/>
          </p:cNvSpPr>
          <p:nvPr/>
        </p:nvSpPr>
        <p:spPr bwMode="auto">
          <a:xfrm>
            <a:off x="7902575" y="59690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16</a:t>
            </a:r>
            <a:endParaRPr lang="en-GB" sz="5400">
              <a:latin typeface="Times New Roman" pitchFamily="18" charset="0"/>
              <a:cs typeface="Times New Roman" pitchFamily="18" charset="0"/>
            </a:endParaRPr>
          </a:p>
        </p:txBody>
      </p:sp>
      <p:sp>
        <p:nvSpPr>
          <p:cNvPr id="75" name="Oval 249"/>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15</a:t>
            </a:r>
            <a:endParaRPr lang="en-GB" sz="5400">
              <a:latin typeface="Times New Roman" pitchFamily="18" charset="0"/>
              <a:cs typeface="Times New Roman" pitchFamily="18" charset="0"/>
            </a:endParaRPr>
          </a:p>
        </p:txBody>
      </p:sp>
      <p:sp>
        <p:nvSpPr>
          <p:cNvPr id="76" name="Oval 250"/>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14</a:t>
            </a:r>
            <a:endParaRPr lang="en-GB" sz="5400">
              <a:latin typeface="Times New Roman" pitchFamily="18" charset="0"/>
              <a:cs typeface="Times New Roman" pitchFamily="18" charset="0"/>
            </a:endParaRPr>
          </a:p>
        </p:txBody>
      </p:sp>
      <p:sp>
        <p:nvSpPr>
          <p:cNvPr id="88" name="Oval 251"/>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13</a:t>
            </a:r>
            <a:endParaRPr lang="en-GB" sz="5400">
              <a:latin typeface="Times New Roman" pitchFamily="18" charset="0"/>
              <a:cs typeface="Times New Roman" pitchFamily="18" charset="0"/>
            </a:endParaRPr>
          </a:p>
        </p:txBody>
      </p:sp>
      <p:sp>
        <p:nvSpPr>
          <p:cNvPr id="89" name="Oval 252"/>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12</a:t>
            </a:r>
            <a:endParaRPr lang="en-GB" sz="5400">
              <a:latin typeface="Times New Roman" pitchFamily="18" charset="0"/>
              <a:cs typeface="Times New Roman" pitchFamily="18" charset="0"/>
            </a:endParaRPr>
          </a:p>
        </p:txBody>
      </p:sp>
      <p:sp>
        <p:nvSpPr>
          <p:cNvPr id="90" name="Oval 253"/>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11</a:t>
            </a:r>
            <a:endParaRPr lang="en-GB" sz="5400">
              <a:latin typeface="Times New Roman" pitchFamily="18" charset="0"/>
              <a:cs typeface="Times New Roman" pitchFamily="18" charset="0"/>
            </a:endParaRPr>
          </a:p>
        </p:txBody>
      </p:sp>
      <p:sp>
        <p:nvSpPr>
          <p:cNvPr id="91" name="Oval 254"/>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10</a:t>
            </a:r>
            <a:endParaRPr lang="en-GB" sz="5400">
              <a:latin typeface="Times New Roman" pitchFamily="18" charset="0"/>
              <a:cs typeface="Times New Roman" pitchFamily="18" charset="0"/>
            </a:endParaRPr>
          </a:p>
        </p:txBody>
      </p:sp>
      <p:sp>
        <p:nvSpPr>
          <p:cNvPr id="92" name="Oval 255"/>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9</a:t>
            </a:r>
            <a:endParaRPr lang="en-GB" sz="5400">
              <a:latin typeface="Times New Roman" pitchFamily="18" charset="0"/>
              <a:cs typeface="Times New Roman" pitchFamily="18" charset="0"/>
            </a:endParaRPr>
          </a:p>
        </p:txBody>
      </p:sp>
      <p:sp>
        <p:nvSpPr>
          <p:cNvPr id="93" name="Oval 256"/>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8</a:t>
            </a:r>
            <a:endParaRPr lang="en-GB" sz="5400">
              <a:latin typeface="Times New Roman" pitchFamily="18" charset="0"/>
              <a:cs typeface="Times New Roman" pitchFamily="18" charset="0"/>
            </a:endParaRPr>
          </a:p>
        </p:txBody>
      </p:sp>
      <p:sp>
        <p:nvSpPr>
          <p:cNvPr id="94" name="Oval 257"/>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7</a:t>
            </a:r>
            <a:endParaRPr lang="en-GB" sz="5400">
              <a:latin typeface="Times New Roman" pitchFamily="18" charset="0"/>
              <a:cs typeface="Times New Roman" pitchFamily="18" charset="0"/>
            </a:endParaRPr>
          </a:p>
        </p:txBody>
      </p:sp>
      <p:sp>
        <p:nvSpPr>
          <p:cNvPr id="95" name="Oval 258"/>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6</a:t>
            </a:r>
            <a:endParaRPr lang="en-GB" sz="5400">
              <a:latin typeface="Times New Roman" pitchFamily="18" charset="0"/>
              <a:cs typeface="Times New Roman" pitchFamily="18" charset="0"/>
            </a:endParaRPr>
          </a:p>
        </p:txBody>
      </p:sp>
      <p:sp>
        <p:nvSpPr>
          <p:cNvPr id="96" name="Oval 259"/>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5</a:t>
            </a:r>
            <a:endParaRPr lang="en-GB" sz="5400">
              <a:latin typeface="Times New Roman" pitchFamily="18" charset="0"/>
              <a:cs typeface="Times New Roman" pitchFamily="18" charset="0"/>
            </a:endParaRPr>
          </a:p>
        </p:txBody>
      </p:sp>
      <p:sp>
        <p:nvSpPr>
          <p:cNvPr id="97" name="Oval 260"/>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4</a:t>
            </a:r>
            <a:endParaRPr lang="en-GB" sz="5400">
              <a:latin typeface="Times New Roman" pitchFamily="18" charset="0"/>
              <a:cs typeface="Times New Roman" pitchFamily="18" charset="0"/>
            </a:endParaRPr>
          </a:p>
        </p:txBody>
      </p:sp>
      <p:sp>
        <p:nvSpPr>
          <p:cNvPr id="98" name="Oval 261"/>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3</a:t>
            </a:r>
            <a:endParaRPr lang="en-GB" sz="5400">
              <a:latin typeface="Times New Roman" pitchFamily="18" charset="0"/>
              <a:cs typeface="Times New Roman" pitchFamily="18" charset="0"/>
            </a:endParaRPr>
          </a:p>
        </p:txBody>
      </p:sp>
      <p:sp>
        <p:nvSpPr>
          <p:cNvPr id="99" name="Oval 262"/>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a:t>
            </a:r>
            <a:endParaRPr lang="en-GB" sz="5400">
              <a:latin typeface="Times New Roman" pitchFamily="18" charset="0"/>
              <a:cs typeface="Times New Roman" pitchFamily="18" charset="0"/>
            </a:endParaRPr>
          </a:p>
        </p:txBody>
      </p:sp>
      <p:sp>
        <p:nvSpPr>
          <p:cNvPr id="100" name="Oval 263"/>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a:t>
            </a:r>
            <a:endParaRPr lang="en-GB" sz="5400">
              <a:latin typeface="Times New Roman" pitchFamily="18" charset="0"/>
              <a:cs typeface="Times New Roman" pitchFamily="18" charset="0"/>
            </a:endParaRPr>
          </a:p>
        </p:txBody>
      </p:sp>
      <p:sp>
        <p:nvSpPr>
          <p:cNvPr id="101" name="Oval 264"/>
          <p:cNvSpPr>
            <a:spLocks noChangeArrowheads="1"/>
          </p:cNvSpPr>
          <p:nvPr/>
        </p:nvSpPr>
        <p:spPr bwMode="auto">
          <a:xfrm>
            <a:off x="7821613" y="476250"/>
            <a:ext cx="1143000" cy="1108075"/>
          </a:xfrm>
          <a:prstGeom prst="ellipse">
            <a:avLst/>
          </a:prstGeom>
          <a:solidFill>
            <a:srgbClr val="FFFF00"/>
          </a:solidFill>
          <a:ln>
            <a:solidFill>
              <a:srgbClr val="00B050"/>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auto">
              <a:spcBef>
                <a:spcPts val="0"/>
              </a:spcBef>
              <a:spcAft>
                <a:spcPts val="0"/>
              </a:spcAft>
              <a:defRPr/>
            </a:pPr>
            <a:r>
              <a:rPr lang="en-GB" sz="2400" b="1" dirty="0" err="1">
                <a:solidFill>
                  <a:srgbClr val="CC0000"/>
                </a:solidFill>
                <a:latin typeface="Times New Roman" pitchFamily="18" charset="0"/>
                <a:cs typeface="Times New Roman" pitchFamily="18" charset="0"/>
              </a:rPr>
              <a:t>Hết</a:t>
            </a:r>
            <a:r>
              <a:rPr lang="en-GB" sz="2400" b="1" dirty="0">
                <a:solidFill>
                  <a:srgbClr val="CC0000"/>
                </a:solidFill>
                <a:latin typeface="Times New Roman" pitchFamily="18" charset="0"/>
                <a:cs typeface="Times New Roman" pitchFamily="18" charset="0"/>
              </a:rPr>
              <a:t> </a:t>
            </a:r>
            <a:r>
              <a:rPr lang="en-GB" sz="2400" b="1" dirty="0" err="1">
                <a:solidFill>
                  <a:srgbClr val="CC0000"/>
                </a:solidFill>
                <a:latin typeface="Times New Roman" pitchFamily="18" charset="0"/>
                <a:cs typeface="Times New Roman" pitchFamily="18" charset="0"/>
              </a:rPr>
              <a:t>giờ</a:t>
            </a:r>
            <a:endParaRPr lang="en-GB" sz="2400" b="1" dirty="0">
              <a:solidFill>
                <a:srgbClr val="CC0000"/>
              </a:solidFill>
              <a:latin typeface="Times New Roman" pitchFamily="18" charset="0"/>
              <a:cs typeface="Times New Roman" pitchFamily="18" charset="0"/>
            </a:endParaRPr>
          </a:p>
        </p:txBody>
      </p:sp>
      <p:sp>
        <p:nvSpPr>
          <p:cNvPr id="18480" name="AutoShape 68"/>
          <p:cNvSpPr>
            <a:spLocks noChangeArrowheads="1"/>
          </p:cNvSpPr>
          <p:nvPr/>
        </p:nvSpPr>
        <p:spPr bwMode="auto">
          <a:xfrm>
            <a:off x="2133600" y="304800"/>
            <a:ext cx="5562600" cy="13716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solidFill>
                  <a:srgbClr val="0000FF"/>
                </a:solidFill>
                <a:latin typeface="Times New Roman" pitchFamily="18" charset="0"/>
                <a:cs typeface="Times New Roman" pitchFamily="18" charset="0"/>
              </a:rPr>
              <a:t>Cấu tạo của monome tham gia </a:t>
            </a:r>
          </a:p>
          <a:p>
            <a:pPr algn="ctr"/>
            <a:r>
              <a:rPr lang="en-US">
                <a:solidFill>
                  <a:srgbClr val="0000FF"/>
                </a:solidFill>
                <a:latin typeface="Times New Roman" pitchFamily="18" charset="0"/>
                <a:cs typeface="Times New Roman" pitchFamily="18" charset="0"/>
              </a:rPr>
              <a:t>được phản ứng trùng ngưng là</a:t>
            </a:r>
          </a:p>
        </p:txBody>
      </p:sp>
      <p:sp>
        <p:nvSpPr>
          <p:cNvPr id="58" name="AutoShape 51"/>
          <p:cNvSpPr>
            <a:spLocks noChangeArrowheads="1"/>
          </p:cNvSpPr>
          <p:nvPr/>
        </p:nvSpPr>
        <p:spPr bwMode="auto">
          <a:xfrm>
            <a:off x="1752600" y="4572000"/>
            <a:ext cx="6172200" cy="838200"/>
          </a:xfrm>
          <a:prstGeom prst="roundRect">
            <a:avLst>
              <a:gd name="adj" fmla="val 16667"/>
            </a:avLst>
          </a:prstGeom>
          <a:solidFill>
            <a:srgbClr val="FFC000"/>
          </a:solidFill>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eaLnBrk="0" hangingPunct="0">
              <a:defRPr/>
            </a:pPr>
            <a:r>
              <a:rPr lang="pt-BR" altLang="ko-KR" sz="2800" dirty="0">
                <a:solidFill>
                  <a:schemeClr val="tx1"/>
                </a:solidFill>
                <a:ea typeface="굴림" charset="-127"/>
              </a:rPr>
              <a:t>      </a:t>
            </a:r>
            <a:r>
              <a:rPr lang="en-US" altLang="ko-KR" sz="2800" b="1" dirty="0" err="1">
                <a:solidFill>
                  <a:schemeClr val="tx1"/>
                </a:solidFill>
                <a:latin typeface="Times New Roman" pitchFamily="18" charset="0"/>
                <a:ea typeface="굴림" charset="-127"/>
                <a:cs typeface="Times New Roman" pitchFamily="18" charset="0"/>
              </a:rPr>
              <a:t>C</a:t>
            </a:r>
            <a:r>
              <a:rPr lang="en-US" sz="2800" b="1" dirty="0" err="1">
                <a:solidFill>
                  <a:schemeClr val="tx1"/>
                </a:solidFill>
                <a:latin typeface="Times New Roman" pitchFamily="18" charset="0"/>
                <a:cs typeface="Times New Roman" pitchFamily="18" charset="0"/>
              </a:rPr>
              <a:t>ó</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ít</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nhất</a:t>
            </a:r>
            <a:r>
              <a:rPr lang="en-US" sz="2800" b="1" dirty="0">
                <a:solidFill>
                  <a:schemeClr val="tx1"/>
                </a:solidFill>
                <a:latin typeface="Times New Roman" pitchFamily="18" charset="0"/>
                <a:cs typeface="Times New Roman" pitchFamily="18" charset="0"/>
              </a:rPr>
              <a:t> 2 </a:t>
            </a:r>
            <a:r>
              <a:rPr lang="en-US" sz="2800" b="1" dirty="0" err="1">
                <a:solidFill>
                  <a:schemeClr val="tx1"/>
                </a:solidFill>
                <a:latin typeface="Times New Roman" pitchFamily="18" charset="0"/>
                <a:cs typeface="Times New Roman" pitchFamily="18" charset="0"/>
              </a:rPr>
              <a:t>nhóm</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chức</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có</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khả</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năng</a:t>
            </a:r>
            <a:r>
              <a:rPr lang="en-US" sz="2800" b="1" dirty="0">
                <a:solidFill>
                  <a:schemeClr val="tx1"/>
                </a:solidFill>
                <a:latin typeface="Times New Roman" pitchFamily="18" charset="0"/>
                <a:cs typeface="Times New Roman" pitchFamily="18" charset="0"/>
              </a:rPr>
              <a:t> </a:t>
            </a:r>
          </a:p>
          <a:p>
            <a:pPr algn="just" eaLnBrk="0" hangingPunct="0">
              <a:defRPr/>
            </a:pP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tham</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gia</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phản</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ứng</a:t>
            </a:r>
            <a:r>
              <a:rPr lang="en-US" sz="2800" b="1" dirty="0">
                <a:solidFill>
                  <a:schemeClr val="tx1"/>
                </a:solidFill>
                <a:latin typeface="Times New Roman" pitchFamily="18" charset="0"/>
                <a:cs typeface="Times New Roman" pitchFamily="18" charset="0"/>
              </a:rPr>
              <a:t>.</a:t>
            </a:r>
          </a:p>
        </p:txBody>
      </p:sp>
      <p:sp>
        <p:nvSpPr>
          <p:cNvPr id="34" name="WordArt 111"/>
          <p:cNvSpPr>
            <a:spLocks noChangeArrowheads="1" noChangeShapeType="1" noTextEdit="1"/>
          </p:cNvSpPr>
          <p:nvPr/>
        </p:nvSpPr>
        <p:spPr bwMode="auto">
          <a:xfrm>
            <a:off x="838200" y="838200"/>
            <a:ext cx="838200" cy="457200"/>
          </a:xfrm>
          <a:prstGeom prst="rect">
            <a:avLst/>
          </a:prstGeom>
        </p:spPr>
        <p:txBody>
          <a:bodyPr wrap="none" fromWordArt="1">
            <a:prstTxWarp prst="textPlain">
              <a:avLst>
                <a:gd name="adj" fmla="val 50000"/>
              </a:avLst>
            </a:prstTxWarp>
          </a:bodyPr>
          <a:lstStyle/>
          <a:p>
            <a:pPr algn="ctr"/>
            <a:r>
              <a:rPr lang="en-US" sz="4000" b="1" kern="10">
                <a:ln w="17780">
                  <a:solidFill>
                    <a:srgbClr val="000000"/>
                  </a:solidFill>
                  <a:miter lim="800000"/>
                  <a:headEnd/>
                  <a:tailEnd/>
                </a:ln>
                <a:solidFill>
                  <a:srgbClr val="FF0000"/>
                </a:solidFill>
                <a:effectLst>
                  <a:outerShdw algn="tl" rotWithShape="0">
                    <a:srgbClr val="000000"/>
                  </a:outerShdw>
                </a:effectLst>
                <a:latin typeface="Times New Roman"/>
                <a:cs typeface="Times New Roman"/>
              </a:rPr>
              <a:t>Câu 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circle(in)">
                                      <p:cBhvr>
                                        <p:cTn id="7" dur="2000"/>
                                        <p:tgtEl>
                                          <p:spTgt spid="34"/>
                                        </p:tgtEl>
                                      </p:cBhvr>
                                    </p:animEffect>
                                  </p:childTnLst>
                                </p:cTn>
                              </p:par>
                              <p:par>
                                <p:cTn id="8" presetID="22"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500"/>
                                        <p:tgtEl>
                                          <p:spTgt spid="2"/>
                                        </p:tgtEl>
                                      </p:cBhvr>
                                    </p:animEffect>
                                  </p:childTnLst>
                                  <p:subTnLst>
                                    <p:audio>
                                      <p:cMediaNode>
                                        <p:cTn display="0" masterRel="sameClick">
                                          <p:stCondLst>
                                            <p:cond evt="begin" delay="0">
                                              <p:tn val="8"/>
                                            </p:cond>
                                          </p:stCondLst>
                                          <p:endCondLst>
                                            <p:cond evt="onStopAudio" delay="0">
                                              <p:tgtEl>
                                                <p:sldTgt/>
                                              </p:tgtEl>
                                            </p:cond>
                                          </p:endCondLst>
                                        </p:cTn>
                                        <p:tgtEl>
                                          <p:sndTgt r:embed="rId2" name="Jet Fighter 2-DVDH.wav"/>
                                        </p:tgtEl>
                                      </p:cMediaNode>
                                    </p:audio>
                                  </p:subTnLst>
                                </p:cTn>
                              </p:par>
                              <p:par>
                                <p:cTn id="11" presetID="2" presetClass="entr" presetSubtype="1" fill="hold" nodeType="withEffect">
                                  <p:stCondLst>
                                    <p:cond delay="50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par>
                                <p:cTn id="15" presetID="10" presetClass="entr" presetSubtype="0" fill="hold" grpId="0" nodeType="withEffect">
                                  <p:stCondLst>
                                    <p:cond delay="50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2000"/>
                                        <p:tgtEl>
                                          <p:spTgt spid="33"/>
                                        </p:tgtEl>
                                      </p:cBhvr>
                                    </p:animEffect>
                                  </p:childTnLst>
                                </p:cTn>
                              </p:par>
                              <p:par>
                                <p:cTn id="18" presetID="8" presetClass="emph" presetSubtype="0" repeatCount="indefinite" fill="hold" grpId="1" nodeType="withEffect">
                                  <p:stCondLst>
                                    <p:cond delay="500"/>
                                  </p:stCondLst>
                                  <p:childTnLst>
                                    <p:animRot by="21600000">
                                      <p:cBhvr>
                                        <p:cTn id="19" dur="1500" fill="hold"/>
                                        <p:tgtEl>
                                          <p:spTgt spid="33"/>
                                        </p:tgtEl>
                                        <p:attrNameLst>
                                          <p:attrName>r</p:attrName>
                                        </p:attrNameLst>
                                      </p:cBhvr>
                                    </p:animRot>
                                  </p:childTnLst>
                                </p:cTn>
                              </p:par>
                              <p:par>
                                <p:cTn id="20" presetID="5" presetClass="entr" presetSubtype="10" fill="hold" nodeType="withEffect">
                                  <p:stCondLst>
                                    <p:cond delay="2000"/>
                                  </p:stCondLst>
                                  <p:childTnLst>
                                    <p:set>
                                      <p:cBhvr>
                                        <p:cTn id="21" dur="1" fill="hold">
                                          <p:stCondLst>
                                            <p:cond delay="0"/>
                                          </p:stCondLst>
                                        </p:cTn>
                                        <p:tgtEl>
                                          <p:spTgt spid="11"/>
                                        </p:tgtEl>
                                        <p:attrNameLst>
                                          <p:attrName>style.visibility</p:attrName>
                                        </p:attrNameLst>
                                      </p:cBhvr>
                                      <p:to>
                                        <p:strVal val="visible"/>
                                      </p:to>
                                    </p:set>
                                    <p:animEffect transition="in" filter="checkerboard(across)">
                                      <p:cBhvr>
                                        <p:cTn id="22" dur="500"/>
                                        <p:tgtEl>
                                          <p:spTgt spid="11"/>
                                        </p:tgtEl>
                                      </p:cBhvr>
                                    </p:animEffect>
                                  </p:childTnLst>
                                </p:cTn>
                              </p:par>
                              <p:par>
                                <p:cTn id="23" presetID="5" presetClass="entr" presetSubtype="10" fill="hold" nodeType="withEffect">
                                  <p:stCondLst>
                                    <p:cond delay="2000"/>
                                  </p:stCondLst>
                                  <p:childTnLst>
                                    <p:set>
                                      <p:cBhvr>
                                        <p:cTn id="24" dur="1" fill="hold">
                                          <p:stCondLst>
                                            <p:cond delay="0"/>
                                          </p:stCondLst>
                                        </p:cTn>
                                        <p:tgtEl>
                                          <p:spTgt spid="12"/>
                                        </p:tgtEl>
                                        <p:attrNameLst>
                                          <p:attrName>style.visibility</p:attrName>
                                        </p:attrNameLst>
                                      </p:cBhvr>
                                      <p:to>
                                        <p:strVal val="visible"/>
                                      </p:to>
                                    </p:set>
                                    <p:animEffect transition="in" filter="checkerboard(across)">
                                      <p:cBhvr>
                                        <p:cTn id="25" dur="500"/>
                                        <p:tgtEl>
                                          <p:spTgt spid="12"/>
                                        </p:tgtEl>
                                      </p:cBhvr>
                                    </p:animEffect>
                                  </p:childTnLst>
                                  <p:subTnLst>
                                    <p:audio>
                                      <p:cMediaNode>
                                        <p:cTn display="0" masterRel="sameClick">
                                          <p:stCondLst>
                                            <p:cond evt="begin" delay="0">
                                              <p:tn val="23"/>
                                            </p:cond>
                                          </p:stCondLst>
                                          <p:endCondLst>
                                            <p:cond evt="onStopAudio" delay="0">
                                              <p:tgtEl>
                                                <p:sldTgt/>
                                              </p:tgtEl>
                                            </p:cond>
                                          </p:endCondLst>
                                        </p:cTn>
                                        <p:tgtEl>
                                          <p:sndTgt r:embed="rId3" name="Chimes 3-CL (2).wav"/>
                                        </p:tgtEl>
                                      </p:cMediaNode>
                                    </p:audio>
                                  </p:subTnLst>
                                </p:cTn>
                              </p:par>
                              <p:par>
                                <p:cTn id="26" presetID="5" presetClass="entr" presetSubtype="10" fill="hold" grpId="0" nodeType="withEffect">
                                  <p:stCondLst>
                                    <p:cond delay="2000"/>
                                  </p:stCondLst>
                                  <p:childTnLst>
                                    <p:set>
                                      <p:cBhvr>
                                        <p:cTn id="27" dur="1" fill="hold">
                                          <p:stCondLst>
                                            <p:cond delay="0"/>
                                          </p:stCondLst>
                                        </p:cTn>
                                        <p:tgtEl>
                                          <p:spTgt spid="13"/>
                                        </p:tgtEl>
                                        <p:attrNameLst>
                                          <p:attrName>style.visibility</p:attrName>
                                        </p:attrNameLst>
                                      </p:cBhvr>
                                      <p:to>
                                        <p:strVal val="visible"/>
                                      </p:to>
                                    </p:set>
                                    <p:animEffect transition="in" filter="checkerboard(across)">
                                      <p:cBhvr>
                                        <p:cTn id="28" dur="500"/>
                                        <p:tgtEl>
                                          <p:spTgt spid="13"/>
                                        </p:tgtEl>
                                      </p:cBhvr>
                                    </p:animEffect>
                                  </p:childTnLst>
                                </p:cTn>
                              </p:par>
                              <p:par>
                                <p:cTn id="29" presetID="5" presetClass="entr" presetSubtype="10" fill="hold" grpId="0" nodeType="withEffect">
                                  <p:stCondLst>
                                    <p:cond delay="2000"/>
                                  </p:stCondLst>
                                  <p:childTnLst>
                                    <p:set>
                                      <p:cBhvr>
                                        <p:cTn id="30" dur="1" fill="hold">
                                          <p:stCondLst>
                                            <p:cond delay="0"/>
                                          </p:stCondLst>
                                        </p:cTn>
                                        <p:tgtEl>
                                          <p:spTgt spid="14"/>
                                        </p:tgtEl>
                                        <p:attrNameLst>
                                          <p:attrName>style.visibility</p:attrName>
                                        </p:attrNameLst>
                                      </p:cBhvr>
                                      <p:to>
                                        <p:strVal val="visible"/>
                                      </p:to>
                                    </p:set>
                                    <p:animEffect transition="in" filter="checkerboard(across)">
                                      <p:cBhvr>
                                        <p:cTn id="31" dur="500"/>
                                        <p:tgtEl>
                                          <p:spTgt spid="14"/>
                                        </p:tgtEl>
                                      </p:cBhvr>
                                    </p:animEffect>
                                  </p:childTnLst>
                                </p:cTn>
                              </p:par>
                              <p:par>
                                <p:cTn id="32" presetID="22" presetClass="entr" presetSubtype="8" fill="hold" nodeType="withEffect">
                                  <p:stCondLst>
                                    <p:cond delay="200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par>
                                <p:cTn id="35" presetID="5" presetClass="entr" presetSubtype="10" fill="hold" nodeType="withEffect">
                                  <p:stCondLst>
                                    <p:cond delay="3000"/>
                                  </p:stCondLst>
                                  <p:childTnLst>
                                    <p:set>
                                      <p:cBhvr>
                                        <p:cTn id="36" dur="1" fill="hold">
                                          <p:stCondLst>
                                            <p:cond delay="0"/>
                                          </p:stCondLst>
                                        </p:cTn>
                                        <p:tgtEl>
                                          <p:spTgt spid="19"/>
                                        </p:tgtEl>
                                        <p:attrNameLst>
                                          <p:attrName>style.visibility</p:attrName>
                                        </p:attrNameLst>
                                      </p:cBhvr>
                                      <p:to>
                                        <p:strVal val="visible"/>
                                      </p:to>
                                    </p:set>
                                    <p:animEffect transition="in" filter="checkerboard(across)">
                                      <p:cBhvr>
                                        <p:cTn id="37" dur="500"/>
                                        <p:tgtEl>
                                          <p:spTgt spid="19"/>
                                        </p:tgtEl>
                                      </p:cBhvr>
                                    </p:animEffect>
                                  </p:childTnLst>
                                </p:cTn>
                              </p:par>
                              <p:par>
                                <p:cTn id="38" presetID="5" presetClass="entr" presetSubtype="10" fill="hold" nodeType="withEffect">
                                  <p:stCondLst>
                                    <p:cond delay="3000"/>
                                  </p:stCondLst>
                                  <p:childTnLst>
                                    <p:set>
                                      <p:cBhvr>
                                        <p:cTn id="39" dur="1" fill="hold">
                                          <p:stCondLst>
                                            <p:cond delay="0"/>
                                          </p:stCondLst>
                                        </p:cTn>
                                        <p:tgtEl>
                                          <p:spTgt spid="20"/>
                                        </p:tgtEl>
                                        <p:attrNameLst>
                                          <p:attrName>style.visibility</p:attrName>
                                        </p:attrNameLst>
                                      </p:cBhvr>
                                      <p:to>
                                        <p:strVal val="visible"/>
                                      </p:to>
                                    </p:set>
                                    <p:animEffect transition="in" filter="checkerboard(across)">
                                      <p:cBhvr>
                                        <p:cTn id="40" dur="500"/>
                                        <p:tgtEl>
                                          <p:spTgt spid="20"/>
                                        </p:tgtEl>
                                      </p:cBhvr>
                                    </p:animEffect>
                                  </p:childTnLst>
                                  <p:subTnLst>
                                    <p:audio>
                                      <p:cMediaNode>
                                        <p:cTn display="0" masterRel="sameClick">
                                          <p:stCondLst>
                                            <p:cond evt="begin" delay="0">
                                              <p:tn val="38"/>
                                            </p:cond>
                                          </p:stCondLst>
                                          <p:endCondLst>
                                            <p:cond evt="onStopAudio" delay="0">
                                              <p:tgtEl>
                                                <p:sldTgt/>
                                              </p:tgtEl>
                                            </p:cond>
                                          </p:endCondLst>
                                        </p:cTn>
                                        <p:tgtEl>
                                          <p:sndTgt r:embed="rId3" name="Chimes 3-CL (2).wav"/>
                                        </p:tgtEl>
                                      </p:cMediaNode>
                                    </p:audio>
                                  </p:subTnLst>
                                </p:cTn>
                              </p:par>
                              <p:par>
                                <p:cTn id="41" presetID="5" presetClass="entr" presetSubtype="10" fill="hold" grpId="0" nodeType="withEffect">
                                  <p:stCondLst>
                                    <p:cond delay="3000"/>
                                  </p:stCondLst>
                                  <p:childTnLst>
                                    <p:set>
                                      <p:cBhvr>
                                        <p:cTn id="42" dur="1" fill="hold">
                                          <p:stCondLst>
                                            <p:cond delay="0"/>
                                          </p:stCondLst>
                                        </p:cTn>
                                        <p:tgtEl>
                                          <p:spTgt spid="21"/>
                                        </p:tgtEl>
                                        <p:attrNameLst>
                                          <p:attrName>style.visibility</p:attrName>
                                        </p:attrNameLst>
                                      </p:cBhvr>
                                      <p:to>
                                        <p:strVal val="visible"/>
                                      </p:to>
                                    </p:set>
                                    <p:animEffect transition="in" filter="checkerboard(across)">
                                      <p:cBhvr>
                                        <p:cTn id="43" dur="500"/>
                                        <p:tgtEl>
                                          <p:spTgt spid="21"/>
                                        </p:tgtEl>
                                      </p:cBhvr>
                                    </p:animEffect>
                                  </p:childTnLst>
                                </p:cTn>
                              </p:par>
                              <p:par>
                                <p:cTn id="44" presetID="5" presetClass="entr" presetSubtype="10" fill="hold" grpId="0" nodeType="withEffect">
                                  <p:stCondLst>
                                    <p:cond delay="3000"/>
                                  </p:stCondLst>
                                  <p:childTnLst>
                                    <p:set>
                                      <p:cBhvr>
                                        <p:cTn id="45" dur="1" fill="hold">
                                          <p:stCondLst>
                                            <p:cond delay="0"/>
                                          </p:stCondLst>
                                        </p:cTn>
                                        <p:tgtEl>
                                          <p:spTgt spid="22"/>
                                        </p:tgtEl>
                                        <p:attrNameLst>
                                          <p:attrName>style.visibility</p:attrName>
                                        </p:attrNameLst>
                                      </p:cBhvr>
                                      <p:to>
                                        <p:strVal val="visible"/>
                                      </p:to>
                                    </p:set>
                                    <p:animEffect transition="in" filter="checkerboard(across)">
                                      <p:cBhvr>
                                        <p:cTn id="46" dur="500"/>
                                        <p:tgtEl>
                                          <p:spTgt spid="22"/>
                                        </p:tgtEl>
                                      </p:cBhvr>
                                    </p:animEffect>
                                  </p:childTnLst>
                                </p:cTn>
                              </p:par>
                              <p:par>
                                <p:cTn id="47" presetID="22" presetClass="entr" presetSubtype="8" fill="hold" nodeType="withEffect">
                                  <p:stCondLst>
                                    <p:cond delay="300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500"/>
                                        <p:tgtEl>
                                          <p:spTgt spid="18"/>
                                        </p:tgtEl>
                                      </p:cBhvr>
                                    </p:animEffect>
                                  </p:childTnLst>
                                </p:cTn>
                              </p:par>
                              <p:par>
                                <p:cTn id="50" presetID="5" presetClass="entr" presetSubtype="10" fill="hold" nodeType="withEffect">
                                  <p:stCondLst>
                                    <p:cond delay="4000"/>
                                  </p:stCondLst>
                                  <p:childTnLst>
                                    <p:set>
                                      <p:cBhvr>
                                        <p:cTn id="51" dur="1" fill="hold">
                                          <p:stCondLst>
                                            <p:cond delay="0"/>
                                          </p:stCondLst>
                                        </p:cTn>
                                        <p:tgtEl>
                                          <p:spTgt spid="24"/>
                                        </p:tgtEl>
                                        <p:attrNameLst>
                                          <p:attrName>style.visibility</p:attrName>
                                        </p:attrNameLst>
                                      </p:cBhvr>
                                      <p:to>
                                        <p:strVal val="visible"/>
                                      </p:to>
                                    </p:set>
                                    <p:animEffect transition="in" filter="checkerboard(across)">
                                      <p:cBhvr>
                                        <p:cTn id="52" dur="500"/>
                                        <p:tgtEl>
                                          <p:spTgt spid="24"/>
                                        </p:tgtEl>
                                      </p:cBhvr>
                                    </p:animEffect>
                                  </p:childTnLst>
                                </p:cTn>
                              </p:par>
                              <p:par>
                                <p:cTn id="53" presetID="5" presetClass="entr" presetSubtype="10" fill="hold" nodeType="withEffect">
                                  <p:stCondLst>
                                    <p:cond delay="4000"/>
                                  </p:stCondLst>
                                  <p:childTnLst>
                                    <p:set>
                                      <p:cBhvr>
                                        <p:cTn id="54" dur="1" fill="hold">
                                          <p:stCondLst>
                                            <p:cond delay="0"/>
                                          </p:stCondLst>
                                        </p:cTn>
                                        <p:tgtEl>
                                          <p:spTgt spid="25"/>
                                        </p:tgtEl>
                                        <p:attrNameLst>
                                          <p:attrName>style.visibility</p:attrName>
                                        </p:attrNameLst>
                                      </p:cBhvr>
                                      <p:to>
                                        <p:strVal val="visible"/>
                                      </p:to>
                                    </p:set>
                                    <p:animEffect transition="in" filter="checkerboard(across)">
                                      <p:cBhvr>
                                        <p:cTn id="55" dur="500"/>
                                        <p:tgtEl>
                                          <p:spTgt spid="25"/>
                                        </p:tgtEl>
                                      </p:cBhvr>
                                    </p:animEffect>
                                  </p:childTnLst>
                                  <p:subTnLst>
                                    <p:audio>
                                      <p:cMediaNode>
                                        <p:cTn display="0" masterRel="sameClick">
                                          <p:stCondLst>
                                            <p:cond evt="begin" delay="0">
                                              <p:tn val="53"/>
                                            </p:cond>
                                          </p:stCondLst>
                                          <p:endCondLst>
                                            <p:cond evt="onStopAudio" delay="0">
                                              <p:tgtEl>
                                                <p:sldTgt/>
                                              </p:tgtEl>
                                            </p:cond>
                                          </p:endCondLst>
                                        </p:cTn>
                                        <p:tgtEl>
                                          <p:sndTgt r:embed="rId3" name="Chimes 3-CL (2).wav"/>
                                        </p:tgtEl>
                                      </p:cMediaNode>
                                    </p:audio>
                                  </p:subTnLst>
                                </p:cTn>
                              </p:par>
                              <p:par>
                                <p:cTn id="56" presetID="5" presetClass="entr" presetSubtype="10" fill="hold" grpId="0" nodeType="withEffect">
                                  <p:stCondLst>
                                    <p:cond delay="4000"/>
                                  </p:stCondLst>
                                  <p:childTnLst>
                                    <p:set>
                                      <p:cBhvr>
                                        <p:cTn id="57" dur="1" fill="hold">
                                          <p:stCondLst>
                                            <p:cond delay="0"/>
                                          </p:stCondLst>
                                        </p:cTn>
                                        <p:tgtEl>
                                          <p:spTgt spid="26"/>
                                        </p:tgtEl>
                                        <p:attrNameLst>
                                          <p:attrName>style.visibility</p:attrName>
                                        </p:attrNameLst>
                                      </p:cBhvr>
                                      <p:to>
                                        <p:strVal val="visible"/>
                                      </p:to>
                                    </p:set>
                                    <p:animEffect transition="in" filter="checkerboard(across)">
                                      <p:cBhvr>
                                        <p:cTn id="58" dur="500"/>
                                        <p:tgtEl>
                                          <p:spTgt spid="26"/>
                                        </p:tgtEl>
                                      </p:cBhvr>
                                    </p:animEffect>
                                  </p:childTnLst>
                                </p:cTn>
                              </p:par>
                              <p:par>
                                <p:cTn id="59" presetID="5" presetClass="entr" presetSubtype="10" fill="hold" grpId="0" nodeType="withEffect">
                                  <p:stCondLst>
                                    <p:cond delay="4000"/>
                                  </p:stCondLst>
                                  <p:childTnLst>
                                    <p:set>
                                      <p:cBhvr>
                                        <p:cTn id="60" dur="1" fill="hold">
                                          <p:stCondLst>
                                            <p:cond delay="0"/>
                                          </p:stCondLst>
                                        </p:cTn>
                                        <p:tgtEl>
                                          <p:spTgt spid="27"/>
                                        </p:tgtEl>
                                        <p:attrNameLst>
                                          <p:attrName>style.visibility</p:attrName>
                                        </p:attrNameLst>
                                      </p:cBhvr>
                                      <p:to>
                                        <p:strVal val="visible"/>
                                      </p:to>
                                    </p:set>
                                    <p:animEffect transition="in" filter="checkerboard(across)">
                                      <p:cBhvr>
                                        <p:cTn id="61" dur="500"/>
                                        <p:tgtEl>
                                          <p:spTgt spid="27"/>
                                        </p:tgtEl>
                                      </p:cBhvr>
                                    </p:animEffect>
                                  </p:childTnLst>
                                </p:cTn>
                              </p:par>
                              <p:par>
                                <p:cTn id="62" presetID="22" presetClass="entr" presetSubtype="8" fill="hold" nodeType="withEffect">
                                  <p:stCondLst>
                                    <p:cond delay="4000"/>
                                  </p:stCondLst>
                                  <p:childTnLst>
                                    <p:set>
                                      <p:cBhvr>
                                        <p:cTn id="63" dur="1" fill="hold">
                                          <p:stCondLst>
                                            <p:cond delay="0"/>
                                          </p:stCondLst>
                                        </p:cTn>
                                        <p:tgtEl>
                                          <p:spTgt spid="23"/>
                                        </p:tgtEl>
                                        <p:attrNameLst>
                                          <p:attrName>style.visibility</p:attrName>
                                        </p:attrNameLst>
                                      </p:cBhvr>
                                      <p:to>
                                        <p:strVal val="visible"/>
                                      </p:to>
                                    </p:set>
                                    <p:animEffect transition="in" filter="wipe(left)">
                                      <p:cBhvr>
                                        <p:cTn id="64" dur="500"/>
                                        <p:tgtEl>
                                          <p:spTgt spid="23"/>
                                        </p:tgtEl>
                                      </p:cBhvr>
                                    </p:animEffect>
                                  </p:childTnLst>
                                </p:cTn>
                              </p:par>
                              <p:par>
                                <p:cTn id="65" presetID="5" presetClass="entr" presetSubtype="10" fill="hold" nodeType="withEffect">
                                  <p:stCondLst>
                                    <p:cond delay="5000"/>
                                  </p:stCondLst>
                                  <p:childTnLst>
                                    <p:set>
                                      <p:cBhvr>
                                        <p:cTn id="66" dur="1" fill="hold">
                                          <p:stCondLst>
                                            <p:cond delay="0"/>
                                          </p:stCondLst>
                                        </p:cTn>
                                        <p:tgtEl>
                                          <p:spTgt spid="29"/>
                                        </p:tgtEl>
                                        <p:attrNameLst>
                                          <p:attrName>style.visibility</p:attrName>
                                        </p:attrNameLst>
                                      </p:cBhvr>
                                      <p:to>
                                        <p:strVal val="visible"/>
                                      </p:to>
                                    </p:set>
                                    <p:animEffect transition="in" filter="checkerboard(across)">
                                      <p:cBhvr>
                                        <p:cTn id="67" dur="500"/>
                                        <p:tgtEl>
                                          <p:spTgt spid="29"/>
                                        </p:tgtEl>
                                      </p:cBhvr>
                                    </p:animEffect>
                                  </p:childTnLst>
                                </p:cTn>
                              </p:par>
                              <p:par>
                                <p:cTn id="68" presetID="5" presetClass="entr" presetSubtype="10" fill="hold" nodeType="withEffect">
                                  <p:stCondLst>
                                    <p:cond delay="5000"/>
                                  </p:stCondLst>
                                  <p:childTnLst>
                                    <p:set>
                                      <p:cBhvr>
                                        <p:cTn id="69" dur="1" fill="hold">
                                          <p:stCondLst>
                                            <p:cond delay="0"/>
                                          </p:stCondLst>
                                        </p:cTn>
                                        <p:tgtEl>
                                          <p:spTgt spid="30"/>
                                        </p:tgtEl>
                                        <p:attrNameLst>
                                          <p:attrName>style.visibility</p:attrName>
                                        </p:attrNameLst>
                                      </p:cBhvr>
                                      <p:to>
                                        <p:strVal val="visible"/>
                                      </p:to>
                                    </p:set>
                                    <p:animEffect transition="in" filter="checkerboard(across)">
                                      <p:cBhvr>
                                        <p:cTn id="70" dur="500"/>
                                        <p:tgtEl>
                                          <p:spTgt spid="30"/>
                                        </p:tgtEl>
                                      </p:cBhvr>
                                    </p:animEffect>
                                  </p:childTnLst>
                                  <p:subTnLst>
                                    <p:audio>
                                      <p:cMediaNode>
                                        <p:cTn display="0" masterRel="sameClick">
                                          <p:stCondLst>
                                            <p:cond evt="begin" delay="0">
                                              <p:tn val="68"/>
                                            </p:cond>
                                          </p:stCondLst>
                                          <p:endCondLst>
                                            <p:cond evt="onStopAudio" delay="0">
                                              <p:tgtEl>
                                                <p:sldTgt/>
                                              </p:tgtEl>
                                            </p:cond>
                                          </p:endCondLst>
                                        </p:cTn>
                                        <p:tgtEl>
                                          <p:sndTgt r:embed="rId3" name="Chimes 3-CL (2).wav"/>
                                        </p:tgtEl>
                                      </p:cMediaNode>
                                    </p:audio>
                                  </p:subTnLst>
                                </p:cTn>
                              </p:par>
                              <p:par>
                                <p:cTn id="71" presetID="5" presetClass="entr" presetSubtype="10" fill="hold" grpId="0" nodeType="withEffect">
                                  <p:stCondLst>
                                    <p:cond delay="5000"/>
                                  </p:stCondLst>
                                  <p:childTnLst>
                                    <p:set>
                                      <p:cBhvr>
                                        <p:cTn id="72" dur="1" fill="hold">
                                          <p:stCondLst>
                                            <p:cond delay="0"/>
                                          </p:stCondLst>
                                        </p:cTn>
                                        <p:tgtEl>
                                          <p:spTgt spid="31"/>
                                        </p:tgtEl>
                                        <p:attrNameLst>
                                          <p:attrName>style.visibility</p:attrName>
                                        </p:attrNameLst>
                                      </p:cBhvr>
                                      <p:to>
                                        <p:strVal val="visible"/>
                                      </p:to>
                                    </p:set>
                                    <p:animEffect transition="in" filter="checkerboard(across)">
                                      <p:cBhvr>
                                        <p:cTn id="73" dur="500"/>
                                        <p:tgtEl>
                                          <p:spTgt spid="31"/>
                                        </p:tgtEl>
                                      </p:cBhvr>
                                    </p:animEffect>
                                  </p:childTnLst>
                                </p:cTn>
                              </p:par>
                              <p:par>
                                <p:cTn id="74" presetID="5" presetClass="entr" presetSubtype="10" fill="hold" grpId="0" nodeType="withEffect">
                                  <p:stCondLst>
                                    <p:cond delay="5000"/>
                                  </p:stCondLst>
                                  <p:childTnLst>
                                    <p:set>
                                      <p:cBhvr>
                                        <p:cTn id="75" dur="1" fill="hold">
                                          <p:stCondLst>
                                            <p:cond delay="0"/>
                                          </p:stCondLst>
                                        </p:cTn>
                                        <p:tgtEl>
                                          <p:spTgt spid="32"/>
                                        </p:tgtEl>
                                        <p:attrNameLst>
                                          <p:attrName>style.visibility</p:attrName>
                                        </p:attrNameLst>
                                      </p:cBhvr>
                                      <p:to>
                                        <p:strVal val="visible"/>
                                      </p:to>
                                    </p:set>
                                    <p:animEffect transition="in" filter="checkerboard(across)">
                                      <p:cBhvr>
                                        <p:cTn id="76" dur="500"/>
                                        <p:tgtEl>
                                          <p:spTgt spid="32"/>
                                        </p:tgtEl>
                                      </p:cBhvr>
                                    </p:animEffect>
                                  </p:childTnLst>
                                </p:cTn>
                              </p:par>
                              <p:par>
                                <p:cTn id="77" presetID="22" presetClass="entr" presetSubtype="8" fill="hold" nodeType="withEffect">
                                  <p:stCondLst>
                                    <p:cond delay="5000"/>
                                  </p:stCondLst>
                                  <p:childTnLst>
                                    <p:set>
                                      <p:cBhvr>
                                        <p:cTn id="78" dur="1" fill="hold">
                                          <p:stCondLst>
                                            <p:cond delay="0"/>
                                          </p:stCondLst>
                                        </p:cTn>
                                        <p:tgtEl>
                                          <p:spTgt spid="28"/>
                                        </p:tgtEl>
                                        <p:attrNameLst>
                                          <p:attrName>style.visibility</p:attrName>
                                        </p:attrNameLst>
                                      </p:cBhvr>
                                      <p:to>
                                        <p:strVal val="visible"/>
                                      </p:to>
                                    </p:set>
                                    <p:animEffect transition="in" filter="wipe(left)">
                                      <p:cBhvr>
                                        <p:cTn id="79" dur="500"/>
                                        <p:tgtEl>
                                          <p:spTgt spid="28"/>
                                        </p:tgtEl>
                                      </p:cBhvr>
                                    </p:animEffect>
                                  </p:childTnLst>
                                </p:cTn>
                              </p:par>
                              <p:par>
                                <p:cTn id="80" presetID="12" presetClass="exit" presetSubtype="1" fill="hold" nodeType="withEffect">
                                  <p:stCondLst>
                                    <p:cond delay="5500"/>
                                  </p:stCondLst>
                                  <p:childTnLst>
                                    <p:animEffect transition="out" filter="slide(fromTop)">
                                      <p:cBhvr>
                                        <p:cTn id="81" dur="500"/>
                                        <p:tgtEl>
                                          <p:spTgt spid="2"/>
                                        </p:tgtEl>
                                      </p:cBhvr>
                                    </p:animEffect>
                                    <p:set>
                                      <p:cBhvr>
                                        <p:cTn id="82" dur="1" fill="hold">
                                          <p:stCondLst>
                                            <p:cond delay="499"/>
                                          </p:stCondLst>
                                        </p:cTn>
                                        <p:tgtEl>
                                          <p:spTgt spid="2"/>
                                        </p:tgtEl>
                                        <p:attrNameLst>
                                          <p:attrName>style.visibility</p:attrName>
                                        </p:attrNameLst>
                                      </p:cBhvr>
                                      <p:to>
                                        <p:strVal val="hidden"/>
                                      </p:to>
                                    </p:set>
                                  </p:childTnLst>
                                </p:cTn>
                              </p:par>
                              <p:par>
                                <p:cTn id="83" presetID="12" presetClass="exit" presetSubtype="1" fill="hold" nodeType="withEffect">
                                  <p:stCondLst>
                                    <p:cond delay="5500"/>
                                  </p:stCondLst>
                                  <p:childTnLst>
                                    <p:animEffect transition="out" filter="slide(fromTop)">
                                      <p:cBhvr>
                                        <p:cTn id="84" dur="500"/>
                                        <p:tgtEl>
                                          <p:spTgt spid="29"/>
                                        </p:tgtEl>
                                      </p:cBhvr>
                                    </p:animEffect>
                                    <p:set>
                                      <p:cBhvr>
                                        <p:cTn id="85" dur="1" fill="hold">
                                          <p:stCondLst>
                                            <p:cond delay="499"/>
                                          </p:stCondLst>
                                        </p:cTn>
                                        <p:tgtEl>
                                          <p:spTgt spid="29"/>
                                        </p:tgtEl>
                                        <p:attrNameLst>
                                          <p:attrName>style.visibility</p:attrName>
                                        </p:attrNameLst>
                                      </p:cBhvr>
                                      <p:to>
                                        <p:strVal val="hidden"/>
                                      </p:to>
                                    </p:set>
                                  </p:childTnLst>
                                </p:cTn>
                              </p:par>
                              <p:par>
                                <p:cTn id="86" presetID="12" presetClass="exit" presetSubtype="1" fill="hold" nodeType="withEffect">
                                  <p:stCondLst>
                                    <p:cond delay="5500"/>
                                  </p:stCondLst>
                                  <p:childTnLst>
                                    <p:animEffect transition="out" filter="slide(fromTop)">
                                      <p:cBhvr>
                                        <p:cTn id="87" dur="500"/>
                                        <p:tgtEl>
                                          <p:spTgt spid="24"/>
                                        </p:tgtEl>
                                      </p:cBhvr>
                                    </p:animEffect>
                                    <p:set>
                                      <p:cBhvr>
                                        <p:cTn id="88" dur="1" fill="hold">
                                          <p:stCondLst>
                                            <p:cond delay="499"/>
                                          </p:stCondLst>
                                        </p:cTn>
                                        <p:tgtEl>
                                          <p:spTgt spid="24"/>
                                        </p:tgtEl>
                                        <p:attrNameLst>
                                          <p:attrName>style.visibility</p:attrName>
                                        </p:attrNameLst>
                                      </p:cBhvr>
                                      <p:to>
                                        <p:strVal val="hidden"/>
                                      </p:to>
                                    </p:set>
                                  </p:childTnLst>
                                </p:cTn>
                              </p:par>
                              <p:par>
                                <p:cTn id="89" presetID="12" presetClass="exit" presetSubtype="1" fill="hold" nodeType="withEffect">
                                  <p:stCondLst>
                                    <p:cond delay="5500"/>
                                  </p:stCondLst>
                                  <p:childTnLst>
                                    <p:animEffect transition="out" filter="slide(fromTop)">
                                      <p:cBhvr>
                                        <p:cTn id="90" dur="500"/>
                                        <p:tgtEl>
                                          <p:spTgt spid="19"/>
                                        </p:tgtEl>
                                      </p:cBhvr>
                                    </p:animEffect>
                                    <p:set>
                                      <p:cBhvr>
                                        <p:cTn id="91" dur="1" fill="hold">
                                          <p:stCondLst>
                                            <p:cond delay="499"/>
                                          </p:stCondLst>
                                        </p:cTn>
                                        <p:tgtEl>
                                          <p:spTgt spid="19"/>
                                        </p:tgtEl>
                                        <p:attrNameLst>
                                          <p:attrName>style.visibility</p:attrName>
                                        </p:attrNameLst>
                                      </p:cBhvr>
                                      <p:to>
                                        <p:strVal val="hidden"/>
                                      </p:to>
                                    </p:set>
                                  </p:childTnLst>
                                </p:cTn>
                              </p:par>
                              <p:par>
                                <p:cTn id="92" presetID="12" presetClass="exit" presetSubtype="1" fill="hold" nodeType="withEffect">
                                  <p:stCondLst>
                                    <p:cond delay="5500"/>
                                  </p:stCondLst>
                                  <p:childTnLst>
                                    <p:animEffect transition="out" filter="slide(fromTop)">
                                      <p:cBhvr>
                                        <p:cTn id="93" dur="500"/>
                                        <p:tgtEl>
                                          <p:spTgt spid="11"/>
                                        </p:tgtEl>
                                      </p:cBhvr>
                                    </p:animEffect>
                                    <p:set>
                                      <p:cBhvr>
                                        <p:cTn id="94" dur="1" fill="hold">
                                          <p:stCondLst>
                                            <p:cond delay="499"/>
                                          </p:stCondLst>
                                        </p:cTn>
                                        <p:tgtEl>
                                          <p:spTgt spid="11"/>
                                        </p:tgtEl>
                                        <p:attrNameLst>
                                          <p:attrName>style.visibility</p:attrName>
                                        </p:attrNameLst>
                                      </p:cBhvr>
                                      <p:to>
                                        <p:strVal val="hidden"/>
                                      </p:to>
                                    </p:set>
                                  </p:childTnLst>
                                </p:cTn>
                              </p:par>
                              <p:par>
                                <p:cTn id="95" presetID="12" presetClass="exit" presetSubtype="1" fill="hold" nodeType="withEffect">
                                  <p:stCondLst>
                                    <p:cond delay="5500"/>
                                  </p:stCondLst>
                                  <p:childTnLst>
                                    <p:animEffect transition="out" filter="slide(fromTop)">
                                      <p:cBhvr>
                                        <p:cTn id="96" dur="500"/>
                                        <p:tgtEl>
                                          <p:spTgt spid="3"/>
                                        </p:tgtEl>
                                      </p:cBhvr>
                                    </p:animEffect>
                                    <p:set>
                                      <p:cBhvr>
                                        <p:cTn id="97" dur="1" fill="hold">
                                          <p:stCondLst>
                                            <p:cond delay="499"/>
                                          </p:stCondLst>
                                        </p:cTn>
                                        <p:tgtEl>
                                          <p:spTgt spid="3"/>
                                        </p:tgtEl>
                                        <p:attrNameLst>
                                          <p:attrName>style.visibility</p:attrName>
                                        </p:attrNameLst>
                                      </p:cBhvr>
                                      <p:to>
                                        <p:strVal val="hidden"/>
                                      </p:to>
                                    </p:set>
                                  </p:childTnLst>
                                </p:cTn>
                              </p:par>
                            </p:childTnLst>
                          </p:cTn>
                        </p:par>
                      </p:childTnLst>
                    </p:cTn>
                  </p:par>
                  <p:par>
                    <p:cTn id="98" fill="hold" nodeType="clickPar">
                      <p:stCondLst>
                        <p:cond delay="indefinite"/>
                      </p:stCondLst>
                      <p:childTnLst>
                        <p:par>
                          <p:cTn id="99" fill="hold" nodeType="withGroup">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70"/>
                                        </p:tgtEl>
                                        <p:attrNameLst>
                                          <p:attrName>style.visibility</p:attrName>
                                        </p:attrNameLst>
                                      </p:cBhvr>
                                      <p:to>
                                        <p:strVal val="visible"/>
                                      </p:to>
                                    </p:set>
                                  </p:childTnLst>
                                  <p:subTnLst>
                                    <p:audio>
                                      <p:cMediaNode>
                                        <p:cTn display="0" masterRel="sameClick">
                                          <p:stCondLst>
                                            <p:cond evt="begin" delay="0">
                                              <p:tn val="100"/>
                                            </p:cond>
                                          </p:stCondLst>
                                          <p:endCondLst>
                                            <p:cond evt="onStopAudio" delay="0">
                                              <p:tgtEl>
                                                <p:sldTgt/>
                                              </p:tgtEl>
                                            </p:cond>
                                          </p:endCondLst>
                                        </p:cTn>
                                        <p:tgtEl>
                                          <p:sndTgt r:embed="rId4" name="hammer.wav"/>
                                        </p:tgtEl>
                                      </p:cMediaNode>
                                    </p:audio>
                                  </p:subTnLst>
                                </p:cTn>
                              </p:par>
                            </p:childTnLst>
                          </p:cTn>
                        </p:par>
                        <p:par>
                          <p:cTn id="102" fill="hold" nodeType="afterGroup">
                            <p:stCondLst>
                              <p:cond delay="0"/>
                            </p:stCondLst>
                            <p:childTnLst>
                              <p:par>
                                <p:cTn id="103" presetID="1" presetClass="entr" presetSubtype="0" fill="hold" grpId="0" nodeType="afterEffect">
                                  <p:stCondLst>
                                    <p:cond delay="1000"/>
                                  </p:stCondLst>
                                  <p:childTnLst>
                                    <p:set>
                                      <p:cBhvr>
                                        <p:cTn id="104" dur="1" fill="hold">
                                          <p:stCondLst>
                                            <p:cond delay="0"/>
                                          </p:stCondLst>
                                        </p:cTn>
                                        <p:tgtEl>
                                          <p:spTgt spid="71"/>
                                        </p:tgtEl>
                                        <p:attrNameLst>
                                          <p:attrName>style.visibility</p:attrName>
                                        </p:attrNameLst>
                                      </p:cBhvr>
                                      <p:to>
                                        <p:strVal val="visible"/>
                                      </p:to>
                                    </p:set>
                                  </p:childTnLst>
                                  <p:subTnLst>
                                    <p:audio>
                                      <p:cMediaNode>
                                        <p:cTn display="0" masterRel="sameClick">
                                          <p:stCondLst>
                                            <p:cond evt="begin" delay="0">
                                              <p:tn val="103"/>
                                            </p:cond>
                                          </p:stCondLst>
                                          <p:endCondLst>
                                            <p:cond evt="onStopAudio" delay="0">
                                              <p:tgtEl>
                                                <p:sldTgt/>
                                              </p:tgtEl>
                                            </p:cond>
                                          </p:endCondLst>
                                        </p:cTn>
                                        <p:tgtEl>
                                          <p:sndTgt r:embed="rId4" name="hammer.wav"/>
                                        </p:tgtEl>
                                      </p:cMediaNode>
                                    </p:audio>
                                  </p:subTnLst>
                                </p:cTn>
                              </p:par>
                            </p:childTnLst>
                          </p:cTn>
                        </p:par>
                        <p:par>
                          <p:cTn id="105" fill="hold" nodeType="afterGroup">
                            <p:stCondLst>
                              <p:cond delay="1000"/>
                            </p:stCondLst>
                            <p:childTnLst>
                              <p:par>
                                <p:cTn id="106" presetID="1" presetClass="entr" presetSubtype="0" fill="hold" grpId="0" nodeType="afterEffect">
                                  <p:stCondLst>
                                    <p:cond delay="1000"/>
                                  </p:stCondLst>
                                  <p:childTnLst>
                                    <p:set>
                                      <p:cBhvr>
                                        <p:cTn id="107" dur="1" fill="hold">
                                          <p:stCondLst>
                                            <p:cond delay="0"/>
                                          </p:stCondLst>
                                        </p:cTn>
                                        <p:tgtEl>
                                          <p:spTgt spid="72"/>
                                        </p:tgtEl>
                                        <p:attrNameLst>
                                          <p:attrName>style.visibility</p:attrName>
                                        </p:attrNameLst>
                                      </p:cBhvr>
                                      <p:to>
                                        <p:strVal val="visible"/>
                                      </p:to>
                                    </p:set>
                                  </p:childTnLst>
                                  <p:subTnLst>
                                    <p:audio>
                                      <p:cMediaNode>
                                        <p:cTn display="0" masterRel="sameClick">
                                          <p:stCondLst>
                                            <p:cond evt="begin" delay="0">
                                              <p:tn val="106"/>
                                            </p:cond>
                                          </p:stCondLst>
                                          <p:endCondLst>
                                            <p:cond evt="onStopAudio" delay="0">
                                              <p:tgtEl>
                                                <p:sldTgt/>
                                              </p:tgtEl>
                                            </p:cond>
                                          </p:endCondLst>
                                        </p:cTn>
                                        <p:tgtEl>
                                          <p:sndTgt r:embed="rId4" name="hammer.wav"/>
                                        </p:tgtEl>
                                      </p:cMediaNode>
                                    </p:audio>
                                  </p:subTnLst>
                                </p:cTn>
                              </p:par>
                            </p:childTnLst>
                          </p:cTn>
                        </p:par>
                        <p:par>
                          <p:cTn id="108" fill="hold" nodeType="afterGroup">
                            <p:stCondLst>
                              <p:cond delay="2000"/>
                            </p:stCondLst>
                            <p:childTnLst>
                              <p:par>
                                <p:cTn id="109" presetID="1" presetClass="entr" presetSubtype="0" fill="hold" grpId="0" nodeType="afterEffect">
                                  <p:stCondLst>
                                    <p:cond delay="1000"/>
                                  </p:stCondLst>
                                  <p:childTnLst>
                                    <p:set>
                                      <p:cBhvr>
                                        <p:cTn id="110" dur="1" fill="hold">
                                          <p:stCondLst>
                                            <p:cond delay="0"/>
                                          </p:stCondLst>
                                        </p:cTn>
                                        <p:tgtEl>
                                          <p:spTgt spid="73"/>
                                        </p:tgtEl>
                                        <p:attrNameLst>
                                          <p:attrName>style.visibility</p:attrName>
                                        </p:attrNameLst>
                                      </p:cBhvr>
                                      <p:to>
                                        <p:strVal val="visible"/>
                                      </p:to>
                                    </p:set>
                                  </p:childTnLst>
                                  <p:subTnLst>
                                    <p:audio>
                                      <p:cMediaNode>
                                        <p:cTn display="0" masterRel="sameClick">
                                          <p:stCondLst>
                                            <p:cond evt="begin" delay="0">
                                              <p:tn val="109"/>
                                            </p:cond>
                                          </p:stCondLst>
                                          <p:endCondLst>
                                            <p:cond evt="onStopAudio" delay="0">
                                              <p:tgtEl>
                                                <p:sldTgt/>
                                              </p:tgtEl>
                                            </p:cond>
                                          </p:endCondLst>
                                        </p:cTn>
                                        <p:tgtEl>
                                          <p:sndTgt r:embed="rId4" name="hammer.wav"/>
                                        </p:tgtEl>
                                      </p:cMediaNode>
                                    </p:audio>
                                  </p:subTnLst>
                                </p:cTn>
                              </p:par>
                            </p:childTnLst>
                          </p:cTn>
                        </p:par>
                        <p:par>
                          <p:cTn id="111" fill="hold" nodeType="afterGroup">
                            <p:stCondLst>
                              <p:cond delay="3000"/>
                            </p:stCondLst>
                            <p:childTnLst>
                              <p:par>
                                <p:cTn id="112" presetID="1" presetClass="entr" presetSubtype="0" fill="hold" grpId="0" nodeType="afterEffect">
                                  <p:stCondLst>
                                    <p:cond delay="1000"/>
                                  </p:stCondLst>
                                  <p:childTnLst>
                                    <p:set>
                                      <p:cBhvr>
                                        <p:cTn id="113" dur="1" fill="hold">
                                          <p:stCondLst>
                                            <p:cond delay="0"/>
                                          </p:stCondLst>
                                        </p:cTn>
                                        <p:tgtEl>
                                          <p:spTgt spid="74"/>
                                        </p:tgtEl>
                                        <p:attrNameLst>
                                          <p:attrName>style.visibility</p:attrName>
                                        </p:attrNameLst>
                                      </p:cBhvr>
                                      <p:to>
                                        <p:strVal val="visible"/>
                                      </p:to>
                                    </p:set>
                                  </p:childTnLst>
                                  <p:subTnLst>
                                    <p:audio>
                                      <p:cMediaNode>
                                        <p:cTn display="0" masterRel="sameClick">
                                          <p:stCondLst>
                                            <p:cond evt="begin" delay="0">
                                              <p:tn val="112"/>
                                            </p:cond>
                                          </p:stCondLst>
                                          <p:endCondLst>
                                            <p:cond evt="onStopAudio" delay="0">
                                              <p:tgtEl>
                                                <p:sldTgt/>
                                              </p:tgtEl>
                                            </p:cond>
                                          </p:endCondLst>
                                        </p:cTn>
                                        <p:tgtEl>
                                          <p:sndTgt r:embed="rId4" name="hammer.wav"/>
                                        </p:tgtEl>
                                      </p:cMediaNode>
                                    </p:audio>
                                  </p:subTnLst>
                                </p:cTn>
                              </p:par>
                            </p:childTnLst>
                          </p:cTn>
                        </p:par>
                        <p:par>
                          <p:cTn id="114" fill="hold" nodeType="afterGroup">
                            <p:stCondLst>
                              <p:cond delay="4000"/>
                            </p:stCondLst>
                            <p:childTnLst>
                              <p:par>
                                <p:cTn id="115" presetID="1" presetClass="entr" presetSubtype="0" fill="hold" grpId="0" nodeType="afterEffect">
                                  <p:stCondLst>
                                    <p:cond delay="1000"/>
                                  </p:stCondLst>
                                  <p:childTnLst>
                                    <p:set>
                                      <p:cBhvr>
                                        <p:cTn id="116" dur="1" fill="hold">
                                          <p:stCondLst>
                                            <p:cond delay="0"/>
                                          </p:stCondLst>
                                        </p:cTn>
                                        <p:tgtEl>
                                          <p:spTgt spid="75"/>
                                        </p:tgtEl>
                                        <p:attrNameLst>
                                          <p:attrName>style.visibility</p:attrName>
                                        </p:attrNameLst>
                                      </p:cBhvr>
                                      <p:to>
                                        <p:strVal val="visible"/>
                                      </p:to>
                                    </p:set>
                                  </p:childTnLst>
                                  <p:subTnLst>
                                    <p:audio>
                                      <p:cMediaNode>
                                        <p:cTn display="0" masterRel="sameClick">
                                          <p:stCondLst>
                                            <p:cond evt="begin" delay="0">
                                              <p:tn val="115"/>
                                            </p:cond>
                                          </p:stCondLst>
                                          <p:endCondLst>
                                            <p:cond evt="onStopAudio" delay="0">
                                              <p:tgtEl>
                                                <p:sldTgt/>
                                              </p:tgtEl>
                                            </p:cond>
                                          </p:endCondLst>
                                        </p:cTn>
                                        <p:tgtEl>
                                          <p:sndTgt r:embed="rId4" name="hammer.wav"/>
                                        </p:tgtEl>
                                      </p:cMediaNode>
                                    </p:audio>
                                  </p:subTnLst>
                                </p:cTn>
                              </p:par>
                            </p:childTnLst>
                          </p:cTn>
                        </p:par>
                        <p:par>
                          <p:cTn id="117" fill="hold" nodeType="afterGroup">
                            <p:stCondLst>
                              <p:cond delay="5000"/>
                            </p:stCondLst>
                            <p:childTnLst>
                              <p:par>
                                <p:cTn id="118" presetID="1" presetClass="entr" presetSubtype="0" fill="hold" grpId="0" nodeType="afterEffect">
                                  <p:stCondLst>
                                    <p:cond delay="1000"/>
                                  </p:stCondLst>
                                  <p:childTnLst>
                                    <p:set>
                                      <p:cBhvr>
                                        <p:cTn id="119" dur="1" fill="hold">
                                          <p:stCondLst>
                                            <p:cond delay="0"/>
                                          </p:stCondLst>
                                        </p:cTn>
                                        <p:tgtEl>
                                          <p:spTgt spid="76"/>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4" name="hammer.wav"/>
                                        </p:tgtEl>
                                      </p:cMediaNode>
                                    </p:audio>
                                  </p:subTnLst>
                                </p:cTn>
                              </p:par>
                            </p:childTnLst>
                          </p:cTn>
                        </p:par>
                        <p:par>
                          <p:cTn id="120" fill="hold" nodeType="afterGroup">
                            <p:stCondLst>
                              <p:cond delay="6000"/>
                            </p:stCondLst>
                            <p:childTnLst>
                              <p:par>
                                <p:cTn id="121" presetID="1" presetClass="entr" presetSubtype="0" fill="hold" grpId="0" nodeType="afterEffect">
                                  <p:stCondLst>
                                    <p:cond delay="1000"/>
                                  </p:stCondLst>
                                  <p:childTnLst>
                                    <p:set>
                                      <p:cBhvr>
                                        <p:cTn id="122" dur="1" fill="hold">
                                          <p:stCondLst>
                                            <p:cond delay="0"/>
                                          </p:stCondLst>
                                        </p:cTn>
                                        <p:tgtEl>
                                          <p:spTgt spid="88"/>
                                        </p:tgtEl>
                                        <p:attrNameLst>
                                          <p:attrName>style.visibility</p:attrName>
                                        </p:attrNameLst>
                                      </p:cBhvr>
                                      <p:to>
                                        <p:strVal val="visible"/>
                                      </p:to>
                                    </p:set>
                                  </p:childTnLst>
                                  <p:subTnLst>
                                    <p:audio>
                                      <p:cMediaNode>
                                        <p:cTn display="0" masterRel="sameClick">
                                          <p:stCondLst>
                                            <p:cond evt="begin" delay="0">
                                              <p:tn val="121"/>
                                            </p:cond>
                                          </p:stCondLst>
                                          <p:endCondLst>
                                            <p:cond evt="onStopAudio" delay="0">
                                              <p:tgtEl>
                                                <p:sldTgt/>
                                              </p:tgtEl>
                                            </p:cond>
                                          </p:endCondLst>
                                        </p:cTn>
                                        <p:tgtEl>
                                          <p:sndTgt r:embed="rId4" name="hammer.wav"/>
                                        </p:tgtEl>
                                      </p:cMediaNode>
                                    </p:audio>
                                  </p:subTnLst>
                                </p:cTn>
                              </p:par>
                            </p:childTnLst>
                          </p:cTn>
                        </p:par>
                        <p:par>
                          <p:cTn id="123" fill="hold" nodeType="afterGroup">
                            <p:stCondLst>
                              <p:cond delay="7000"/>
                            </p:stCondLst>
                            <p:childTnLst>
                              <p:par>
                                <p:cTn id="124" presetID="1" presetClass="entr" presetSubtype="0" fill="hold" grpId="0" nodeType="afterEffect">
                                  <p:stCondLst>
                                    <p:cond delay="1000"/>
                                  </p:stCondLst>
                                  <p:childTnLst>
                                    <p:set>
                                      <p:cBhvr>
                                        <p:cTn id="125" dur="1" fill="hold">
                                          <p:stCondLst>
                                            <p:cond delay="0"/>
                                          </p:stCondLst>
                                        </p:cTn>
                                        <p:tgtEl>
                                          <p:spTgt spid="89"/>
                                        </p:tgtEl>
                                        <p:attrNameLst>
                                          <p:attrName>style.visibility</p:attrName>
                                        </p:attrNameLst>
                                      </p:cBhvr>
                                      <p:to>
                                        <p:strVal val="visible"/>
                                      </p:to>
                                    </p:set>
                                  </p:childTnLst>
                                  <p:subTnLst>
                                    <p:audio>
                                      <p:cMediaNode>
                                        <p:cTn display="0" masterRel="sameClick">
                                          <p:stCondLst>
                                            <p:cond evt="begin" delay="0">
                                              <p:tn val="124"/>
                                            </p:cond>
                                          </p:stCondLst>
                                          <p:endCondLst>
                                            <p:cond evt="onStopAudio" delay="0">
                                              <p:tgtEl>
                                                <p:sldTgt/>
                                              </p:tgtEl>
                                            </p:cond>
                                          </p:endCondLst>
                                        </p:cTn>
                                        <p:tgtEl>
                                          <p:sndTgt r:embed="rId4" name="hammer.wav"/>
                                        </p:tgtEl>
                                      </p:cMediaNode>
                                    </p:audio>
                                  </p:subTnLst>
                                </p:cTn>
                              </p:par>
                            </p:childTnLst>
                          </p:cTn>
                        </p:par>
                        <p:par>
                          <p:cTn id="126" fill="hold" nodeType="afterGroup">
                            <p:stCondLst>
                              <p:cond delay="8000"/>
                            </p:stCondLst>
                            <p:childTnLst>
                              <p:par>
                                <p:cTn id="127" presetID="1" presetClass="entr" presetSubtype="0" fill="hold" grpId="0" nodeType="afterEffect">
                                  <p:stCondLst>
                                    <p:cond delay="1000"/>
                                  </p:stCondLst>
                                  <p:childTnLst>
                                    <p:set>
                                      <p:cBhvr>
                                        <p:cTn id="128" dur="1" fill="hold">
                                          <p:stCondLst>
                                            <p:cond delay="0"/>
                                          </p:stCondLst>
                                        </p:cTn>
                                        <p:tgtEl>
                                          <p:spTgt spid="90"/>
                                        </p:tgtEl>
                                        <p:attrNameLst>
                                          <p:attrName>style.visibility</p:attrName>
                                        </p:attrNameLst>
                                      </p:cBhvr>
                                      <p:to>
                                        <p:strVal val="visible"/>
                                      </p:to>
                                    </p:set>
                                  </p:childTnLst>
                                  <p:subTnLst>
                                    <p:audio>
                                      <p:cMediaNode>
                                        <p:cTn display="0" masterRel="sameClick">
                                          <p:stCondLst>
                                            <p:cond evt="begin" delay="0">
                                              <p:tn val="127"/>
                                            </p:cond>
                                          </p:stCondLst>
                                          <p:endCondLst>
                                            <p:cond evt="onStopAudio" delay="0">
                                              <p:tgtEl>
                                                <p:sldTgt/>
                                              </p:tgtEl>
                                            </p:cond>
                                          </p:endCondLst>
                                        </p:cTn>
                                        <p:tgtEl>
                                          <p:sndTgt r:embed="rId4" name="hammer.wav"/>
                                        </p:tgtEl>
                                      </p:cMediaNode>
                                    </p:audio>
                                  </p:subTnLst>
                                </p:cTn>
                              </p:par>
                            </p:childTnLst>
                          </p:cTn>
                        </p:par>
                        <p:par>
                          <p:cTn id="129" fill="hold" nodeType="afterGroup">
                            <p:stCondLst>
                              <p:cond delay="9000"/>
                            </p:stCondLst>
                            <p:childTnLst>
                              <p:par>
                                <p:cTn id="130" presetID="1" presetClass="entr" presetSubtype="0" fill="hold" grpId="0" nodeType="afterEffect">
                                  <p:stCondLst>
                                    <p:cond delay="1000"/>
                                  </p:stCondLst>
                                  <p:childTnLst>
                                    <p:set>
                                      <p:cBhvr>
                                        <p:cTn id="131" dur="1" fill="hold">
                                          <p:stCondLst>
                                            <p:cond delay="0"/>
                                          </p:stCondLst>
                                        </p:cTn>
                                        <p:tgtEl>
                                          <p:spTgt spid="91"/>
                                        </p:tgtEl>
                                        <p:attrNameLst>
                                          <p:attrName>style.visibility</p:attrName>
                                        </p:attrNameLst>
                                      </p:cBhvr>
                                      <p:to>
                                        <p:strVal val="visible"/>
                                      </p:to>
                                    </p:set>
                                  </p:childTnLst>
                                  <p:subTnLst>
                                    <p:audio>
                                      <p:cMediaNode>
                                        <p:cTn display="0" masterRel="sameClick">
                                          <p:stCondLst>
                                            <p:cond evt="begin" delay="0">
                                              <p:tn val="130"/>
                                            </p:cond>
                                          </p:stCondLst>
                                          <p:endCondLst>
                                            <p:cond evt="onStopAudio" delay="0">
                                              <p:tgtEl>
                                                <p:sldTgt/>
                                              </p:tgtEl>
                                            </p:cond>
                                          </p:endCondLst>
                                        </p:cTn>
                                        <p:tgtEl>
                                          <p:sndTgt r:embed="rId4" name="hammer.wav"/>
                                        </p:tgtEl>
                                      </p:cMediaNode>
                                    </p:audio>
                                  </p:subTnLst>
                                </p:cTn>
                              </p:par>
                            </p:childTnLst>
                          </p:cTn>
                        </p:par>
                        <p:par>
                          <p:cTn id="132" fill="hold" nodeType="afterGroup">
                            <p:stCondLst>
                              <p:cond delay="10000"/>
                            </p:stCondLst>
                            <p:childTnLst>
                              <p:par>
                                <p:cTn id="133" presetID="1" presetClass="entr" presetSubtype="0" fill="hold" grpId="0" nodeType="afterEffect">
                                  <p:stCondLst>
                                    <p:cond delay="1000"/>
                                  </p:stCondLst>
                                  <p:childTnLst>
                                    <p:set>
                                      <p:cBhvr>
                                        <p:cTn id="134" dur="1" fill="hold">
                                          <p:stCondLst>
                                            <p:cond delay="0"/>
                                          </p:stCondLst>
                                        </p:cTn>
                                        <p:tgtEl>
                                          <p:spTgt spid="92"/>
                                        </p:tgtEl>
                                        <p:attrNameLst>
                                          <p:attrName>style.visibility</p:attrName>
                                        </p:attrNameLst>
                                      </p:cBhvr>
                                      <p:to>
                                        <p:strVal val="visible"/>
                                      </p:to>
                                    </p:set>
                                  </p:childTnLst>
                                  <p:subTnLst>
                                    <p:audio>
                                      <p:cMediaNode>
                                        <p:cTn display="0" masterRel="sameClick">
                                          <p:stCondLst>
                                            <p:cond evt="begin" delay="0">
                                              <p:tn val="133"/>
                                            </p:cond>
                                          </p:stCondLst>
                                          <p:endCondLst>
                                            <p:cond evt="onStopAudio" delay="0">
                                              <p:tgtEl>
                                                <p:sldTgt/>
                                              </p:tgtEl>
                                            </p:cond>
                                          </p:endCondLst>
                                        </p:cTn>
                                        <p:tgtEl>
                                          <p:sndTgt r:embed="rId4" name="hammer.wav"/>
                                        </p:tgtEl>
                                      </p:cMediaNode>
                                    </p:audio>
                                  </p:subTnLst>
                                </p:cTn>
                              </p:par>
                            </p:childTnLst>
                          </p:cTn>
                        </p:par>
                        <p:par>
                          <p:cTn id="135" fill="hold" nodeType="afterGroup">
                            <p:stCondLst>
                              <p:cond delay="11000"/>
                            </p:stCondLst>
                            <p:childTnLst>
                              <p:par>
                                <p:cTn id="136" presetID="1" presetClass="entr" presetSubtype="0" fill="hold" grpId="0" nodeType="afterEffect">
                                  <p:stCondLst>
                                    <p:cond delay="1000"/>
                                  </p:stCondLst>
                                  <p:childTnLst>
                                    <p:set>
                                      <p:cBhvr>
                                        <p:cTn id="137" dur="1" fill="hold">
                                          <p:stCondLst>
                                            <p:cond delay="0"/>
                                          </p:stCondLst>
                                        </p:cTn>
                                        <p:tgtEl>
                                          <p:spTgt spid="93"/>
                                        </p:tgtEl>
                                        <p:attrNameLst>
                                          <p:attrName>style.visibility</p:attrName>
                                        </p:attrNameLst>
                                      </p:cBhvr>
                                      <p:to>
                                        <p:strVal val="visible"/>
                                      </p:to>
                                    </p:set>
                                  </p:childTnLst>
                                  <p:subTnLst>
                                    <p:audio>
                                      <p:cMediaNode>
                                        <p:cTn display="0" masterRel="sameClick">
                                          <p:stCondLst>
                                            <p:cond evt="begin" delay="0">
                                              <p:tn val="136"/>
                                            </p:cond>
                                          </p:stCondLst>
                                          <p:endCondLst>
                                            <p:cond evt="onStopAudio" delay="0">
                                              <p:tgtEl>
                                                <p:sldTgt/>
                                              </p:tgtEl>
                                            </p:cond>
                                          </p:endCondLst>
                                        </p:cTn>
                                        <p:tgtEl>
                                          <p:sndTgt r:embed="rId4" name="hammer.wav"/>
                                        </p:tgtEl>
                                      </p:cMediaNode>
                                    </p:audio>
                                  </p:subTnLst>
                                </p:cTn>
                              </p:par>
                            </p:childTnLst>
                          </p:cTn>
                        </p:par>
                        <p:par>
                          <p:cTn id="138" fill="hold" nodeType="afterGroup">
                            <p:stCondLst>
                              <p:cond delay="12000"/>
                            </p:stCondLst>
                            <p:childTnLst>
                              <p:par>
                                <p:cTn id="139" presetID="1" presetClass="entr" presetSubtype="0" fill="hold" grpId="0" nodeType="afterEffect">
                                  <p:stCondLst>
                                    <p:cond delay="1000"/>
                                  </p:stCondLst>
                                  <p:childTnLst>
                                    <p:set>
                                      <p:cBhvr>
                                        <p:cTn id="140" dur="1" fill="hold">
                                          <p:stCondLst>
                                            <p:cond delay="0"/>
                                          </p:stCondLst>
                                        </p:cTn>
                                        <p:tgtEl>
                                          <p:spTgt spid="94"/>
                                        </p:tgtEl>
                                        <p:attrNameLst>
                                          <p:attrName>style.visibility</p:attrName>
                                        </p:attrNameLst>
                                      </p:cBhvr>
                                      <p:to>
                                        <p:strVal val="visible"/>
                                      </p:to>
                                    </p:set>
                                  </p:childTnLst>
                                  <p:subTnLst>
                                    <p:audio>
                                      <p:cMediaNode>
                                        <p:cTn display="0" masterRel="sameClick">
                                          <p:stCondLst>
                                            <p:cond evt="begin" delay="0">
                                              <p:tn val="139"/>
                                            </p:cond>
                                          </p:stCondLst>
                                          <p:endCondLst>
                                            <p:cond evt="onStopAudio" delay="0">
                                              <p:tgtEl>
                                                <p:sldTgt/>
                                              </p:tgtEl>
                                            </p:cond>
                                          </p:endCondLst>
                                        </p:cTn>
                                        <p:tgtEl>
                                          <p:sndTgt r:embed="rId4" name="hammer.wav"/>
                                        </p:tgtEl>
                                      </p:cMediaNode>
                                    </p:audio>
                                  </p:subTnLst>
                                </p:cTn>
                              </p:par>
                            </p:childTnLst>
                          </p:cTn>
                        </p:par>
                        <p:par>
                          <p:cTn id="141" fill="hold" nodeType="afterGroup">
                            <p:stCondLst>
                              <p:cond delay="13000"/>
                            </p:stCondLst>
                            <p:childTnLst>
                              <p:par>
                                <p:cTn id="142" presetID="1" presetClass="entr" presetSubtype="0" fill="hold" grpId="0" nodeType="afterEffect">
                                  <p:stCondLst>
                                    <p:cond delay="1000"/>
                                  </p:stCondLst>
                                  <p:childTnLst>
                                    <p:set>
                                      <p:cBhvr>
                                        <p:cTn id="143" dur="1" fill="hold">
                                          <p:stCondLst>
                                            <p:cond delay="0"/>
                                          </p:stCondLst>
                                        </p:cTn>
                                        <p:tgtEl>
                                          <p:spTgt spid="95"/>
                                        </p:tgtEl>
                                        <p:attrNameLst>
                                          <p:attrName>style.visibility</p:attrName>
                                        </p:attrNameLst>
                                      </p:cBhvr>
                                      <p:to>
                                        <p:strVal val="visible"/>
                                      </p:to>
                                    </p:set>
                                  </p:childTnLst>
                                  <p:subTnLst>
                                    <p:audio>
                                      <p:cMediaNode>
                                        <p:cTn display="0" masterRel="sameClick">
                                          <p:stCondLst>
                                            <p:cond evt="begin" delay="0">
                                              <p:tn val="142"/>
                                            </p:cond>
                                          </p:stCondLst>
                                          <p:endCondLst>
                                            <p:cond evt="onStopAudio" delay="0">
                                              <p:tgtEl>
                                                <p:sldTgt/>
                                              </p:tgtEl>
                                            </p:cond>
                                          </p:endCondLst>
                                        </p:cTn>
                                        <p:tgtEl>
                                          <p:sndTgt r:embed="rId4" name="hammer.wav"/>
                                        </p:tgtEl>
                                      </p:cMediaNode>
                                    </p:audio>
                                  </p:subTnLst>
                                </p:cTn>
                              </p:par>
                            </p:childTnLst>
                          </p:cTn>
                        </p:par>
                        <p:par>
                          <p:cTn id="144" fill="hold" nodeType="afterGroup">
                            <p:stCondLst>
                              <p:cond delay="14000"/>
                            </p:stCondLst>
                            <p:childTnLst>
                              <p:par>
                                <p:cTn id="145" presetID="1" presetClass="entr" presetSubtype="0" fill="hold" grpId="0" nodeType="afterEffect">
                                  <p:stCondLst>
                                    <p:cond delay="1000"/>
                                  </p:stCondLst>
                                  <p:childTnLst>
                                    <p:set>
                                      <p:cBhvr>
                                        <p:cTn id="146" dur="1" fill="hold">
                                          <p:stCondLst>
                                            <p:cond delay="0"/>
                                          </p:stCondLst>
                                        </p:cTn>
                                        <p:tgtEl>
                                          <p:spTgt spid="96"/>
                                        </p:tgtEl>
                                        <p:attrNameLst>
                                          <p:attrName>style.visibility</p:attrName>
                                        </p:attrNameLst>
                                      </p:cBhvr>
                                      <p:to>
                                        <p:strVal val="visible"/>
                                      </p:to>
                                    </p:set>
                                  </p:childTnLst>
                                  <p:subTnLst>
                                    <p:audio>
                                      <p:cMediaNode>
                                        <p:cTn display="0" masterRel="sameClick">
                                          <p:stCondLst>
                                            <p:cond evt="begin" delay="0">
                                              <p:tn val="145"/>
                                            </p:cond>
                                          </p:stCondLst>
                                          <p:endCondLst>
                                            <p:cond evt="onStopAudio" delay="0">
                                              <p:tgtEl>
                                                <p:sldTgt/>
                                              </p:tgtEl>
                                            </p:cond>
                                          </p:endCondLst>
                                        </p:cTn>
                                        <p:tgtEl>
                                          <p:sndTgt r:embed="rId4" name="hammer.wav"/>
                                        </p:tgtEl>
                                      </p:cMediaNode>
                                    </p:audio>
                                  </p:subTnLst>
                                </p:cTn>
                              </p:par>
                            </p:childTnLst>
                          </p:cTn>
                        </p:par>
                        <p:par>
                          <p:cTn id="147" fill="hold" nodeType="afterGroup">
                            <p:stCondLst>
                              <p:cond delay="15000"/>
                            </p:stCondLst>
                            <p:childTnLst>
                              <p:par>
                                <p:cTn id="148" presetID="1" presetClass="entr" presetSubtype="0" fill="hold" grpId="0" nodeType="afterEffect">
                                  <p:stCondLst>
                                    <p:cond delay="1000"/>
                                  </p:stCondLst>
                                  <p:childTnLst>
                                    <p:set>
                                      <p:cBhvr>
                                        <p:cTn id="149" dur="1" fill="hold">
                                          <p:stCondLst>
                                            <p:cond delay="0"/>
                                          </p:stCondLst>
                                        </p:cTn>
                                        <p:tgtEl>
                                          <p:spTgt spid="97"/>
                                        </p:tgtEl>
                                        <p:attrNameLst>
                                          <p:attrName>style.visibility</p:attrName>
                                        </p:attrNameLst>
                                      </p:cBhvr>
                                      <p:to>
                                        <p:strVal val="visible"/>
                                      </p:to>
                                    </p:set>
                                  </p:childTnLst>
                                  <p:subTnLst>
                                    <p:audio>
                                      <p:cMediaNode>
                                        <p:cTn display="0" masterRel="sameClick">
                                          <p:stCondLst>
                                            <p:cond evt="begin" delay="0">
                                              <p:tn val="148"/>
                                            </p:cond>
                                          </p:stCondLst>
                                          <p:endCondLst>
                                            <p:cond evt="onStopAudio" delay="0">
                                              <p:tgtEl>
                                                <p:sldTgt/>
                                              </p:tgtEl>
                                            </p:cond>
                                          </p:endCondLst>
                                        </p:cTn>
                                        <p:tgtEl>
                                          <p:sndTgt r:embed="rId4" name="hammer.wav"/>
                                        </p:tgtEl>
                                      </p:cMediaNode>
                                    </p:audio>
                                  </p:subTnLst>
                                </p:cTn>
                              </p:par>
                            </p:childTnLst>
                          </p:cTn>
                        </p:par>
                        <p:par>
                          <p:cTn id="150" fill="hold" nodeType="afterGroup">
                            <p:stCondLst>
                              <p:cond delay="16000"/>
                            </p:stCondLst>
                            <p:childTnLst>
                              <p:par>
                                <p:cTn id="151" presetID="1" presetClass="entr" presetSubtype="0" fill="hold" grpId="0" nodeType="afterEffect">
                                  <p:stCondLst>
                                    <p:cond delay="1000"/>
                                  </p:stCondLst>
                                  <p:childTnLst>
                                    <p:set>
                                      <p:cBhvr>
                                        <p:cTn id="152" dur="1" fill="hold">
                                          <p:stCondLst>
                                            <p:cond delay="0"/>
                                          </p:stCondLst>
                                        </p:cTn>
                                        <p:tgtEl>
                                          <p:spTgt spid="98"/>
                                        </p:tgtEl>
                                        <p:attrNameLst>
                                          <p:attrName>style.visibility</p:attrName>
                                        </p:attrNameLst>
                                      </p:cBhvr>
                                      <p:to>
                                        <p:strVal val="visible"/>
                                      </p:to>
                                    </p:set>
                                  </p:childTnLst>
                                  <p:subTnLst>
                                    <p:audio>
                                      <p:cMediaNode>
                                        <p:cTn display="0" masterRel="sameClick">
                                          <p:stCondLst>
                                            <p:cond evt="begin" delay="0">
                                              <p:tn val="151"/>
                                            </p:cond>
                                          </p:stCondLst>
                                          <p:endCondLst>
                                            <p:cond evt="onStopAudio" delay="0">
                                              <p:tgtEl>
                                                <p:sldTgt/>
                                              </p:tgtEl>
                                            </p:cond>
                                          </p:endCondLst>
                                        </p:cTn>
                                        <p:tgtEl>
                                          <p:sndTgt r:embed="rId4" name="hammer.wav"/>
                                        </p:tgtEl>
                                      </p:cMediaNode>
                                    </p:audio>
                                  </p:subTnLst>
                                </p:cTn>
                              </p:par>
                            </p:childTnLst>
                          </p:cTn>
                        </p:par>
                        <p:par>
                          <p:cTn id="153" fill="hold" nodeType="afterGroup">
                            <p:stCondLst>
                              <p:cond delay="17000"/>
                            </p:stCondLst>
                            <p:childTnLst>
                              <p:par>
                                <p:cTn id="154" presetID="1" presetClass="entr" presetSubtype="0" fill="hold" grpId="0" nodeType="afterEffect">
                                  <p:stCondLst>
                                    <p:cond delay="1000"/>
                                  </p:stCondLst>
                                  <p:childTnLst>
                                    <p:set>
                                      <p:cBhvr>
                                        <p:cTn id="155" dur="1" fill="hold">
                                          <p:stCondLst>
                                            <p:cond delay="0"/>
                                          </p:stCondLst>
                                        </p:cTn>
                                        <p:tgtEl>
                                          <p:spTgt spid="99"/>
                                        </p:tgtEl>
                                        <p:attrNameLst>
                                          <p:attrName>style.visibility</p:attrName>
                                        </p:attrNameLst>
                                      </p:cBhvr>
                                      <p:to>
                                        <p:strVal val="visible"/>
                                      </p:to>
                                    </p:set>
                                  </p:childTnLst>
                                  <p:subTnLst>
                                    <p:audio>
                                      <p:cMediaNode>
                                        <p:cTn display="0" masterRel="sameClick">
                                          <p:stCondLst>
                                            <p:cond evt="begin" delay="0">
                                              <p:tn val="154"/>
                                            </p:cond>
                                          </p:stCondLst>
                                          <p:endCondLst>
                                            <p:cond evt="onStopAudio" delay="0">
                                              <p:tgtEl>
                                                <p:sldTgt/>
                                              </p:tgtEl>
                                            </p:cond>
                                          </p:endCondLst>
                                        </p:cTn>
                                        <p:tgtEl>
                                          <p:sndTgt r:embed="rId4" name="hammer.wav"/>
                                        </p:tgtEl>
                                      </p:cMediaNode>
                                    </p:audio>
                                  </p:subTnLst>
                                </p:cTn>
                              </p:par>
                            </p:childTnLst>
                          </p:cTn>
                        </p:par>
                        <p:par>
                          <p:cTn id="156" fill="hold" nodeType="afterGroup">
                            <p:stCondLst>
                              <p:cond delay="18000"/>
                            </p:stCondLst>
                            <p:childTnLst>
                              <p:par>
                                <p:cTn id="157" presetID="1" presetClass="entr" presetSubtype="0" fill="hold" grpId="0" nodeType="afterEffect">
                                  <p:stCondLst>
                                    <p:cond delay="1000"/>
                                  </p:stCondLst>
                                  <p:childTnLst>
                                    <p:set>
                                      <p:cBhvr>
                                        <p:cTn id="158" dur="1" fill="hold">
                                          <p:stCondLst>
                                            <p:cond delay="0"/>
                                          </p:stCondLst>
                                        </p:cTn>
                                        <p:tgtEl>
                                          <p:spTgt spid="100"/>
                                        </p:tgtEl>
                                        <p:attrNameLst>
                                          <p:attrName>style.visibility</p:attrName>
                                        </p:attrNameLst>
                                      </p:cBhvr>
                                      <p:to>
                                        <p:strVal val="visible"/>
                                      </p:to>
                                    </p:set>
                                  </p:childTnLst>
                                  <p:subTnLst>
                                    <p:audio>
                                      <p:cMediaNode>
                                        <p:cTn display="0" masterRel="sameClick">
                                          <p:stCondLst>
                                            <p:cond evt="begin" delay="0">
                                              <p:tn val="157"/>
                                            </p:cond>
                                          </p:stCondLst>
                                          <p:endCondLst>
                                            <p:cond evt="onStopAudio" delay="0">
                                              <p:tgtEl>
                                                <p:sldTgt/>
                                              </p:tgtEl>
                                            </p:cond>
                                          </p:endCondLst>
                                        </p:cTn>
                                        <p:tgtEl>
                                          <p:sndTgt r:embed="rId4" name="hammer.wav"/>
                                        </p:tgtEl>
                                      </p:cMediaNode>
                                    </p:audio>
                                  </p:subTnLst>
                                </p:cTn>
                              </p:par>
                            </p:childTnLst>
                          </p:cTn>
                        </p:par>
                        <p:par>
                          <p:cTn id="159" fill="hold" nodeType="afterGroup">
                            <p:stCondLst>
                              <p:cond delay="19000"/>
                            </p:stCondLst>
                            <p:childTnLst>
                              <p:par>
                                <p:cTn id="160" presetID="1" presetClass="entr" presetSubtype="0" fill="hold" grpId="0" nodeType="afterEffect">
                                  <p:stCondLst>
                                    <p:cond delay="1000"/>
                                  </p:stCondLst>
                                  <p:childTnLst>
                                    <p:set>
                                      <p:cBhvr>
                                        <p:cTn id="161" dur="1" fill="hold">
                                          <p:stCondLst>
                                            <p:cond delay="0"/>
                                          </p:stCondLst>
                                        </p:cTn>
                                        <p:tgtEl>
                                          <p:spTgt spid="101"/>
                                        </p:tgtEl>
                                        <p:attrNameLst>
                                          <p:attrName>style.visibility</p:attrName>
                                        </p:attrNameLst>
                                      </p:cBhvr>
                                      <p:to>
                                        <p:strVal val="visible"/>
                                      </p:to>
                                    </p:set>
                                  </p:childTnLst>
                                  <p:subTnLst>
                                    <p:audio>
                                      <p:cMediaNode>
                                        <p:cTn display="0" masterRel="sameClick">
                                          <p:stCondLst>
                                            <p:cond evt="begin" delay="0">
                                              <p:tn val="160"/>
                                            </p:cond>
                                          </p:stCondLst>
                                          <p:endCondLst>
                                            <p:cond evt="onStopAudio" delay="0">
                                              <p:tgtEl>
                                                <p:sldTgt/>
                                              </p:tgtEl>
                                            </p:cond>
                                          </p:endCondLst>
                                        </p:cTn>
                                        <p:tgtEl>
                                          <p:sndTgt r:embed="rId5" name="laser.wav"/>
                                        </p:tgtEl>
                                      </p:cMediaNode>
                                    </p:audio>
                                  </p:subTnLst>
                                </p:cTn>
                              </p:par>
                            </p:childTnLst>
                          </p:cTn>
                        </p:par>
                      </p:childTnLst>
                    </p:cTn>
                  </p:par>
                  <p:par>
                    <p:cTn id="162" fill="hold" nodeType="clickPar">
                      <p:stCondLst>
                        <p:cond delay="indefinite"/>
                      </p:stCondLst>
                      <p:childTnLst>
                        <p:par>
                          <p:cTn id="163" fill="hold" nodeType="withGroup">
                            <p:stCondLst>
                              <p:cond delay="0"/>
                            </p:stCondLst>
                            <p:childTnLst>
                              <p:par>
                                <p:cTn id="164" presetID="22" presetClass="entr" presetSubtype="8" fill="hold" nodeType="clickEffect">
                                  <p:stCondLst>
                                    <p:cond delay="0"/>
                                  </p:stCondLst>
                                  <p:childTnLst>
                                    <p:set>
                                      <p:cBhvr>
                                        <p:cTn id="165" dur="1" fill="hold">
                                          <p:stCondLst>
                                            <p:cond delay="0"/>
                                          </p:stCondLst>
                                        </p:cTn>
                                        <p:tgtEl>
                                          <p:spTgt spid="58"/>
                                        </p:tgtEl>
                                        <p:attrNameLst>
                                          <p:attrName>style.visibility</p:attrName>
                                        </p:attrNameLst>
                                      </p:cBhvr>
                                      <p:to>
                                        <p:strVal val="visible"/>
                                      </p:to>
                                    </p:set>
                                    <p:animEffect transition="in" filter="wipe(left)">
                                      <p:cBhvr>
                                        <p:cTn id="166"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21" grpId="0" animBg="1"/>
      <p:bldP spid="22" grpId="0" animBg="1"/>
      <p:bldP spid="26" grpId="0" animBg="1"/>
      <p:bldP spid="27" grpId="0" animBg="1"/>
      <p:bldP spid="31" grpId="0" animBg="1"/>
      <p:bldP spid="32" grpId="0" animBg="1"/>
      <p:bldP spid="33" grpId="0" animBg="1"/>
      <p:bldP spid="33" grpId="1" animBg="1"/>
      <p:bldP spid="70" grpId="0" animBg="1"/>
      <p:bldP spid="71" grpId="0" animBg="1"/>
      <p:bldP spid="72" grpId="0" animBg="1"/>
      <p:bldP spid="73" grpId="0" animBg="1"/>
      <p:bldP spid="74" grpId="0" animBg="1"/>
      <p:bldP spid="75" grpId="0" animBg="1"/>
      <p:bldP spid="76"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3" name="Group 4"/>
          <p:cNvGrpSpPr>
            <a:grpSpLocks/>
          </p:cNvGrpSpPr>
          <p:nvPr/>
        </p:nvGrpSpPr>
        <p:grpSpPr bwMode="auto">
          <a:xfrm>
            <a:off x="298450" y="-1319213"/>
            <a:ext cx="8312150" cy="7034213"/>
            <a:chOff x="624" y="-370"/>
            <a:chExt cx="3159" cy="2922"/>
          </a:xfrm>
        </p:grpSpPr>
        <p:grpSp>
          <p:nvGrpSpPr>
            <p:cNvPr id="5165" name="Group 5"/>
            <p:cNvGrpSpPr>
              <a:grpSpLocks/>
            </p:cNvGrpSpPr>
            <p:nvPr/>
          </p:nvGrpSpPr>
          <p:grpSpPr bwMode="auto">
            <a:xfrm>
              <a:off x="624" y="0"/>
              <a:ext cx="3159" cy="2552"/>
              <a:chOff x="624" y="0"/>
              <a:chExt cx="3159" cy="2552"/>
            </a:xfrm>
          </p:grpSpPr>
          <p:grpSp>
            <p:nvGrpSpPr>
              <p:cNvPr id="5166" name="Group 6"/>
              <p:cNvGrpSpPr>
                <a:grpSpLocks/>
              </p:cNvGrpSpPr>
              <p:nvPr/>
            </p:nvGrpSpPr>
            <p:grpSpPr bwMode="auto">
              <a:xfrm>
                <a:off x="624" y="0"/>
                <a:ext cx="3159" cy="2552"/>
                <a:chOff x="1300" y="884"/>
                <a:chExt cx="3159" cy="2552"/>
              </a:xfrm>
            </p:grpSpPr>
            <p:sp>
              <p:nvSpPr>
                <p:cNvPr id="5168" name="Freeform 7"/>
                <p:cNvSpPr>
                  <a:spLocks noEditPoints="1"/>
                </p:cNvSpPr>
                <p:nvPr/>
              </p:nvSpPr>
              <p:spPr bwMode="auto">
                <a:xfrm>
                  <a:off x="1300" y="1828"/>
                  <a:ext cx="3159" cy="1608"/>
                </a:xfrm>
                <a:custGeom>
                  <a:avLst/>
                  <a:gdLst>
                    <a:gd name="T0" fmla="*/ 2147483647 w 1613"/>
                    <a:gd name="T1" fmla="*/ 0 h 821"/>
                    <a:gd name="T2" fmla="*/ 2147483647 w 1613"/>
                    <a:gd name="T3" fmla="*/ 0 h 821"/>
                    <a:gd name="T4" fmla="*/ 2147483647 w 1613"/>
                    <a:gd name="T5" fmla="*/ 2147483647 h 821"/>
                    <a:gd name="T6" fmla="*/ 2147483647 w 1613"/>
                    <a:gd name="T7" fmla="*/ 2147483647 h 821"/>
                    <a:gd name="T8" fmla="*/ 2147483647 w 1613"/>
                    <a:gd name="T9" fmla="*/ 2147483647 h 821"/>
                    <a:gd name="T10" fmla="*/ 2147483647 w 1613"/>
                    <a:gd name="T11" fmla="*/ 2147483647 h 821"/>
                    <a:gd name="T12" fmla="*/ 0 w 1613"/>
                    <a:gd name="T13" fmla="*/ 2147483647 h 821"/>
                    <a:gd name="T14" fmla="*/ 0 w 1613"/>
                    <a:gd name="T15" fmla="*/ 2147483647 h 821"/>
                    <a:gd name="T16" fmla="*/ 2147483647 w 1613"/>
                    <a:gd name="T17" fmla="*/ 0 h 821"/>
                    <a:gd name="T18" fmla="*/ 2147483647 w 1613"/>
                    <a:gd name="T19" fmla="*/ 2147483647 h 821"/>
                    <a:gd name="T20" fmla="*/ 2147483647 w 1613"/>
                    <a:gd name="T21" fmla="*/ 2147483647 h 821"/>
                    <a:gd name="T22" fmla="*/ 2147483647 w 1613"/>
                    <a:gd name="T23" fmla="*/ 2147483647 h 821"/>
                    <a:gd name="T24" fmla="*/ 2147483647 w 1613"/>
                    <a:gd name="T25" fmla="*/ 2147483647 h 821"/>
                    <a:gd name="T26" fmla="*/ 2147483647 w 1613"/>
                    <a:gd name="T27" fmla="*/ 2147483647 h 821"/>
                    <a:gd name="T28" fmla="*/ 2147483647 w 1613"/>
                    <a:gd name="T29" fmla="*/ 2147483647 h 821"/>
                    <a:gd name="T30" fmla="*/ 2147483647 w 1613"/>
                    <a:gd name="T31" fmla="*/ 2147483647 h 821"/>
                    <a:gd name="T32" fmla="*/ 2147483647 w 1613"/>
                    <a:gd name="T33" fmla="*/ 2147483647 h 821"/>
                    <a:gd name="T34" fmla="*/ 2147483647 w 1613"/>
                    <a:gd name="T35" fmla="*/ 2147483647 h 8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13"/>
                    <a:gd name="T55" fmla="*/ 0 h 821"/>
                    <a:gd name="T56" fmla="*/ 1613 w 1613"/>
                    <a:gd name="T57" fmla="*/ 821 h 8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13" h="821">
                      <a:moveTo>
                        <a:pt x="63" y="0"/>
                      </a:moveTo>
                      <a:lnTo>
                        <a:pt x="1550" y="0"/>
                      </a:lnTo>
                      <a:cubicBezTo>
                        <a:pt x="1585" y="0"/>
                        <a:pt x="1613" y="32"/>
                        <a:pt x="1613" y="71"/>
                      </a:cubicBezTo>
                      <a:lnTo>
                        <a:pt x="1613" y="751"/>
                      </a:lnTo>
                      <a:cubicBezTo>
                        <a:pt x="1613" y="790"/>
                        <a:pt x="1585" y="821"/>
                        <a:pt x="1550" y="821"/>
                      </a:cubicBezTo>
                      <a:lnTo>
                        <a:pt x="63" y="821"/>
                      </a:lnTo>
                      <a:cubicBezTo>
                        <a:pt x="28" y="821"/>
                        <a:pt x="0" y="790"/>
                        <a:pt x="0" y="751"/>
                      </a:cubicBezTo>
                      <a:lnTo>
                        <a:pt x="0" y="71"/>
                      </a:lnTo>
                      <a:cubicBezTo>
                        <a:pt x="0" y="32"/>
                        <a:pt x="28" y="0"/>
                        <a:pt x="63" y="0"/>
                      </a:cubicBezTo>
                      <a:close/>
                      <a:moveTo>
                        <a:pt x="73" y="36"/>
                      </a:moveTo>
                      <a:lnTo>
                        <a:pt x="1540" y="36"/>
                      </a:lnTo>
                      <a:cubicBezTo>
                        <a:pt x="1561" y="36"/>
                        <a:pt x="1579" y="55"/>
                        <a:pt x="1579" y="79"/>
                      </a:cubicBezTo>
                      <a:lnTo>
                        <a:pt x="1579" y="744"/>
                      </a:lnTo>
                      <a:cubicBezTo>
                        <a:pt x="1579" y="768"/>
                        <a:pt x="1561" y="787"/>
                        <a:pt x="1540" y="787"/>
                      </a:cubicBezTo>
                      <a:lnTo>
                        <a:pt x="73" y="787"/>
                      </a:lnTo>
                      <a:cubicBezTo>
                        <a:pt x="52" y="787"/>
                        <a:pt x="34" y="768"/>
                        <a:pt x="34" y="744"/>
                      </a:cubicBezTo>
                      <a:lnTo>
                        <a:pt x="34" y="79"/>
                      </a:lnTo>
                      <a:cubicBezTo>
                        <a:pt x="34" y="55"/>
                        <a:pt x="52" y="36"/>
                        <a:pt x="73" y="36"/>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5169" name="Freeform 8"/>
                <p:cNvSpPr>
                  <a:spLocks noEditPoints="1"/>
                </p:cNvSpPr>
                <p:nvPr/>
              </p:nvSpPr>
              <p:spPr bwMode="auto">
                <a:xfrm>
                  <a:off x="1365" y="1897"/>
                  <a:ext cx="3027" cy="1474"/>
                </a:xfrm>
                <a:custGeom>
                  <a:avLst/>
                  <a:gdLst>
                    <a:gd name="T0" fmla="*/ 2147483647 w 1546"/>
                    <a:gd name="T1" fmla="*/ 0 h 753"/>
                    <a:gd name="T2" fmla="*/ 2147483647 w 1546"/>
                    <a:gd name="T3" fmla="*/ 0 h 753"/>
                    <a:gd name="T4" fmla="*/ 2147483647 w 1546"/>
                    <a:gd name="T5" fmla="*/ 2147483647 h 753"/>
                    <a:gd name="T6" fmla="*/ 2147483647 w 1546"/>
                    <a:gd name="T7" fmla="*/ 2147483647 h 753"/>
                    <a:gd name="T8" fmla="*/ 2147483647 w 1546"/>
                    <a:gd name="T9" fmla="*/ 2147483647 h 753"/>
                    <a:gd name="T10" fmla="*/ 2147483647 w 1546"/>
                    <a:gd name="T11" fmla="*/ 2147483647 h 753"/>
                    <a:gd name="T12" fmla="*/ 0 w 1546"/>
                    <a:gd name="T13" fmla="*/ 2147483647 h 753"/>
                    <a:gd name="T14" fmla="*/ 0 w 1546"/>
                    <a:gd name="T15" fmla="*/ 2147483647 h 753"/>
                    <a:gd name="T16" fmla="*/ 2147483647 w 1546"/>
                    <a:gd name="T17" fmla="*/ 0 h 753"/>
                    <a:gd name="T18" fmla="*/ 2147483647 w 1546"/>
                    <a:gd name="T19" fmla="*/ 2147483647 h 753"/>
                    <a:gd name="T20" fmla="*/ 2147483647 w 1546"/>
                    <a:gd name="T21" fmla="*/ 2147483647 h 753"/>
                    <a:gd name="T22" fmla="*/ 2147483647 w 1546"/>
                    <a:gd name="T23" fmla="*/ 2147483647 h 753"/>
                    <a:gd name="T24" fmla="*/ 2147483647 w 1546"/>
                    <a:gd name="T25" fmla="*/ 2147483647 h 753"/>
                    <a:gd name="T26" fmla="*/ 2147483647 w 1546"/>
                    <a:gd name="T27" fmla="*/ 2147483647 h 753"/>
                    <a:gd name="T28" fmla="*/ 2147483647 w 1546"/>
                    <a:gd name="T29" fmla="*/ 2147483647 h 753"/>
                    <a:gd name="T30" fmla="*/ 2147483647 w 1546"/>
                    <a:gd name="T31" fmla="*/ 2147483647 h 753"/>
                    <a:gd name="T32" fmla="*/ 2147483647 w 1546"/>
                    <a:gd name="T33" fmla="*/ 2147483647 h 753"/>
                    <a:gd name="T34" fmla="*/ 2147483647 w 1546"/>
                    <a:gd name="T35" fmla="*/ 2147483647 h 7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46"/>
                    <a:gd name="T55" fmla="*/ 0 h 753"/>
                    <a:gd name="T56" fmla="*/ 1546 w 1546"/>
                    <a:gd name="T57" fmla="*/ 753 h 75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46" h="753">
                      <a:moveTo>
                        <a:pt x="40" y="0"/>
                      </a:moveTo>
                      <a:lnTo>
                        <a:pt x="1506" y="0"/>
                      </a:lnTo>
                      <a:cubicBezTo>
                        <a:pt x="1528" y="0"/>
                        <a:pt x="1546" y="19"/>
                        <a:pt x="1546" y="43"/>
                      </a:cubicBezTo>
                      <a:lnTo>
                        <a:pt x="1546" y="710"/>
                      </a:lnTo>
                      <a:cubicBezTo>
                        <a:pt x="1546" y="734"/>
                        <a:pt x="1528" y="753"/>
                        <a:pt x="1506" y="753"/>
                      </a:cubicBezTo>
                      <a:lnTo>
                        <a:pt x="40" y="753"/>
                      </a:lnTo>
                      <a:cubicBezTo>
                        <a:pt x="18" y="753"/>
                        <a:pt x="0" y="734"/>
                        <a:pt x="0" y="710"/>
                      </a:cubicBezTo>
                      <a:lnTo>
                        <a:pt x="0" y="43"/>
                      </a:lnTo>
                      <a:cubicBezTo>
                        <a:pt x="0" y="19"/>
                        <a:pt x="18" y="0"/>
                        <a:pt x="40" y="0"/>
                      </a:cubicBezTo>
                      <a:close/>
                      <a:moveTo>
                        <a:pt x="40" y="1"/>
                      </a:moveTo>
                      <a:lnTo>
                        <a:pt x="1507" y="1"/>
                      </a:lnTo>
                      <a:cubicBezTo>
                        <a:pt x="1528" y="1"/>
                        <a:pt x="1546" y="20"/>
                        <a:pt x="1546" y="44"/>
                      </a:cubicBezTo>
                      <a:lnTo>
                        <a:pt x="1546" y="709"/>
                      </a:lnTo>
                      <a:cubicBezTo>
                        <a:pt x="1546" y="733"/>
                        <a:pt x="1528" y="752"/>
                        <a:pt x="1507" y="752"/>
                      </a:cubicBezTo>
                      <a:lnTo>
                        <a:pt x="40" y="752"/>
                      </a:lnTo>
                      <a:cubicBezTo>
                        <a:pt x="19" y="752"/>
                        <a:pt x="1" y="733"/>
                        <a:pt x="1" y="709"/>
                      </a:cubicBezTo>
                      <a:lnTo>
                        <a:pt x="1" y="44"/>
                      </a:lnTo>
                      <a:cubicBezTo>
                        <a:pt x="1" y="20"/>
                        <a:pt x="19" y="1"/>
                        <a:pt x="40" y="1"/>
                      </a:cubicBezTo>
                      <a:close/>
                    </a:path>
                  </a:pathLst>
                </a:custGeom>
                <a:solidFill>
                  <a:srgbClr val="0089E1"/>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5170" name="Freeform 9"/>
                <p:cNvSpPr>
                  <a:spLocks noEditPoints="1"/>
                </p:cNvSpPr>
                <p:nvPr/>
              </p:nvSpPr>
              <p:spPr bwMode="auto">
                <a:xfrm>
                  <a:off x="1319" y="1855"/>
                  <a:ext cx="3120" cy="1558"/>
                </a:xfrm>
                <a:custGeom>
                  <a:avLst/>
                  <a:gdLst>
                    <a:gd name="T0" fmla="*/ 2147483647 w 1593"/>
                    <a:gd name="T1" fmla="*/ 0 h 795"/>
                    <a:gd name="T2" fmla="*/ 2147483647 w 1593"/>
                    <a:gd name="T3" fmla="*/ 0 h 795"/>
                    <a:gd name="T4" fmla="*/ 2147483647 w 1593"/>
                    <a:gd name="T5" fmla="*/ 2147483647 h 795"/>
                    <a:gd name="T6" fmla="*/ 2147483647 w 1593"/>
                    <a:gd name="T7" fmla="*/ 2147483647 h 795"/>
                    <a:gd name="T8" fmla="*/ 2147483647 w 1593"/>
                    <a:gd name="T9" fmla="*/ 2147483647 h 795"/>
                    <a:gd name="T10" fmla="*/ 2147483647 w 1593"/>
                    <a:gd name="T11" fmla="*/ 2147483647 h 795"/>
                    <a:gd name="T12" fmla="*/ 0 w 1593"/>
                    <a:gd name="T13" fmla="*/ 2147483647 h 795"/>
                    <a:gd name="T14" fmla="*/ 0 w 1593"/>
                    <a:gd name="T15" fmla="*/ 2147483647 h 795"/>
                    <a:gd name="T16" fmla="*/ 2147483647 w 1593"/>
                    <a:gd name="T17" fmla="*/ 0 h 795"/>
                    <a:gd name="T18" fmla="*/ 2147483647 w 1593"/>
                    <a:gd name="T19" fmla="*/ 2147483647 h 795"/>
                    <a:gd name="T20" fmla="*/ 2147483647 w 1593"/>
                    <a:gd name="T21" fmla="*/ 2147483647 h 795"/>
                    <a:gd name="T22" fmla="*/ 2147483647 w 1593"/>
                    <a:gd name="T23" fmla="*/ 2147483647 h 795"/>
                    <a:gd name="T24" fmla="*/ 2147483647 w 1593"/>
                    <a:gd name="T25" fmla="*/ 2147483647 h 795"/>
                    <a:gd name="T26" fmla="*/ 2147483647 w 1593"/>
                    <a:gd name="T27" fmla="*/ 2147483647 h 795"/>
                    <a:gd name="T28" fmla="*/ 2147483647 w 1593"/>
                    <a:gd name="T29" fmla="*/ 2147483647 h 795"/>
                    <a:gd name="T30" fmla="*/ 2147483647 w 1593"/>
                    <a:gd name="T31" fmla="*/ 2147483647 h 795"/>
                    <a:gd name="T32" fmla="*/ 2147483647 w 1593"/>
                    <a:gd name="T33" fmla="*/ 2147483647 h 795"/>
                    <a:gd name="T34" fmla="*/ 2147483647 w 1593"/>
                    <a:gd name="T35" fmla="*/ 2147483647 h 7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93"/>
                    <a:gd name="T55" fmla="*/ 0 h 795"/>
                    <a:gd name="T56" fmla="*/ 1593 w 1593"/>
                    <a:gd name="T57" fmla="*/ 795 h 79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93" h="795">
                      <a:moveTo>
                        <a:pt x="56" y="0"/>
                      </a:moveTo>
                      <a:lnTo>
                        <a:pt x="1537" y="0"/>
                      </a:lnTo>
                      <a:cubicBezTo>
                        <a:pt x="1568" y="0"/>
                        <a:pt x="1593" y="29"/>
                        <a:pt x="1593" y="64"/>
                      </a:cubicBezTo>
                      <a:lnTo>
                        <a:pt x="1593" y="731"/>
                      </a:lnTo>
                      <a:cubicBezTo>
                        <a:pt x="1593" y="766"/>
                        <a:pt x="1568" y="795"/>
                        <a:pt x="1537" y="795"/>
                      </a:cubicBezTo>
                      <a:lnTo>
                        <a:pt x="56" y="795"/>
                      </a:lnTo>
                      <a:cubicBezTo>
                        <a:pt x="25" y="795"/>
                        <a:pt x="0" y="766"/>
                        <a:pt x="0" y="731"/>
                      </a:cubicBezTo>
                      <a:lnTo>
                        <a:pt x="0" y="64"/>
                      </a:lnTo>
                      <a:cubicBezTo>
                        <a:pt x="0" y="29"/>
                        <a:pt x="25" y="0"/>
                        <a:pt x="56" y="0"/>
                      </a:cubicBezTo>
                      <a:close/>
                      <a:moveTo>
                        <a:pt x="63" y="22"/>
                      </a:moveTo>
                      <a:lnTo>
                        <a:pt x="1530" y="22"/>
                      </a:lnTo>
                      <a:cubicBezTo>
                        <a:pt x="1551" y="22"/>
                        <a:pt x="1569" y="41"/>
                        <a:pt x="1569" y="65"/>
                      </a:cubicBezTo>
                      <a:lnTo>
                        <a:pt x="1569" y="730"/>
                      </a:lnTo>
                      <a:cubicBezTo>
                        <a:pt x="1569" y="754"/>
                        <a:pt x="1551" y="773"/>
                        <a:pt x="1530" y="773"/>
                      </a:cubicBezTo>
                      <a:lnTo>
                        <a:pt x="63" y="773"/>
                      </a:lnTo>
                      <a:cubicBezTo>
                        <a:pt x="42" y="773"/>
                        <a:pt x="24" y="754"/>
                        <a:pt x="24" y="730"/>
                      </a:cubicBezTo>
                      <a:lnTo>
                        <a:pt x="24" y="65"/>
                      </a:lnTo>
                      <a:cubicBezTo>
                        <a:pt x="24" y="41"/>
                        <a:pt x="42" y="22"/>
                        <a:pt x="63" y="22"/>
                      </a:cubicBezTo>
                      <a:close/>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5171" name="Rectangle 10"/>
                <p:cNvSpPr>
                  <a:spLocks noChangeArrowheads="1"/>
                </p:cNvSpPr>
                <p:nvPr/>
              </p:nvSpPr>
              <p:spPr bwMode="auto">
                <a:xfrm>
                  <a:off x="1319" y="1967"/>
                  <a:ext cx="22" cy="13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5172" name="Rectangle 11"/>
                <p:cNvSpPr>
                  <a:spLocks noChangeArrowheads="1"/>
                </p:cNvSpPr>
                <p:nvPr/>
              </p:nvSpPr>
              <p:spPr bwMode="auto">
                <a:xfrm>
                  <a:off x="1429" y="3387"/>
                  <a:ext cx="2883" cy="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5173" name="Rectangle 12"/>
                <p:cNvSpPr>
                  <a:spLocks noChangeArrowheads="1"/>
                </p:cNvSpPr>
                <p:nvPr/>
              </p:nvSpPr>
              <p:spPr bwMode="auto">
                <a:xfrm>
                  <a:off x="1417" y="1855"/>
                  <a:ext cx="2924" cy="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5174" name="Rectangle 13"/>
                <p:cNvSpPr>
                  <a:spLocks noChangeArrowheads="1"/>
                </p:cNvSpPr>
                <p:nvPr/>
              </p:nvSpPr>
              <p:spPr bwMode="auto">
                <a:xfrm>
                  <a:off x="4418" y="1977"/>
                  <a:ext cx="23" cy="1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5175" name="Freeform 14"/>
                <p:cNvSpPr>
                  <a:spLocks/>
                </p:cNvSpPr>
                <p:nvPr/>
              </p:nvSpPr>
              <p:spPr bwMode="auto">
                <a:xfrm>
                  <a:off x="1319" y="1855"/>
                  <a:ext cx="145" cy="114"/>
                </a:xfrm>
                <a:custGeom>
                  <a:avLst/>
                  <a:gdLst>
                    <a:gd name="T0" fmla="*/ 2147483647 w 74"/>
                    <a:gd name="T1" fmla="*/ 0 h 58"/>
                    <a:gd name="T2" fmla="*/ 0 w 74"/>
                    <a:gd name="T3" fmla="*/ 2147483647 h 58"/>
                    <a:gd name="T4" fmla="*/ 2147483647 w 74"/>
                    <a:gd name="T5" fmla="*/ 2147483647 h 58"/>
                    <a:gd name="T6" fmla="*/ 2147483647 w 74"/>
                    <a:gd name="T7" fmla="*/ 2147483647 h 58"/>
                    <a:gd name="T8" fmla="*/ 2147483647 w 74"/>
                    <a:gd name="T9" fmla="*/ 0 h 58"/>
                    <a:gd name="T10" fmla="*/ 0 60000 65536"/>
                    <a:gd name="T11" fmla="*/ 0 60000 65536"/>
                    <a:gd name="T12" fmla="*/ 0 60000 65536"/>
                    <a:gd name="T13" fmla="*/ 0 60000 65536"/>
                    <a:gd name="T14" fmla="*/ 0 60000 65536"/>
                    <a:gd name="T15" fmla="*/ 0 w 74"/>
                    <a:gd name="T16" fmla="*/ 0 h 58"/>
                    <a:gd name="T17" fmla="*/ 74 w 74"/>
                    <a:gd name="T18" fmla="*/ 58 h 58"/>
                  </a:gdLst>
                  <a:ahLst/>
                  <a:cxnLst>
                    <a:cxn ang="T10">
                      <a:pos x="T0" y="T1"/>
                    </a:cxn>
                    <a:cxn ang="T11">
                      <a:pos x="T2" y="T3"/>
                    </a:cxn>
                    <a:cxn ang="T12">
                      <a:pos x="T4" y="T5"/>
                    </a:cxn>
                    <a:cxn ang="T13">
                      <a:pos x="T6" y="T7"/>
                    </a:cxn>
                    <a:cxn ang="T14">
                      <a:pos x="T8" y="T9"/>
                    </a:cxn>
                  </a:cxnLst>
                  <a:rect l="T15" t="T16" r="T17" b="T18"/>
                  <a:pathLst>
                    <a:path w="74" h="58">
                      <a:moveTo>
                        <a:pt x="51" y="0"/>
                      </a:moveTo>
                      <a:cubicBezTo>
                        <a:pt x="20" y="4"/>
                        <a:pt x="2" y="29"/>
                        <a:pt x="0" y="57"/>
                      </a:cubicBezTo>
                      <a:lnTo>
                        <a:pt x="11" y="58"/>
                      </a:lnTo>
                      <a:cubicBezTo>
                        <a:pt x="12" y="35"/>
                        <a:pt x="27" y="15"/>
                        <a:pt x="51" y="11"/>
                      </a:cubicBezTo>
                      <a:cubicBezTo>
                        <a:pt x="74" y="8"/>
                        <a:pt x="51" y="0"/>
                        <a:pt x="5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5176" name="Freeform 15"/>
                <p:cNvSpPr>
                  <a:spLocks/>
                </p:cNvSpPr>
                <p:nvPr/>
              </p:nvSpPr>
              <p:spPr bwMode="auto">
                <a:xfrm>
                  <a:off x="4329" y="1855"/>
                  <a:ext cx="120" cy="147"/>
                </a:xfrm>
                <a:custGeom>
                  <a:avLst/>
                  <a:gdLst>
                    <a:gd name="T0" fmla="*/ 0 w 61"/>
                    <a:gd name="T1" fmla="*/ 0 h 75"/>
                    <a:gd name="T2" fmla="*/ 2147483647 w 61"/>
                    <a:gd name="T3" fmla="*/ 2147483647 h 75"/>
                    <a:gd name="T4" fmla="*/ 2147483647 w 61"/>
                    <a:gd name="T5" fmla="*/ 2147483647 h 75"/>
                    <a:gd name="T6" fmla="*/ 0 w 61"/>
                    <a:gd name="T7" fmla="*/ 2147483647 h 75"/>
                    <a:gd name="T8" fmla="*/ 0 w 61"/>
                    <a:gd name="T9" fmla="*/ 0 h 75"/>
                    <a:gd name="T10" fmla="*/ 0 60000 65536"/>
                    <a:gd name="T11" fmla="*/ 0 60000 65536"/>
                    <a:gd name="T12" fmla="*/ 0 60000 65536"/>
                    <a:gd name="T13" fmla="*/ 0 60000 65536"/>
                    <a:gd name="T14" fmla="*/ 0 60000 65536"/>
                    <a:gd name="T15" fmla="*/ 0 w 61"/>
                    <a:gd name="T16" fmla="*/ 0 h 75"/>
                    <a:gd name="T17" fmla="*/ 61 w 61"/>
                    <a:gd name="T18" fmla="*/ 75 h 75"/>
                  </a:gdLst>
                  <a:ahLst/>
                  <a:cxnLst>
                    <a:cxn ang="T10">
                      <a:pos x="T0" y="T1"/>
                    </a:cxn>
                    <a:cxn ang="T11">
                      <a:pos x="T2" y="T3"/>
                    </a:cxn>
                    <a:cxn ang="T12">
                      <a:pos x="T4" y="T5"/>
                    </a:cxn>
                    <a:cxn ang="T13">
                      <a:pos x="T6" y="T7"/>
                    </a:cxn>
                    <a:cxn ang="T14">
                      <a:pos x="T8" y="T9"/>
                    </a:cxn>
                  </a:cxnLst>
                  <a:rect l="T15" t="T16" r="T17" b="T18"/>
                  <a:pathLst>
                    <a:path w="61" h="75">
                      <a:moveTo>
                        <a:pt x="0" y="0"/>
                      </a:moveTo>
                      <a:cubicBezTo>
                        <a:pt x="41" y="0"/>
                        <a:pt x="61" y="44"/>
                        <a:pt x="57" y="68"/>
                      </a:cubicBezTo>
                      <a:lnTo>
                        <a:pt x="44" y="69"/>
                      </a:lnTo>
                      <a:cubicBezTo>
                        <a:pt x="49" y="75"/>
                        <a:pt x="44" y="17"/>
                        <a:pt x="0" y="1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5177" name="Freeform 16"/>
                <p:cNvSpPr>
                  <a:spLocks/>
                </p:cNvSpPr>
                <p:nvPr/>
              </p:nvSpPr>
              <p:spPr bwMode="auto">
                <a:xfrm>
                  <a:off x="4302" y="3293"/>
                  <a:ext cx="141" cy="127"/>
                </a:xfrm>
                <a:custGeom>
                  <a:avLst/>
                  <a:gdLst>
                    <a:gd name="T0" fmla="*/ 2147483647 w 72"/>
                    <a:gd name="T1" fmla="*/ 0 h 65"/>
                    <a:gd name="T2" fmla="*/ 0 w 72"/>
                    <a:gd name="T3" fmla="*/ 2147483647 h 65"/>
                    <a:gd name="T4" fmla="*/ 2147483647 w 72"/>
                    <a:gd name="T5" fmla="*/ 2147483647 h 65"/>
                    <a:gd name="T6" fmla="*/ 2147483647 w 72"/>
                    <a:gd name="T7" fmla="*/ 0 h 65"/>
                    <a:gd name="T8" fmla="*/ 2147483647 w 72"/>
                    <a:gd name="T9" fmla="*/ 0 h 65"/>
                    <a:gd name="T10" fmla="*/ 0 60000 65536"/>
                    <a:gd name="T11" fmla="*/ 0 60000 65536"/>
                    <a:gd name="T12" fmla="*/ 0 60000 65536"/>
                    <a:gd name="T13" fmla="*/ 0 60000 65536"/>
                    <a:gd name="T14" fmla="*/ 0 60000 65536"/>
                    <a:gd name="T15" fmla="*/ 0 w 72"/>
                    <a:gd name="T16" fmla="*/ 0 h 65"/>
                    <a:gd name="T17" fmla="*/ 72 w 72"/>
                    <a:gd name="T18" fmla="*/ 65 h 65"/>
                  </a:gdLst>
                  <a:ahLst/>
                  <a:cxnLst>
                    <a:cxn ang="T10">
                      <a:pos x="T0" y="T1"/>
                    </a:cxn>
                    <a:cxn ang="T11">
                      <a:pos x="T2" y="T3"/>
                    </a:cxn>
                    <a:cxn ang="T12">
                      <a:pos x="T4" y="T5"/>
                    </a:cxn>
                    <a:cxn ang="T13">
                      <a:pos x="T6" y="T7"/>
                    </a:cxn>
                    <a:cxn ang="T14">
                      <a:pos x="T8" y="T9"/>
                    </a:cxn>
                  </a:cxnLst>
                  <a:rect l="T15" t="T16" r="T17" b="T18"/>
                  <a:pathLst>
                    <a:path w="72" h="65">
                      <a:moveTo>
                        <a:pt x="59" y="0"/>
                      </a:moveTo>
                      <a:cubicBezTo>
                        <a:pt x="52" y="33"/>
                        <a:pt x="26" y="50"/>
                        <a:pt x="0" y="48"/>
                      </a:cubicBezTo>
                      <a:lnTo>
                        <a:pt x="2" y="62"/>
                      </a:lnTo>
                      <a:cubicBezTo>
                        <a:pt x="37" y="65"/>
                        <a:pt x="70" y="42"/>
                        <a:pt x="72" y="0"/>
                      </a:cubicBezTo>
                      <a:lnTo>
                        <a:pt x="5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5178" name="Freeform 17"/>
                <p:cNvSpPr>
                  <a:spLocks/>
                </p:cNvSpPr>
                <p:nvPr/>
              </p:nvSpPr>
              <p:spPr bwMode="auto">
                <a:xfrm>
                  <a:off x="1321" y="3305"/>
                  <a:ext cx="110" cy="109"/>
                </a:xfrm>
                <a:custGeom>
                  <a:avLst/>
                  <a:gdLst>
                    <a:gd name="T0" fmla="*/ 0 w 56"/>
                    <a:gd name="T1" fmla="*/ 2147483647 h 56"/>
                    <a:gd name="T2" fmla="*/ 2147483647 w 56"/>
                    <a:gd name="T3" fmla="*/ 2147483647 h 56"/>
                    <a:gd name="T4" fmla="*/ 2147483647 w 56"/>
                    <a:gd name="T5" fmla="*/ 2147483647 h 56"/>
                    <a:gd name="T6" fmla="*/ 2147483647 w 56"/>
                    <a:gd name="T7" fmla="*/ 0 h 56"/>
                    <a:gd name="T8" fmla="*/ 0 w 56"/>
                    <a:gd name="T9" fmla="*/ 2147483647 h 56"/>
                    <a:gd name="T10" fmla="*/ 0 60000 65536"/>
                    <a:gd name="T11" fmla="*/ 0 60000 65536"/>
                    <a:gd name="T12" fmla="*/ 0 60000 65536"/>
                    <a:gd name="T13" fmla="*/ 0 60000 65536"/>
                    <a:gd name="T14" fmla="*/ 0 60000 65536"/>
                    <a:gd name="T15" fmla="*/ 0 w 56"/>
                    <a:gd name="T16" fmla="*/ 0 h 56"/>
                    <a:gd name="T17" fmla="*/ 56 w 56"/>
                    <a:gd name="T18" fmla="*/ 56 h 56"/>
                  </a:gdLst>
                  <a:ahLst/>
                  <a:cxnLst>
                    <a:cxn ang="T10">
                      <a:pos x="T0" y="T1"/>
                    </a:cxn>
                    <a:cxn ang="T11">
                      <a:pos x="T2" y="T3"/>
                    </a:cxn>
                    <a:cxn ang="T12">
                      <a:pos x="T4" y="T5"/>
                    </a:cxn>
                    <a:cxn ang="T13">
                      <a:pos x="T6" y="T7"/>
                    </a:cxn>
                    <a:cxn ang="T14">
                      <a:pos x="T8" y="T9"/>
                    </a:cxn>
                  </a:cxnLst>
                  <a:rect l="T15" t="T16" r="T17" b="T18"/>
                  <a:pathLst>
                    <a:path w="56" h="56">
                      <a:moveTo>
                        <a:pt x="0" y="1"/>
                      </a:moveTo>
                      <a:cubicBezTo>
                        <a:pt x="1" y="33"/>
                        <a:pt x="25" y="53"/>
                        <a:pt x="56" y="56"/>
                      </a:cubicBezTo>
                      <a:lnTo>
                        <a:pt x="56" y="42"/>
                      </a:lnTo>
                      <a:cubicBezTo>
                        <a:pt x="36" y="42"/>
                        <a:pt x="17" y="32"/>
                        <a:pt x="10"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5179" name="Rectangle 18"/>
                <p:cNvSpPr>
                  <a:spLocks noChangeArrowheads="1"/>
                </p:cNvSpPr>
                <p:nvPr/>
              </p:nvSpPr>
              <p:spPr bwMode="auto">
                <a:xfrm>
                  <a:off x="1744" y="1748"/>
                  <a:ext cx="2274" cy="37"/>
                </a:xfrm>
                <a:prstGeom prst="rect">
                  <a:avLst/>
                </a:prstGeom>
                <a:solidFill>
                  <a:srgbClr val="C1C0BF"/>
                </a:solidFill>
                <a:ln w="0">
                  <a:solidFill>
                    <a:srgbClr val="24211D"/>
                  </a:solidFill>
                  <a:miter lim="800000"/>
                  <a:headEnd/>
                  <a:tailEnd/>
                </a:ln>
              </p:spPr>
              <p:txBody>
                <a:bodyPr/>
                <a:lstStyle/>
                <a:p>
                  <a:pPr eaLnBrk="0" hangingPunct="0"/>
                  <a:endParaRPr lang="en-US" sz="2000">
                    <a:latin typeface=".VnTime" pitchFamily="34" charset="0"/>
                    <a:cs typeface="Arial" charset="0"/>
                  </a:endParaRPr>
                </a:p>
              </p:txBody>
            </p:sp>
            <p:sp>
              <p:nvSpPr>
                <p:cNvPr id="5180" name="Oval 19"/>
                <p:cNvSpPr>
                  <a:spLocks noChangeArrowheads="1"/>
                </p:cNvSpPr>
                <p:nvPr/>
              </p:nvSpPr>
              <p:spPr bwMode="auto">
                <a:xfrm>
                  <a:off x="1742" y="1748"/>
                  <a:ext cx="4" cy="37"/>
                </a:xfrm>
                <a:prstGeom prst="ellipse">
                  <a:avLst/>
                </a:prstGeom>
                <a:solidFill>
                  <a:srgbClr val="949393"/>
                </a:solidFill>
                <a:ln w="0">
                  <a:solidFill>
                    <a:srgbClr val="24211D"/>
                  </a:solidFill>
                  <a:round/>
                  <a:headEnd/>
                  <a:tailEnd/>
                </a:ln>
              </p:spPr>
              <p:txBody>
                <a:bodyPr/>
                <a:lstStyle/>
                <a:p>
                  <a:pPr eaLnBrk="0" hangingPunct="0"/>
                  <a:endParaRPr lang="en-US" sz="2000">
                    <a:latin typeface=".VnTime" pitchFamily="34" charset="0"/>
                    <a:cs typeface="Arial" charset="0"/>
                  </a:endParaRPr>
                </a:p>
              </p:txBody>
            </p:sp>
            <p:sp>
              <p:nvSpPr>
                <p:cNvPr id="5181" name="Rectangle 20"/>
                <p:cNvSpPr>
                  <a:spLocks noChangeArrowheads="1"/>
                </p:cNvSpPr>
                <p:nvPr/>
              </p:nvSpPr>
              <p:spPr bwMode="auto">
                <a:xfrm>
                  <a:off x="1760" y="1756"/>
                  <a:ext cx="2242" cy="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5182" name="Rectangle 21"/>
                <p:cNvSpPr>
                  <a:spLocks noChangeArrowheads="1"/>
                </p:cNvSpPr>
                <p:nvPr/>
              </p:nvSpPr>
              <p:spPr bwMode="auto">
                <a:xfrm>
                  <a:off x="2447" y="884"/>
                  <a:ext cx="47" cy="862"/>
                </a:xfrm>
                <a:prstGeom prst="rect">
                  <a:avLst/>
                </a:prstGeom>
                <a:solidFill>
                  <a:srgbClr val="C1C0BF"/>
                </a:solidFill>
                <a:ln w="0">
                  <a:solidFill>
                    <a:srgbClr val="24211D"/>
                  </a:solidFill>
                  <a:miter lim="800000"/>
                  <a:headEnd/>
                  <a:tailEnd/>
                </a:ln>
              </p:spPr>
              <p:txBody>
                <a:bodyPr/>
                <a:lstStyle/>
                <a:p>
                  <a:pPr eaLnBrk="0" hangingPunct="0"/>
                  <a:endParaRPr lang="en-US" sz="2000">
                    <a:latin typeface=".VnTime" pitchFamily="34" charset="0"/>
                    <a:cs typeface="Arial" charset="0"/>
                  </a:endParaRPr>
                </a:p>
              </p:txBody>
            </p:sp>
            <p:sp>
              <p:nvSpPr>
                <p:cNvPr id="5183" name="Rectangle 22"/>
                <p:cNvSpPr>
                  <a:spLocks noChangeArrowheads="1"/>
                </p:cNvSpPr>
                <p:nvPr/>
              </p:nvSpPr>
              <p:spPr bwMode="auto">
                <a:xfrm>
                  <a:off x="2455" y="904"/>
                  <a:ext cx="14" cy="8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5184" name="Freeform 23"/>
                <p:cNvSpPr>
                  <a:spLocks/>
                </p:cNvSpPr>
                <p:nvPr/>
              </p:nvSpPr>
              <p:spPr bwMode="auto">
                <a:xfrm>
                  <a:off x="2424" y="1742"/>
                  <a:ext cx="90" cy="49"/>
                </a:xfrm>
                <a:custGeom>
                  <a:avLst/>
                  <a:gdLst>
                    <a:gd name="T0" fmla="*/ 2147483647 w 46"/>
                    <a:gd name="T1" fmla="*/ 0 h 25"/>
                    <a:gd name="T2" fmla="*/ 2147483647 w 46"/>
                    <a:gd name="T3" fmla="*/ 0 h 25"/>
                    <a:gd name="T4" fmla="*/ 2147483647 w 46"/>
                    <a:gd name="T5" fmla="*/ 2147483647 h 25"/>
                    <a:gd name="T6" fmla="*/ 2147483647 w 46"/>
                    <a:gd name="T7" fmla="*/ 2147483647 h 25"/>
                    <a:gd name="T8" fmla="*/ 2147483647 w 46"/>
                    <a:gd name="T9" fmla="*/ 0 h 25"/>
                    <a:gd name="T10" fmla="*/ 0 60000 65536"/>
                    <a:gd name="T11" fmla="*/ 0 60000 65536"/>
                    <a:gd name="T12" fmla="*/ 0 60000 65536"/>
                    <a:gd name="T13" fmla="*/ 0 60000 65536"/>
                    <a:gd name="T14" fmla="*/ 0 60000 65536"/>
                    <a:gd name="T15" fmla="*/ 0 w 46"/>
                    <a:gd name="T16" fmla="*/ 0 h 25"/>
                    <a:gd name="T17" fmla="*/ 46 w 46"/>
                    <a:gd name="T18" fmla="*/ 25 h 25"/>
                  </a:gdLst>
                  <a:ahLst/>
                  <a:cxnLst>
                    <a:cxn ang="T10">
                      <a:pos x="T0" y="T1"/>
                    </a:cxn>
                    <a:cxn ang="T11">
                      <a:pos x="T2" y="T3"/>
                    </a:cxn>
                    <a:cxn ang="T12">
                      <a:pos x="T4" y="T5"/>
                    </a:cxn>
                    <a:cxn ang="T13">
                      <a:pos x="T6" y="T7"/>
                    </a:cxn>
                    <a:cxn ang="T14">
                      <a:pos x="T8" y="T9"/>
                    </a:cxn>
                  </a:cxnLst>
                  <a:rect l="T15" t="T16" r="T17" b="T18"/>
                  <a:pathLst>
                    <a:path w="46" h="25">
                      <a:moveTo>
                        <a:pt x="1" y="0"/>
                      </a:moveTo>
                      <a:lnTo>
                        <a:pt x="46" y="0"/>
                      </a:lnTo>
                      <a:lnTo>
                        <a:pt x="46" y="25"/>
                      </a:lnTo>
                      <a:lnTo>
                        <a:pt x="1" y="25"/>
                      </a:lnTo>
                      <a:cubicBezTo>
                        <a:pt x="0" y="17"/>
                        <a:pt x="1" y="9"/>
                        <a:pt x="1" y="0"/>
                      </a:cubicBezTo>
                      <a:close/>
                    </a:path>
                  </a:pathLst>
                </a:custGeom>
                <a:solidFill>
                  <a:srgbClr val="A9A8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5185" name="Freeform 24"/>
                <p:cNvSpPr>
                  <a:spLocks noEditPoints="1"/>
                </p:cNvSpPr>
                <p:nvPr/>
              </p:nvSpPr>
              <p:spPr bwMode="auto">
                <a:xfrm>
                  <a:off x="2430" y="1748"/>
                  <a:ext cx="25" cy="19"/>
                </a:xfrm>
                <a:custGeom>
                  <a:avLst/>
                  <a:gdLst>
                    <a:gd name="T0" fmla="*/ 2147483647 w 13"/>
                    <a:gd name="T1" fmla="*/ 0 h 10"/>
                    <a:gd name="T2" fmla="*/ 2147483647 w 13"/>
                    <a:gd name="T3" fmla="*/ 2147483647 h 10"/>
                    <a:gd name="T4" fmla="*/ 2147483647 w 13"/>
                    <a:gd name="T5" fmla="*/ 2147483647 h 10"/>
                    <a:gd name="T6" fmla="*/ 2147483647 w 13"/>
                    <a:gd name="T7" fmla="*/ 2147483647 h 10"/>
                    <a:gd name="T8" fmla="*/ 2147483647 w 13"/>
                    <a:gd name="T9" fmla="*/ 2147483647 h 10"/>
                    <a:gd name="T10" fmla="*/ 2147483647 w 13"/>
                    <a:gd name="T11" fmla="*/ 2147483647 h 10"/>
                    <a:gd name="T12" fmla="*/ 0 w 13"/>
                    <a:gd name="T13" fmla="*/ 2147483647 h 10"/>
                    <a:gd name="T14" fmla="*/ 2147483647 w 13"/>
                    <a:gd name="T15" fmla="*/ 2147483647 h 10"/>
                    <a:gd name="T16" fmla="*/ 2147483647 w 13"/>
                    <a:gd name="T17" fmla="*/ 0 h 10"/>
                    <a:gd name="T18" fmla="*/ 2147483647 w 13"/>
                    <a:gd name="T19" fmla="*/ 214748364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10"/>
                    <a:gd name="T32" fmla="*/ 13 w 13"/>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10">
                      <a:moveTo>
                        <a:pt x="7" y="0"/>
                      </a:moveTo>
                      <a:lnTo>
                        <a:pt x="7" y="4"/>
                      </a:lnTo>
                      <a:lnTo>
                        <a:pt x="13" y="5"/>
                      </a:lnTo>
                      <a:lnTo>
                        <a:pt x="7" y="5"/>
                      </a:lnTo>
                      <a:lnTo>
                        <a:pt x="7" y="10"/>
                      </a:lnTo>
                      <a:lnTo>
                        <a:pt x="6" y="5"/>
                      </a:lnTo>
                      <a:lnTo>
                        <a:pt x="0" y="5"/>
                      </a:lnTo>
                      <a:lnTo>
                        <a:pt x="6" y="4"/>
                      </a:lnTo>
                      <a:lnTo>
                        <a:pt x="7" y="0"/>
                      </a:lnTo>
                      <a:close/>
                      <a:moveTo>
                        <a:pt x="6" y="2"/>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5186" name="Freeform 25"/>
                <p:cNvSpPr>
                  <a:spLocks noEditPoints="1"/>
                </p:cNvSpPr>
                <p:nvPr/>
              </p:nvSpPr>
              <p:spPr bwMode="auto">
                <a:xfrm>
                  <a:off x="2438" y="1744"/>
                  <a:ext cx="21" cy="17"/>
                </a:xfrm>
                <a:custGeom>
                  <a:avLst/>
                  <a:gdLst>
                    <a:gd name="T0" fmla="*/ 2147483647 w 11"/>
                    <a:gd name="T1" fmla="*/ 0 h 9"/>
                    <a:gd name="T2" fmla="*/ 2147483647 w 11"/>
                    <a:gd name="T3" fmla="*/ 2147483647 h 9"/>
                    <a:gd name="T4" fmla="*/ 2147483647 w 11"/>
                    <a:gd name="T5" fmla="*/ 2147483647 h 9"/>
                    <a:gd name="T6" fmla="*/ 2147483647 w 11"/>
                    <a:gd name="T7" fmla="*/ 2147483647 h 9"/>
                    <a:gd name="T8" fmla="*/ 2147483647 w 11"/>
                    <a:gd name="T9" fmla="*/ 2147483647 h 9"/>
                    <a:gd name="T10" fmla="*/ 2147483647 w 11"/>
                    <a:gd name="T11" fmla="*/ 2147483647 h 9"/>
                    <a:gd name="T12" fmla="*/ 0 w 11"/>
                    <a:gd name="T13" fmla="*/ 2147483647 h 9"/>
                    <a:gd name="T14" fmla="*/ 2147483647 w 11"/>
                    <a:gd name="T15" fmla="*/ 2147483647 h 9"/>
                    <a:gd name="T16" fmla="*/ 2147483647 w 11"/>
                    <a:gd name="T17" fmla="*/ 0 h 9"/>
                    <a:gd name="T18" fmla="*/ 2147483647 w 11"/>
                    <a:gd name="T19" fmla="*/ 2147483647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9"/>
                    <a:gd name="T32" fmla="*/ 11 w 11"/>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9">
                      <a:moveTo>
                        <a:pt x="6" y="0"/>
                      </a:moveTo>
                      <a:lnTo>
                        <a:pt x="6" y="4"/>
                      </a:lnTo>
                      <a:lnTo>
                        <a:pt x="11" y="5"/>
                      </a:lnTo>
                      <a:lnTo>
                        <a:pt x="6" y="5"/>
                      </a:lnTo>
                      <a:lnTo>
                        <a:pt x="6" y="9"/>
                      </a:lnTo>
                      <a:lnTo>
                        <a:pt x="5" y="5"/>
                      </a:lnTo>
                      <a:lnTo>
                        <a:pt x="0" y="5"/>
                      </a:lnTo>
                      <a:lnTo>
                        <a:pt x="5" y="4"/>
                      </a:lnTo>
                      <a:lnTo>
                        <a:pt x="6" y="0"/>
                      </a:lnTo>
                      <a:close/>
                      <a:moveTo>
                        <a:pt x="5" y="2"/>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5187" name="Freeform 26"/>
                <p:cNvSpPr>
                  <a:spLocks/>
                </p:cNvSpPr>
                <p:nvPr/>
              </p:nvSpPr>
              <p:spPr bwMode="auto">
                <a:xfrm>
                  <a:off x="2506" y="1742"/>
                  <a:ext cx="10" cy="49"/>
                </a:xfrm>
                <a:custGeom>
                  <a:avLst/>
                  <a:gdLst>
                    <a:gd name="T0" fmla="*/ 2147483647 w 5"/>
                    <a:gd name="T1" fmla="*/ 0 h 25"/>
                    <a:gd name="T2" fmla="*/ 2147483647 w 5"/>
                    <a:gd name="T3" fmla="*/ 2147483647 h 25"/>
                    <a:gd name="T4" fmla="*/ 2147483647 w 5"/>
                    <a:gd name="T5" fmla="*/ 2147483647 h 25"/>
                    <a:gd name="T6" fmla="*/ 2147483647 w 5"/>
                    <a:gd name="T7" fmla="*/ 0 h 25"/>
                    <a:gd name="T8" fmla="*/ 2147483647 w 5"/>
                    <a:gd name="T9" fmla="*/ 0 h 25"/>
                    <a:gd name="T10" fmla="*/ 0 60000 65536"/>
                    <a:gd name="T11" fmla="*/ 0 60000 65536"/>
                    <a:gd name="T12" fmla="*/ 0 60000 65536"/>
                    <a:gd name="T13" fmla="*/ 0 60000 65536"/>
                    <a:gd name="T14" fmla="*/ 0 60000 65536"/>
                    <a:gd name="T15" fmla="*/ 0 w 5"/>
                    <a:gd name="T16" fmla="*/ 0 h 25"/>
                    <a:gd name="T17" fmla="*/ 5 w 5"/>
                    <a:gd name="T18" fmla="*/ 25 h 25"/>
                  </a:gdLst>
                  <a:ahLst/>
                  <a:cxnLst>
                    <a:cxn ang="T10">
                      <a:pos x="T0" y="T1"/>
                    </a:cxn>
                    <a:cxn ang="T11">
                      <a:pos x="T2" y="T3"/>
                    </a:cxn>
                    <a:cxn ang="T12">
                      <a:pos x="T4" y="T5"/>
                    </a:cxn>
                    <a:cxn ang="T13">
                      <a:pos x="T6" y="T7"/>
                    </a:cxn>
                    <a:cxn ang="T14">
                      <a:pos x="T8" y="T9"/>
                    </a:cxn>
                  </a:cxnLst>
                  <a:rect l="T15" t="T16" r="T17" b="T18"/>
                  <a:pathLst>
                    <a:path w="5" h="25">
                      <a:moveTo>
                        <a:pt x="3" y="0"/>
                      </a:moveTo>
                      <a:cubicBezTo>
                        <a:pt x="0" y="9"/>
                        <a:pt x="1" y="19"/>
                        <a:pt x="3" y="25"/>
                      </a:cubicBezTo>
                      <a:lnTo>
                        <a:pt x="5" y="25"/>
                      </a:lnTo>
                      <a:cubicBezTo>
                        <a:pt x="2" y="24"/>
                        <a:pt x="2" y="2"/>
                        <a:pt x="4" y="0"/>
                      </a:cubicBezTo>
                      <a:lnTo>
                        <a:pt x="3"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5188" name="Freeform 27"/>
                <p:cNvSpPr>
                  <a:spLocks/>
                </p:cNvSpPr>
                <p:nvPr/>
              </p:nvSpPr>
              <p:spPr bwMode="auto">
                <a:xfrm>
                  <a:off x="2512" y="1742"/>
                  <a:ext cx="4" cy="49"/>
                </a:xfrm>
                <a:custGeom>
                  <a:avLst/>
                  <a:gdLst>
                    <a:gd name="T0" fmla="*/ 2147483647 w 2"/>
                    <a:gd name="T1" fmla="*/ 2147483647 h 25"/>
                    <a:gd name="T2" fmla="*/ 2147483647 w 2"/>
                    <a:gd name="T3" fmla="*/ 2147483647 h 25"/>
                    <a:gd name="T4" fmla="*/ 2147483647 w 2"/>
                    <a:gd name="T5" fmla="*/ 2147483647 h 25"/>
                    <a:gd name="T6" fmla="*/ 2147483647 w 2"/>
                    <a:gd name="T7" fmla="*/ 2147483647 h 25"/>
                    <a:gd name="T8" fmla="*/ 2147483647 w 2"/>
                    <a:gd name="T9" fmla="*/ 2147483647 h 25"/>
                    <a:gd name="T10" fmla="*/ 2147483647 w 2"/>
                    <a:gd name="T11" fmla="*/ 2147483647 h 25"/>
                    <a:gd name="T12" fmla="*/ 0 w 2"/>
                    <a:gd name="T13" fmla="*/ 2147483647 h 25"/>
                    <a:gd name="T14" fmla="*/ 2147483647 w 2"/>
                    <a:gd name="T15" fmla="*/ 2147483647 h 25"/>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5"/>
                    <a:gd name="T26" fmla="*/ 2 w 2"/>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5">
                      <a:moveTo>
                        <a:pt x="1" y="1"/>
                      </a:moveTo>
                      <a:cubicBezTo>
                        <a:pt x="2" y="0"/>
                        <a:pt x="2" y="1"/>
                        <a:pt x="2" y="3"/>
                      </a:cubicBezTo>
                      <a:lnTo>
                        <a:pt x="1" y="4"/>
                      </a:lnTo>
                      <a:cubicBezTo>
                        <a:pt x="1" y="10"/>
                        <a:pt x="1" y="16"/>
                        <a:pt x="2" y="22"/>
                      </a:cubicBezTo>
                      <a:lnTo>
                        <a:pt x="2" y="23"/>
                      </a:lnTo>
                      <a:cubicBezTo>
                        <a:pt x="2" y="24"/>
                        <a:pt x="2" y="24"/>
                        <a:pt x="1" y="24"/>
                      </a:cubicBezTo>
                      <a:cubicBezTo>
                        <a:pt x="1" y="25"/>
                        <a:pt x="0" y="20"/>
                        <a:pt x="0" y="13"/>
                      </a:cubicBezTo>
                      <a:cubicBezTo>
                        <a:pt x="0" y="6"/>
                        <a:pt x="0" y="1"/>
                        <a:pt x="1" y="1"/>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5189" name="Freeform 28"/>
                <p:cNvSpPr>
                  <a:spLocks noEditPoints="1"/>
                </p:cNvSpPr>
                <p:nvPr/>
              </p:nvSpPr>
              <p:spPr bwMode="auto">
                <a:xfrm>
                  <a:off x="2512" y="1744"/>
                  <a:ext cx="4" cy="45"/>
                </a:xfrm>
                <a:custGeom>
                  <a:avLst/>
                  <a:gdLst>
                    <a:gd name="T0" fmla="*/ 2147483647 w 2"/>
                    <a:gd name="T1" fmla="*/ 2147483647 h 23"/>
                    <a:gd name="T2" fmla="*/ 2147483647 w 2"/>
                    <a:gd name="T3" fmla="*/ 2147483647 h 23"/>
                    <a:gd name="T4" fmla="*/ 2147483647 w 2"/>
                    <a:gd name="T5" fmla="*/ 2147483647 h 23"/>
                    <a:gd name="T6" fmla="*/ 2147483647 w 2"/>
                    <a:gd name="T7" fmla="*/ 2147483647 h 23"/>
                    <a:gd name="T8" fmla="*/ 0 w 2"/>
                    <a:gd name="T9" fmla="*/ 2147483647 h 23"/>
                    <a:gd name="T10" fmla="*/ 2147483647 w 2"/>
                    <a:gd name="T11" fmla="*/ 0 h 23"/>
                    <a:gd name="T12" fmla="*/ 2147483647 w 2"/>
                    <a:gd name="T13" fmla="*/ 2147483647 h 23"/>
                    <a:gd name="T14" fmla="*/ 2147483647 w 2"/>
                    <a:gd name="T15" fmla="*/ 0 h 2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3"/>
                    <a:gd name="T26" fmla="*/ 2 w 2"/>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3">
                      <a:moveTo>
                        <a:pt x="2" y="21"/>
                      </a:moveTo>
                      <a:cubicBezTo>
                        <a:pt x="2" y="21"/>
                        <a:pt x="2" y="21"/>
                        <a:pt x="2" y="21"/>
                      </a:cubicBezTo>
                      <a:moveTo>
                        <a:pt x="2" y="21"/>
                      </a:moveTo>
                      <a:cubicBezTo>
                        <a:pt x="2" y="23"/>
                        <a:pt x="2" y="23"/>
                        <a:pt x="1" y="23"/>
                      </a:cubicBezTo>
                      <a:cubicBezTo>
                        <a:pt x="0" y="23"/>
                        <a:pt x="0" y="18"/>
                        <a:pt x="0" y="11"/>
                      </a:cubicBezTo>
                      <a:cubicBezTo>
                        <a:pt x="0" y="5"/>
                        <a:pt x="0" y="0"/>
                        <a:pt x="1" y="0"/>
                      </a:cubicBezTo>
                      <a:cubicBezTo>
                        <a:pt x="2" y="0"/>
                        <a:pt x="2" y="0"/>
                        <a:pt x="2" y="2"/>
                      </a:cubicBezTo>
                      <a:cubicBezTo>
                        <a:pt x="2" y="0"/>
                        <a:pt x="2" y="0"/>
                        <a:pt x="1" y="0"/>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5190" name="Freeform 29"/>
                <p:cNvSpPr>
                  <a:spLocks/>
                </p:cNvSpPr>
                <p:nvPr/>
              </p:nvSpPr>
              <p:spPr bwMode="auto">
                <a:xfrm>
                  <a:off x="2514" y="1748"/>
                  <a:ext cx="2" cy="39"/>
                </a:xfrm>
                <a:custGeom>
                  <a:avLst/>
                  <a:gdLst>
                    <a:gd name="T0" fmla="*/ 2147483647 w 1"/>
                    <a:gd name="T1" fmla="*/ 2147483647 h 20"/>
                    <a:gd name="T2" fmla="*/ 2147483647 w 1"/>
                    <a:gd name="T3" fmla="*/ 2147483647 h 20"/>
                    <a:gd name="T4" fmla="*/ 0 w 1"/>
                    <a:gd name="T5" fmla="*/ 2147483647 h 20"/>
                    <a:gd name="T6" fmla="*/ 2147483647 w 1"/>
                    <a:gd name="T7" fmla="*/ 0 h 20"/>
                    <a:gd name="T8" fmla="*/ 2147483647 w 1"/>
                    <a:gd name="T9" fmla="*/ 2147483647 h 20"/>
                    <a:gd name="T10" fmla="*/ 0 60000 65536"/>
                    <a:gd name="T11" fmla="*/ 0 60000 65536"/>
                    <a:gd name="T12" fmla="*/ 0 60000 65536"/>
                    <a:gd name="T13" fmla="*/ 0 60000 65536"/>
                    <a:gd name="T14" fmla="*/ 0 60000 65536"/>
                    <a:gd name="T15" fmla="*/ 0 w 1"/>
                    <a:gd name="T16" fmla="*/ 0 h 20"/>
                    <a:gd name="T17" fmla="*/ 1 w 1"/>
                    <a:gd name="T18" fmla="*/ 20 h 20"/>
                  </a:gdLst>
                  <a:ahLst/>
                  <a:cxnLst>
                    <a:cxn ang="T10">
                      <a:pos x="T0" y="T1"/>
                    </a:cxn>
                    <a:cxn ang="T11">
                      <a:pos x="T2" y="T3"/>
                    </a:cxn>
                    <a:cxn ang="T12">
                      <a:pos x="T4" y="T5"/>
                    </a:cxn>
                    <a:cxn ang="T13">
                      <a:pos x="T6" y="T7"/>
                    </a:cxn>
                    <a:cxn ang="T14">
                      <a:pos x="T8" y="T9"/>
                    </a:cxn>
                  </a:cxnLst>
                  <a:rect l="T15" t="T16" r="T17" b="T18"/>
                  <a:pathLst>
                    <a:path w="1" h="20">
                      <a:moveTo>
                        <a:pt x="1" y="19"/>
                      </a:moveTo>
                      <a:cubicBezTo>
                        <a:pt x="1" y="20"/>
                        <a:pt x="1" y="20"/>
                        <a:pt x="1" y="20"/>
                      </a:cubicBezTo>
                      <a:cubicBezTo>
                        <a:pt x="0" y="20"/>
                        <a:pt x="0" y="15"/>
                        <a:pt x="0" y="10"/>
                      </a:cubicBezTo>
                      <a:cubicBezTo>
                        <a:pt x="0" y="4"/>
                        <a:pt x="0" y="0"/>
                        <a:pt x="1" y="0"/>
                      </a:cubicBezTo>
                      <a:cubicBezTo>
                        <a:pt x="1" y="0"/>
                        <a:pt x="1" y="0"/>
                        <a:pt x="1" y="1"/>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5191" name="Freeform 30"/>
                <p:cNvSpPr>
                  <a:spLocks/>
                </p:cNvSpPr>
                <p:nvPr/>
              </p:nvSpPr>
              <p:spPr bwMode="auto">
                <a:xfrm>
                  <a:off x="2422" y="1742"/>
                  <a:ext cx="8" cy="49"/>
                </a:xfrm>
                <a:custGeom>
                  <a:avLst/>
                  <a:gdLst>
                    <a:gd name="T0" fmla="*/ 2147483647 w 4"/>
                    <a:gd name="T1" fmla="*/ 0 h 25"/>
                    <a:gd name="T2" fmla="*/ 2147483647 w 4"/>
                    <a:gd name="T3" fmla="*/ 2147483647 h 25"/>
                    <a:gd name="T4" fmla="*/ 2147483647 w 4"/>
                    <a:gd name="T5" fmla="*/ 2147483647 h 25"/>
                    <a:gd name="T6" fmla="*/ 2147483647 w 4"/>
                    <a:gd name="T7" fmla="*/ 0 h 25"/>
                    <a:gd name="T8" fmla="*/ 2147483647 w 4"/>
                    <a:gd name="T9" fmla="*/ 0 h 25"/>
                    <a:gd name="T10" fmla="*/ 0 60000 65536"/>
                    <a:gd name="T11" fmla="*/ 0 60000 65536"/>
                    <a:gd name="T12" fmla="*/ 0 60000 65536"/>
                    <a:gd name="T13" fmla="*/ 0 60000 65536"/>
                    <a:gd name="T14" fmla="*/ 0 60000 65536"/>
                    <a:gd name="T15" fmla="*/ 0 w 4"/>
                    <a:gd name="T16" fmla="*/ 0 h 25"/>
                    <a:gd name="T17" fmla="*/ 4 w 4"/>
                    <a:gd name="T18" fmla="*/ 25 h 25"/>
                  </a:gdLst>
                  <a:ahLst/>
                  <a:cxnLst>
                    <a:cxn ang="T10">
                      <a:pos x="T0" y="T1"/>
                    </a:cxn>
                    <a:cxn ang="T11">
                      <a:pos x="T2" y="T3"/>
                    </a:cxn>
                    <a:cxn ang="T12">
                      <a:pos x="T4" y="T5"/>
                    </a:cxn>
                    <a:cxn ang="T13">
                      <a:pos x="T6" y="T7"/>
                    </a:cxn>
                    <a:cxn ang="T14">
                      <a:pos x="T8" y="T9"/>
                    </a:cxn>
                  </a:cxnLst>
                  <a:rect l="T15" t="T16" r="T17" b="T18"/>
                  <a:pathLst>
                    <a:path w="4" h="25">
                      <a:moveTo>
                        <a:pt x="2" y="0"/>
                      </a:moveTo>
                      <a:cubicBezTo>
                        <a:pt x="0" y="9"/>
                        <a:pt x="1" y="19"/>
                        <a:pt x="2" y="25"/>
                      </a:cubicBezTo>
                      <a:lnTo>
                        <a:pt x="4" y="25"/>
                      </a:lnTo>
                      <a:cubicBezTo>
                        <a:pt x="1" y="24"/>
                        <a:pt x="2" y="2"/>
                        <a:pt x="4" y="0"/>
                      </a:cubicBezTo>
                      <a:lnTo>
                        <a:pt x="2"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5192" name="Freeform 31"/>
                <p:cNvSpPr>
                  <a:spLocks/>
                </p:cNvSpPr>
                <p:nvPr/>
              </p:nvSpPr>
              <p:spPr bwMode="auto">
                <a:xfrm>
                  <a:off x="2424" y="1742"/>
                  <a:ext cx="6" cy="49"/>
                </a:xfrm>
                <a:custGeom>
                  <a:avLst/>
                  <a:gdLst>
                    <a:gd name="T0" fmla="*/ 2147483647 w 3"/>
                    <a:gd name="T1" fmla="*/ 0 h 25"/>
                    <a:gd name="T2" fmla="*/ 2147483647 w 3"/>
                    <a:gd name="T3" fmla="*/ 2147483647 h 25"/>
                    <a:gd name="T4" fmla="*/ 2147483647 w 3"/>
                    <a:gd name="T5" fmla="*/ 2147483647 h 25"/>
                    <a:gd name="T6" fmla="*/ 2147483647 w 3"/>
                    <a:gd name="T7" fmla="*/ 0 h 25"/>
                    <a:gd name="T8" fmla="*/ 0 60000 65536"/>
                    <a:gd name="T9" fmla="*/ 0 60000 65536"/>
                    <a:gd name="T10" fmla="*/ 0 60000 65536"/>
                    <a:gd name="T11" fmla="*/ 0 60000 65536"/>
                    <a:gd name="T12" fmla="*/ 0 w 3"/>
                    <a:gd name="T13" fmla="*/ 0 h 25"/>
                    <a:gd name="T14" fmla="*/ 3 w 3"/>
                    <a:gd name="T15" fmla="*/ 25 h 25"/>
                  </a:gdLst>
                  <a:ahLst/>
                  <a:cxnLst>
                    <a:cxn ang="T8">
                      <a:pos x="T0" y="T1"/>
                    </a:cxn>
                    <a:cxn ang="T9">
                      <a:pos x="T2" y="T3"/>
                    </a:cxn>
                    <a:cxn ang="T10">
                      <a:pos x="T4" y="T5"/>
                    </a:cxn>
                    <a:cxn ang="T11">
                      <a:pos x="T6" y="T7"/>
                    </a:cxn>
                  </a:cxnLst>
                  <a:rect l="T12" t="T13" r="T14" b="T15"/>
                  <a:pathLst>
                    <a:path w="3" h="25">
                      <a:moveTo>
                        <a:pt x="3" y="0"/>
                      </a:moveTo>
                      <a:cubicBezTo>
                        <a:pt x="0" y="9"/>
                        <a:pt x="1" y="19"/>
                        <a:pt x="3" y="25"/>
                      </a:cubicBezTo>
                      <a:lnTo>
                        <a:pt x="3" y="24"/>
                      </a:lnTo>
                      <a:cubicBezTo>
                        <a:pt x="0" y="24"/>
                        <a:pt x="1" y="2"/>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5193" name="Freeform 32"/>
                <p:cNvSpPr>
                  <a:spLocks/>
                </p:cNvSpPr>
                <p:nvPr/>
              </p:nvSpPr>
              <p:spPr bwMode="auto">
                <a:xfrm>
                  <a:off x="1919" y="1742"/>
                  <a:ext cx="41" cy="47"/>
                </a:xfrm>
                <a:custGeom>
                  <a:avLst/>
                  <a:gdLst>
                    <a:gd name="T0" fmla="*/ 0 w 21"/>
                    <a:gd name="T1" fmla="*/ 0 h 24"/>
                    <a:gd name="T2" fmla="*/ 2147483647 w 21"/>
                    <a:gd name="T3" fmla="*/ 0 h 24"/>
                    <a:gd name="T4" fmla="*/ 2147483647 w 21"/>
                    <a:gd name="T5" fmla="*/ 2147483647 h 24"/>
                    <a:gd name="T6" fmla="*/ 0 w 21"/>
                    <a:gd name="T7" fmla="*/ 2147483647 h 24"/>
                    <a:gd name="T8" fmla="*/ 0 w 21"/>
                    <a:gd name="T9" fmla="*/ 0 h 24"/>
                    <a:gd name="T10" fmla="*/ 0 60000 65536"/>
                    <a:gd name="T11" fmla="*/ 0 60000 65536"/>
                    <a:gd name="T12" fmla="*/ 0 60000 65536"/>
                    <a:gd name="T13" fmla="*/ 0 60000 65536"/>
                    <a:gd name="T14" fmla="*/ 0 60000 65536"/>
                    <a:gd name="T15" fmla="*/ 0 w 21"/>
                    <a:gd name="T16" fmla="*/ 0 h 24"/>
                    <a:gd name="T17" fmla="*/ 21 w 21"/>
                    <a:gd name="T18" fmla="*/ 24 h 24"/>
                  </a:gdLst>
                  <a:ahLst/>
                  <a:cxnLst>
                    <a:cxn ang="T10">
                      <a:pos x="T0" y="T1"/>
                    </a:cxn>
                    <a:cxn ang="T11">
                      <a:pos x="T2" y="T3"/>
                    </a:cxn>
                    <a:cxn ang="T12">
                      <a:pos x="T4" y="T5"/>
                    </a:cxn>
                    <a:cxn ang="T13">
                      <a:pos x="T6" y="T7"/>
                    </a:cxn>
                    <a:cxn ang="T14">
                      <a:pos x="T8" y="T9"/>
                    </a:cxn>
                  </a:cxnLst>
                  <a:rect l="T15" t="T16" r="T17" b="T18"/>
                  <a:pathLst>
                    <a:path w="21" h="24">
                      <a:moveTo>
                        <a:pt x="0" y="0"/>
                      </a:moveTo>
                      <a:lnTo>
                        <a:pt x="21" y="0"/>
                      </a:lnTo>
                      <a:lnTo>
                        <a:pt x="21" y="24"/>
                      </a:lnTo>
                      <a:lnTo>
                        <a:pt x="0" y="24"/>
                      </a:lnTo>
                      <a:cubicBezTo>
                        <a:pt x="0" y="17"/>
                        <a:pt x="0" y="9"/>
                        <a:pt x="0" y="0"/>
                      </a:cubicBezTo>
                      <a:close/>
                    </a:path>
                  </a:pathLst>
                </a:custGeom>
                <a:solidFill>
                  <a:srgbClr val="A9A8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5194" name="Freeform 33"/>
                <p:cNvSpPr>
                  <a:spLocks noEditPoints="1"/>
                </p:cNvSpPr>
                <p:nvPr/>
              </p:nvSpPr>
              <p:spPr bwMode="auto">
                <a:xfrm>
                  <a:off x="1921" y="1746"/>
                  <a:ext cx="11" cy="19"/>
                </a:xfrm>
                <a:custGeom>
                  <a:avLst/>
                  <a:gdLst>
                    <a:gd name="T0" fmla="*/ 2147483647 w 6"/>
                    <a:gd name="T1" fmla="*/ 0 h 10"/>
                    <a:gd name="T2" fmla="*/ 2147483647 w 6"/>
                    <a:gd name="T3" fmla="*/ 2147483647 h 10"/>
                    <a:gd name="T4" fmla="*/ 2147483647 w 6"/>
                    <a:gd name="T5" fmla="*/ 2147483647 h 10"/>
                    <a:gd name="T6" fmla="*/ 2147483647 w 6"/>
                    <a:gd name="T7" fmla="*/ 2147483647 h 10"/>
                    <a:gd name="T8" fmla="*/ 2147483647 w 6"/>
                    <a:gd name="T9" fmla="*/ 2147483647 h 10"/>
                    <a:gd name="T10" fmla="*/ 2147483647 w 6"/>
                    <a:gd name="T11" fmla="*/ 2147483647 h 10"/>
                    <a:gd name="T12" fmla="*/ 0 w 6"/>
                    <a:gd name="T13" fmla="*/ 2147483647 h 10"/>
                    <a:gd name="T14" fmla="*/ 2147483647 w 6"/>
                    <a:gd name="T15" fmla="*/ 2147483647 h 10"/>
                    <a:gd name="T16" fmla="*/ 2147483647 w 6"/>
                    <a:gd name="T17" fmla="*/ 0 h 10"/>
                    <a:gd name="T18" fmla="*/ 2147483647 w 6"/>
                    <a:gd name="T19" fmla="*/ 214748364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0"/>
                    <a:gd name="T32" fmla="*/ 6 w 6"/>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0">
                      <a:moveTo>
                        <a:pt x="3" y="0"/>
                      </a:moveTo>
                      <a:lnTo>
                        <a:pt x="3" y="5"/>
                      </a:lnTo>
                      <a:lnTo>
                        <a:pt x="6" y="5"/>
                      </a:lnTo>
                      <a:lnTo>
                        <a:pt x="3" y="6"/>
                      </a:lnTo>
                      <a:lnTo>
                        <a:pt x="3" y="10"/>
                      </a:lnTo>
                      <a:lnTo>
                        <a:pt x="3" y="6"/>
                      </a:lnTo>
                      <a:lnTo>
                        <a:pt x="0" y="5"/>
                      </a:lnTo>
                      <a:lnTo>
                        <a:pt x="3" y="5"/>
                      </a:lnTo>
                      <a:lnTo>
                        <a:pt x="3" y="0"/>
                      </a:lnTo>
                      <a:close/>
                      <a:moveTo>
                        <a:pt x="3" y="3"/>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5195" name="Freeform 34"/>
                <p:cNvSpPr>
                  <a:spLocks noEditPoints="1"/>
                </p:cNvSpPr>
                <p:nvPr/>
              </p:nvSpPr>
              <p:spPr bwMode="auto">
                <a:xfrm>
                  <a:off x="1925" y="1744"/>
                  <a:ext cx="9" cy="17"/>
                </a:xfrm>
                <a:custGeom>
                  <a:avLst/>
                  <a:gdLst>
                    <a:gd name="T0" fmla="*/ 2147483647 w 5"/>
                    <a:gd name="T1" fmla="*/ 0 h 9"/>
                    <a:gd name="T2" fmla="*/ 2147483647 w 5"/>
                    <a:gd name="T3" fmla="*/ 2147483647 h 9"/>
                    <a:gd name="T4" fmla="*/ 2147483647 w 5"/>
                    <a:gd name="T5" fmla="*/ 2147483647 h 9"/>
                    <a:gd name="T6" fmla="*/ 2147483647 w 5"/>
                    <a:gd name="T7" fmla="*/ 2147483647 h 9"/>
                    <a:gd name="T8" fmla="*/ 2147483647 w 5"/>
                    <a:gd name="T9" fmla="*/ 2147483647 h 9"/>
                    <a:gd name="T10" fmla="*/ 2147483647 w 5"/>
                    <a:gd name="T11" fmla="*/ 2147483647 h 9"/>
                    <a:gd name="T12" fmla="*/ 0 w 5"/>
                    <a:gd name="T13" fmla="*/ 2147483647 h 9"/>
                    <a:gd name="T14" fmla="*/ 2147483647 w 5"/>
                    <a:gd name="T15" fmla="*/ 2147483647 h 9"/>
                    <a:gd name="T16" fmla="*/ 2147483647 w 5"/>
                    <a:gd name="T17" fmla="*/ 0 h 9"/>
                    <a:gd name="T18" fmla="*/ 2147483647 w 5"/>
                    <a:gd name="T19" fmla="*/ 2147483647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9"/>
                    <a:gd name="T32" fmla="*/ 5 w 5"/>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9">
                      <a:moveTo>
                        <a:pt x="3" y="0"/>
                      </a:moveTo>
                      <a:lnTo>
                        <a:pt x="3" y="4"/>
                      </a:lnTo>
                      <a:lnTo>
                        <a:pt x="5" y="4"/>
                      </a:lnTo>
                      <a:lnTo>
                        <a:pt x="3" y="5"/>
                      </a:lnTo>
                      <a:lnTo>
                        <a:pt x="3" y="9"/>
                      </a:lnTo>
                      <a:lnTo>
                        <a:pt x="2" y="5"/>
                      </a:lnTo>
                      <a:lnTo>
                        <a:pt x="0" y="4"/>
                      </a:lnTo>
                      <a:lnTo>
                        <a:pt x="2" y="4"/>
                      </a:lnTo>
                      <a:lnTo>
                        <a:pt x="3" y="0"/>
                      </a:lnTo>
                      <a:close/>
                      <a:moveTo>
                        <a:pt x="2" y="2"/>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5196" name="Freeform 35"/>
                <p:cNvSpPr>
                  <a:spLocks/>
                </p:cNvSpPr>
                <p:nvPr/>
              </p:nvSpPr>
              <p:spPr bwMode="auto">
                <a:xfrm>
                  <a:off x="1958" y="1742"/>
                  <a:ext cx="2" cy="47"/>
                </a:xfrm>
                <a:custGeom>
                  <a:avLst/>
                  <a:gdLst>
                    <a:gd name="T0" fmla="*/ 2147483647 w 1"/>
                    <a:gd name="T1" fmla="*/ 0 h 24"/>
                    <a:gd name="T2" fmla="*/ 2147483647 w 1"/>
                    <a:gd name="T3" fmla="*/ 2147483647 h 24"/>
                    <a:gd name="T4" fmla="*/ 2147483647 w 1"/>
                    <a:gd name="T5" fmla="*/ 2147483647 h 24"/>
                    <a:gd name="T6" fmla="*/ 2147483647 w 1"/>
                    <a:gd name="T7" fmla="*/ 0 h 24"/>
                    <a:gd name="T8" fmla="*/ 0 60000 65536"/>
                    <a:gd name="T9" fmla="*/ 0 60000 65536"/>
                    <a:gd name="T10" fmla="*/ 0 60000 65536"/>
                    <a:gd name="T11" fmla="*/ 0 60000 65536"/>
                    <a:gd name="T12" fmla="*/ 0 w 1"/>
                    <a:gd name="T13" fmla="*/ 0 h 24"/>
                    <a:gd name="T14" fmla="*/ 1 w 1"/>
                    <a:gd name="T15" fmla="*/ 24 h 24"/>
                  </a:gdLst>
                  <a:ahLst/>
                  <a:cxnLst>
                    <a:cxn ang="T8">
                      <a:pos x="T0" y="T1"/>
                    </a:cxn>
                    <a:cxn ang="T9">
                      <a:pos x="T2" y="T3"/>
                    </a:cxn>
                    <a:cxn ang="T10">
                      <a:pos x="T4" y="T5"/>
                    </a:cxn>
                    <a:cxn ang="T11">
                      <a:pos x="T6" y="T7"/>
                    </a:cxn>
                  </a:cxnLst>
                  <a:rect l="T12" t="T13" r="T14" b="T15"/>
                  <a:pathLst>
                    <a:path w="1" h="24">
                      <a:moveTo>
                        <a:pt x="1" y="0"/>
                      </a:moveTo>
                      <a:cubicBezTo>
                        <a:pt x="0" y="9"/>
                        <a:pt x="0" y="19"/>
                        <a:pt x="1" y="24"/>
                      </a:cubicBezTo>
                      <a:cubicBezTo>
                        <a:pt x="0" y="23"/>
                        <a:pt x="0" y="2"/>
                        <a:pt x="1" y="0"/>
                      </a:cubicBez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5197" name="Freeform 36"/>
                <p:cNvSpPr>
                  <a:spLocks/>
                </p:cNvSpPr>
                <p:nvPr/>
              </p:nvSpPr>
              <p:spPr bwMode="auto">
                <a:xfrm>
                  <a:off x="1960" y="1742"/>
                  <a:ext cx="2" cy="47"/>
                </a:xfrm>
                <a:custGeom>
                  <a:avLst/>
                  <a:gdLst>
                    <a:gd name="T0" fmla="*/ 0 w 1"/>
                    <a:gd name="T1" fmla="*/ 0 h 24"/>
                    <a:gd name="T2" fmla="*/ 2147483647 w 1"/>
                    <a:gd name="T3" fmla="*/ 2147483647 h 24"/>
                    <a:gd name="T4" fmla="*/ 0 w 1"/>
                    <a:gd name="T5" fmla="*/ 2147483647 h 24"/>
                    <a:gd name="T6" fmla="*/ 0 w 1"/>
                    <a:gd name="T7" fmla="*/ 2147483647 h 24"/>
                    <a:gd name="T8" fmla="*/ 2147483647 w 1"/>
                    <a:gd name="T9" fmla="*/ 2147483647 h 24"/>
                    <a:gd name="T10" fmla="*/ 0 w 1"/>
                    <a:gd name="T11" fmla="*/ 2147483647 h 24"/>
                    <a:gd name="T12" fmla="*/ 0 w 1"/>
                    <a:gd name="T13" fmla="*/ 2147483647 h 24"/>
                    <a:gd name="T14" fmla="*/ 0 w 1"/>
                    <a:gd name="T15" fmla="*/ 0 h 2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4"/>
                    <a:gd name="T26" fmla="*/ 1 w 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4">
                      <a:moveTo>
                        <a:pt x="0" y="0"/>
                      </a:moveTo>
                      <a:cubicBezTo>
                        <a:pt x="1" y="0"/>
                        <a:pt x="1" y="1"/>
                        <a:pt x="1" y="3"/>
                      </a:cubicBezTo>
                      <a:lnTo>
                        <a:pt x="0" y="4"/>
                      </a:lnTo>
                      <a:cubicBezTo>
                        <a:pt x="0" y="10"/>
                        <a:pt x="0" y="16"/>
                        <a:pt x="0" y="22"/>
                      </a:cubicBezTo>
                      <a:lnTo>
                        <a:pt x="1" y="22"/>
                      </a:lnTo>
                      <a:cubicBezTo>
                        <a:pt x="1" y="24"/>
                        <a:pt x="1" y="24"/>
                        <a:pt x="0" y="24"/>
                      </a:cubicBezTo>
                      <a:cubicBezTo>
                        <a:pt x="0" y="24"/>
                        <a:pt x="0" y="19"/>
                        <a:pt x="0" y="13"/>
                      </a:cubicBezTo>
                      <a:cubicBezTo>
                        <a:pt x="0" y="6"/>
                        <a:pt x="0" y="1"/>
                        <a:pt x="0" y="0"/>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5198" name="Freeform 37"/>
                <p:cNvSpPr>
                  <a:spLocks noEditPoints="1"/>
                </p:cNvSpPr>
                <p:nvPr/>
              </p:nvSpPr>
              <p:spPr bwMode="auto">
                <a:xfrm>
                  <a:off x="1960" y="1742"/>
                  <a:ext cx="2" cy="47"/>
                </a:xfrm>
                <a:custGeom>
                  <a:avLst/>
                  <a:gdLst>
                    <a:gd name="T0" fmla="*/ 2147483647 w 1"/>
                    <a:gd name="T1" fmla="*/ 2147483647 h 24"/>
                    <a:gd name="T2" fmla="*/ 2147483647 w 1"/>
                    <a:gd name="T3" fmla="*/ 2147483647 h 24"/>
                    <a:gd name="T4" fmla="*/ 2147483647 w 1"/>
                    <a:gd name="T5" fmla="*/ 2147483647 h 24"/>
                    <a:gd name="T6" fmla="*/ 0 w 1"/>
                    <a:gd name="T7" fmla="*/ 2147483647 h 24"/>
                    <a:gd name="T8" fmla="*/ 0 w 1"/>
                    <a:gd name="T9" fmla="*/ 2147483647 h 24"/>
                    <a:gd name="T10" fmla="*/ 0 w 1"/>
                    <a:gd name="T11" fmla="*/ 0 h 24"/>
                    <a:gd name="T12" fmla="*/ 2147483647 w 1"/>
                    <a:gd name="T13" fmla="*/ 2147483647 h 24"/>
                    <a:gd name="T14" fmla="*/ 0 w 1"/>
                    <a:gd name="T15" fmla="*/ 0 h 2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4"/>
                    <a:gd name="T26" fmla="*/ 1 w 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4">
                      <a:moveTo>
                        <a:pt x="1" y="22"/>
                      </a:moveTo>
                      <a:cubicBezTo>
                        <a:pt x="1" y="22"/>
                        <a:pt x="1" y="22"/>
                        <a:pt x="1" y="22"/>
                      </a:cubicBezTo>
                      <a:moveTo>
                        <a:pt x="1" y="22"/>
                      </a:moveTo>
                      <a:cubicBezTo>
                        <a:pt x="1" y="24"/>
                        <a:pt x="1" y="24"/>
                        <a:pt x="0" y="24"/>
                      </a:cubicBezTo>
                      <a:cubicBezTo>
                        <a:pt x="0" y="24"/>
                        <a:pt x="0" y="19"/>
                        <a:pt x="0" y="12"/>
                      </a:cubicBezTo>
                      <a:cubicBezTo>
                        <a:pt x="0" y="6"/>
                        <a:pt x="0" y="0"/>
                        <a:pt x="0" y="0"/>
                      </a:cubicBezTo>
                      <a:cubicBezTo>
                        <a:pt x="1" y="0"/>
                        <a:pt x="1" y="1"/>
                        <a:pt x="1" y="3"/>
                      </a:cubicBezTo>
                      <a:cubicBezTo>
                        <a:pt x="1" y="1"/>
                        <a:pt x="1" y="0"/>
                        <a:pt x="0" y="0"/>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5199" name="Freeform 38"/>
                <p:cNvSpPr>
                  <a:spLocks/>
                </p:cNvSpPr>
                <p:nvPr/>
              </p:nvSpPr>
              <p:spPr bwMode="auto">
                <a:xfrm>
                  <a:off x="1960" y="1748"/>
                  <a:ext cx="2" cy="37"/>
                </a:xfrm>
                <a:custGeom>
                  <a:avLst/>
                  <a:gdLst>
                    <a:gd name="T0" fmla="*/ 2147483647 w 1"/>
                    <a:gd name="T1" fmla="*/ 2147483647 h 19"/>
                    <a:gd name="T2" fmla="*/ 2147483647 w 1"/>
                    <a:gd name="T3" fmla="*/ 2147483647 h 19"/>
                    <a:gd name="T4" fmla="*/ 0 w 1"/>
                    <a:gd name="T5" fmla="*/ 2147483647 h 19"/>
                    <a:gd name="T6" fmla="*/ 2147483647 w 1"/>
                    <a:gd name="T7" fmla="*/ 0 h 19"/>
                    <a:gd name="T8" fmla="*/ 2147483647 w 1"/>
                    <a:gd name="T9" fmla="*/ 0 h 19"/>
                    <a:gd name="T10" fmla="*/ 0 60000 65536"/>
                    <a:gd name="T11" fmla="*/ 0 60000 65536"/>
                    <a:gd name="T12" fmla="*/ 0 60000 65536"/>
                    <a:gd name="T13" fmla="*/ 0 60000 65536"/>
                    <a:gd name="T14" fmla="*/ 0 60000 65536"/>
                    <a:gd name="T15" fmla="*/ 0 w 1"/>
                    <a:gd name="T16" fmla="*/ 0 h 19"/>
                    <a:gd name="T17" fmla="*/ 1 w 1"/>
                    <a:gd name="T18" fmla="*/ 19 h 19"/>
                  </a:gdLst>
                  <a:ahLst/>
                  <a:cxnLst>
                    <a:cxn ang="T10">
                      <a:pos x="T0" y="T1"/>
                    </a:cxn>
                    <a:cxn ang="T11">
                      <a:pos x="T2" y="T3"/>
                    </a:cxn>
                    <a:cxn ang="T12">
                      <a:pos x="T4" y="T5"/>
                    </a:cxn>
                    <a:cxn ang="T13">
                      <a:pos x="T6" y="T7"/>
                    </a:cxn>
                    <a:cxn ang="T14">
                      <a:pos x="T8" y="T9"/>
                    </a:cxn>
                  </a:cxnLst>
                  <a:rect l="T15" t="T16" r="T17" b="T18"/>
                  <a:pathLst>
                    <a:path w="1" h="19">
                      <a:moveTo>
                        <a:pt x="1" y="19"/>
                      </a:moveTo>
                      <a:cubicBezTo>
                        <a:pt x="1" y="19"/>
                        <a:pt x="1" y="19"/>
                        <a:pt x="1" y="19"/>
                      </a:cubicBezTo>
                      <a:cubicBezTo>
                        <a:pt x="0" y="19"/>
                        <a:pt x="0" y="15"/>
                        <a:pt x="0" y="10"/>
                      </a:cubicBezTo>
                      <a:cubicBezTo>
                        <a:pt x="0" y="4"/>
                        <a:pt x="0" y="0"/>
                        <a:pt x="1" y="0"/>
                      </a:cubicBezTo>
                      <a:cubicBezTo>
                        <a:pt x="1" y="0"/>
                        <a:pt x="1" y="0"/>
                        <a:pt x="1" y="0"/>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5200" name="Freeform 39"/>
                <p:cNvSpPr>
                  <a:spLocks/>
                </p:cNvSpPr>
                <p:nvPr/>
              </p:nvSpPr>
              <p:spPr bwMode="auto">
                <a:xfrm>
                  <a:off x="1917" y="1742"/>
                  <a:ext cx="4" cy="47"/>
                </a:xfrm>
                <a:custGeom>
                  <a:avLst/>
                  <a:gdLst>
                    <a:gd name="T0" fmla="*/ 2147483647 w 2"/>
                    <a:gd name="T1" fmla="*/ 0 h 24"/>
                    <a:gd name="T2" fmla="*/ 2147483647 w 2"/>
                    <a:gd name="T3" fmla="*/ 2147483647 h 24"/>
                    <a:gd name="T4" fmla="*/ 2147483647 w 2"/>
                    <a:gd name="T5" fmla="*/ 2147483647 h 24"/>
                    <a:gd name="T6" fmla="*/ 2147483647 w 2"/>
                    <a:gd name="T7" fmla="*/ 0 h 24"/>
                    <a:gd name="T8" fmla="*/ 2147483647 w 2"/>
                    <a:gd name="T9" fmla="*/ 0 h 24"/>
                    <a:gd name="T10" fmla="*/ 0 60000 65536"/>
                    <a:gd name="T11" fmla="*/ 0 60000 65536"/>
                    <a:gd name="T12" fmla="*/ 0 60000 65536"/>
                    <a:gd name="T13" fmla="*/ 0 60000 65536"/>
                    <a:gd name="T14" fmla="*/ 0 60000 65536"/>
                    <a:gd name="T15" fmla="*/ 0 w 2"/>
                    <a:gd name="T16" fmla="*/ 0 h 24"/>
                    <a:gd name="T17" fmla="*/ 2 w 2"/>
                    <a:gd name="T18" fmla="*/ 24 h 24"/>
                  </a:gdLst>
                  <a:ahLst/>
                  <a:cxnLst>
                    <a:cxn ang="T10">
                      <a:pos x="T0" y="T1"/>
                    </a:cxn>
                    <a:cxn ang="T11">
                      <a:pos x="T2" y="T3"/>
                    </a:cxn>
                    <a:cxn ang="T12">
                      <a:pos x="T4" y="T5"/>
                    </a:cxn>
                    <a:cxn ang="T13">
                      <a:pos x="T6" y="T7"/>
                    </a:cxn>
                    <a:cxn ang="T14">
                      <a:pos x="T8" y="T9"/>
                    </a:cxn>
                  </a:cxnLst>
                  <a:rect l="T15" t="T16" r="T17" b="T18"/>
                  <a:pathLst>
                    <a:path w="2" h="24">
                      <a:moveTo>
                        <a:pt x="1" y="0"/>
                      </a:moveTo>
                      <a:cubicBezTo>
                        <a:pt x="0" y="9"/>
                        <a:pt x="0" y="19"/>
                        <a:pt x="1" y="24"/>
                      </a:cubicBezTo>
                      <a:lnTo>
                        <a:pt x="2" y="24"/>
                      </a:lnTo>
                      <a:cubicBezTo>
                        <a:pt x="1" y="23"/>
                        <a:pt x="1" y="2"/>
                        <a:pt x="2" y="0"/>
                      </a:cubicBezTo>
                      <a:lnTo>
                        <a:pt x="1"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5201" name="Freeform 40"/>
                <p:cNvSpPr>
                  <a:spLocks/>
                </p:cNvSpPr>
                <p:nvPr/>
              </p:nvSpPr>
              <p:spPr bwMode="auto">
                <a:xfrm>
                  <a:off x="1919" y="1742"/>
                  <a:ext cx="2" cy="47"/>
                </a:xfrm>
                <a:custGeom>
                  <a:avLst/>
                  <a:gdLst>
                    <a:gd name="T0" fmla="*/ 2147483647 w 1"/>
                    <a:gd name="T1" fmla="*/ 0 h 24"/>
                    <a:gd name="T2" fmla="*/ 2147483647 w 1"/>
                    <a:gd name="T3" fmla="*/ 2147483647 h 24"/>
                    <a:gd name="T4" fmla="*/ 2147483647 w 1"/>
                    <a:gd name="T5" fmla="*/ 2147483647 h 24"/>
                    <a:gd name="T6" fmla="*/ 2147483647 w 1"/>
                    <a:gd name="T7" fmla="*/ 0 h 24"/>
                    <a:gd name="T8" fmla="*/ 0 60000 65536"/>
                    <a:gd name="T9" fmla="*/ 0 60000 65536"/>
                    <a:gd name="T10" fmla="*/ 0 60000 65536"/>
                    <a:gd name="T11" fmla="*/ 0 60000 65536"/>
                    <a:gd name="T12" fmla="*/ 0 w 1"/>
                    <a:gd name="T13" fmla="*/ 0 h 24"/>
                    <a:gd name="T14" fmla="*/ 1 w 1"/>
                    <a:gd name="T15" fmla="*/ 24 h 24"/>
                  </a:gdLst>
                  <a:ahLst/>
                  <a:cxnLst>
                    <a:cxn ang="T8">
                      <a:pos x="T0" y="T1"/>
                    </a:cxn>
                    <a:cxn ang="T9">
                      <a:pos x="T2" y="T3"/>
                    </a:cxn>
                    <a:cxn ang="T10">
                      <a:pos x="T4" y="T5"/>
                    </a:cxn>
                    <a:cxn ang="T11">
                      <a:pos x="T6" y="T7"/>
                    </a:cxn>
                  </a:cxnLst>
                  <a:rect l="T12" t="T13" r="T14" b="T15"/>
                  <a:pathLst>
                    <a:path w="1" h="24">
                      <a:moveTo>
                        <a:pt x="1" y="0"/>
                      </a:moveTo>
                      <a:cubicBezTo>
                        <a:pt x="0" y="9"/>
                        <a:pt x="0" y="19"/>
                        <a:pt x="1" y="24"/>
                      </a:cubicBezTo>
                      <a:cubicBezTo>
                        <a:pt x="0" y="23"/>
                        <a:pt x="0" y="2"/>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5202" name="Freeform 41"/>
                <p:cNvSpPr>
                  <a:spLocks/>
                </p:cNvSpPr>
                <p:nvPr/>
              </p:nvSpPr>
              <p:spPr bwMode="auto">
                <a:xfrm>
                  <a:off x="1880" y="1816"/>
                  <a:ext cx="111" cy="88"/>
                </a:xfrm>
                <a:custGeom>
                  <a:avLst/>
                  <a:gdLst>
                    <a:gd name="T0" fmla="*/ 2147483647 w 57"/>
                    <a:gd name="T1" fmla="*/ 0 h 45"/>
                    <a:gd name="T2" fmla="*/ 2147483647 w 57"/>
                    <a:gd name="T3" fmla="*/ 0 h 45"/>
                    <a:gd name="T4" fmla="*/ 2147483647 w 57"/>
                    <a:gd name="T5" fmla="*/ 2147483647 h 45"/>
                    <a:gd name="T6" fmla="*/ 2147483647 w 57"/>
                    <a:gd name="T7" fmla="*/ 2147483647 h 45"/>
                    <a:gd name="T8" fmla="*/ 2147483647 w 57"/>
                    <a:gd name="T9" fmla="*/ 0 h 45"/>
                    <a:gd name="T10" fmla="*/ 0 60000 65536"/>
                    <a:gd name="T11" fmla="*/ 0 60000 65536"/>
                    <a:gd name="T12" fmla="*/ 0 60000 65536"/>
                    <a:gd name="T13" fmla="*/ 0 60000 65536"/>
                    <a:gd name="T14" fmla="*/ 0 60000 65536"/>
                    <a:gd name="T15" fmla="*/ 0 w 57"/>
                    <a:gd name="T16" fmla="*/ 0 h 45"/>
                    <a:gd name="T17" fmla="*/ 57 w 57"/>
                    <a:gd name="T18" fmla="*/ 45 h 45"/>
                  </a:gdLst>
                  <a:ahLst/>
                  <a:cxnLst>
                    <a:cxn ang="T10">
                      <a:pos x="T0" y="T1"/>
                    </a:cxn>
                    <a:cxn ang="T11">
                      <a:pos x="T2" y="T3"/>
                    </a:cxn>
                    <a:cxn ang="T12">
                      <a:pos x="T4" y="T5"/>
                    </a:cxn>
                    <a:cxn ang="T13">
                      <a:pos x="T6" y="T7"/>
                    </a:cxn>
                    <a:cxn ang="T14">
                      <a:pos x="T8" y="T9"/>
                    </a:cxn>
                  </a:cxnLst>
                  <a:rect l="T15" t="T16" r="T17" b="T18"/>
                  <a:pathLst>
                    <a:path w="57" h="45">
                      <a:moveTo>
                        <a:pt x="2" y="0"/>
                      </a:moveTo>
                      <a:lnTo>
                        <a:pt x="57" y="0"/>
                      </a:lnTo>
                      <a:lnTo>
                        <a:pt x="57" y="45"/>
                      </a:lnTo>
                      <a:lnTo>
                        <a:pt x="2" y="45"/>
                      </a:lnTo>
                      <a:cubicBezTo>
                        <a:pt x="0" y="31"/>
                        <a:pt x="1" y="16"/>
                        <a:pt x="2" y="0"/>
                      </a:cubicBezTo>
                      <a:close/>
                    </a:path>
                  </a:pathLst>
                </a:custGeom>
                <a:solidFill>
                  <a:srgbClr val="A9A8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5203" name="Freeform 42"/>
                <p:cNvSpPr>
                  <a:spLocks noEditPoints="1"/>
                </p:cNvSpPr>
                <p:nvPr/>
              </p:nvSpPr>
              <p:spPr bwMode="auto">
                <a:xfrm>
                  <a:off x="1887" y="1824"/>
                  <a:ext cx="32" cy="37"/>
                </a:xfrm>
                <a:custGeom>
                  <a:avLst/>
                  <a:gdLst>
                    <a:gd name="T0" fmla="*/ 2147483647 w 16"/>
                    <a:gd name="T1" fmla="*/ 0 h 19"/>
                    <a:gd name="T2" fmla="*/ 2147483647 w 16"/>
                    <a:gd name="T3" fmla="*/ 2147483647 h 19"/>
                    <a:gd name="T4" fmla="*/ 2147483647 w 16"/>
                    <a:gd name="T5" fmla="*/ 2147483647 h 19"/>
                    <a:gd name="T6" fmla="*/ 2147483647 w 16"/>
                    <a:gd name="T7" fmla="*/ 2147483647 h 19"/>
                    <a:gd name="T8" fmla="*/ 2147483647 w 16"/>
                    <a:gd name="T9" fmla="*/ 2147483647 h 19"/>
                    <a:gd name="T10" fmla="*/ 2147483647 w 16"/>
                    <a:gd name="T11" fmla="*/ 2147483647 h 19"/>
                    <a:gd name="T12" fmla="*/ 0 w 16"/>
                    <a:gd name="T13" fmla="*/ 2147483647 h 19"/>
                    <a:gd name="T14" fmla="*/ 2147483647 w 16"/>
                    <a:gd name="T15" fmla="*/ 2147483647 h 19"/>
                    <a:gd name="T16" fmla="*/ 2147483647 w 16"/>
                    <a:gd name="T17" fmla="*/ 0 h 19"/>
                    <a:gd name="T18" fmla="*/ 2147483647 w 16"/>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9"/>
                    <a:gd name="T32" fmla="*/ 16 w 16"/>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9">
                      <a:moveTo>
                        <a:pt x="8" y="0"/>
                      </a:moveTo>
                      <a:lnTo>
                        <a:pt x="8" y="9"/>
                      </a:lnTo>
                      <a:lnTo>
                        <a:pt x="16" y="10"/>
                      </a:lnTo>
                      <a:lnTo>
                        <a:pt x="8" y="10"/>
                      </a:lnTo>
                      <a:lnTo>
                        <a:pt x="8" y="19"/>
                      </a:lnTo>
                      <a:lnTo>
                        <a:pt x="8" y="10"/>
                      </a:lnTo>
                      <a:lnTo>
                        <a:pt x="0" y="10"/>
                      </a:lnTo>
                      <a:lnTo>
                        <a:pt x="8" y="9"/>
                      </a:lnTo>
                      <a:lnTo>
                        <a:pt x="8" y="0"/>
                      </a:lnTo>
                      <a:close/>
                      <a:moveTo>
                        <a:pt x="8" y="5"/>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5204" name="Freeform 43"/>
                <p:cNvSpPr>
                  <a:spLocks noEditPoints="1"/>
                </p:cNvSpPr>
                <p:nvPr/>
              </p:nvSpPr>
              <p:spPr bwMode="auto">
                <a:xfrm>
                  <a:off x="1897" y="1820"/>
                  <a:ext cx="28" cy="31"/>
                </a:xfrm>
                <a:custGeom>
                  <a:avLst/>
                  <a:gdLst>
                    <a:gd name="T0" fmla="*/ 2147483647 w 14"/>
                    <a:gd name="T1" fmla="*/ 0 h 16"/>
                    <a:gd name="T2" fmla="*/ 2147483647 w 14"/>
                    <a:gd name="T3" fmla="*/ 2147483647 h 16"/>
                    <a:gd name="T4" fmla="*/ 2147483647 w 14"/>
                    <a:gd name="T5" fmla="*/ 2147483647 h 16"/>
                    <a:gd name="T6" fmla="*/ 2147483647 w 14"/>
                    <a:gd name="T7" fmla="*/ 2147483647 h 16"/>
                    <a:gd name="T8" fmla="*/ 2147483647 w 14"/>
                    <a:gd name="T9" fmla="*/ 2147483647 h 16"/>
                    <a:gd name="T10" fmla="*/ 2147483647 w 14"/>
                    <a:gd name="T11" fmla="*/ 2147483647 h 16"/>
                    <a:gd name="T12" fmla="*/ 0 w 14"/>
                    <a:gd name="T13" fmla="*/ 2147483647 h 16"/>
                    <a:gd name="T14" fmla="*/ 2147483647 w 14"/>
                    <a:gd name="T15" fmla="*/ 2147483647 h 16"/>
                    <a:gd name="T16" fmla="*/ 2147483647 w 14"/>
                    <a:gd name="T17" fmla="*/ 0 h 16"/>
                    <a:gd name="T18" fmla="*/ 2147483647 w 14"/>
                    <a:gd name="T19" fmla="*/ 2147483647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6"/>
                    <a:gd name="T32" fmla="*/ 14 w 14"/>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6">
                      <a:moveTo>
                        <a:pt x="7" y="0"/>
                      </a:moveTo>
                      <a:lnTo>
                        <a:pt x="7" y="8"/>
                      </a:lnTo>
                      <a:lnTo>
                        <a:pt x="14" y="8"/>
                      </a:lnTo>
                      <a:lnTo>
                        <a:pt x="7" y="9"/>
                      </a:lnTo>
                      <a:lnTo>
                        <a:pt x="7" y="16"/>
                      </a:lnTo>
                      <a:lnTo>
                        <a:pt x="6" y="9"/>
                      </a:lnTo>
                      <a:lnTo>
                        <a:pt x="0" y="8"/>
                      </a:lnTo>
                      <a:lnTo>
                        <a:pt x="6" y="8"/>
                      </a:lnTo>
                      <a:lnTo>
                        <a:pt x="7" y="0"/>
                      </a:lnTo>
                      <a:close/>
                      <a:moveTo>
                        <a:pt x="6" y="4"/>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5205" name="Freeform 44"/>
                <p:cNvSpPr>
                  <a:spLocks/>
                </p:cNvSpPr>
                <p:nvPr/>
              </p:nvSpPr>
              <p:spPr bwMode="auto">
                <a:xfrm>
                  <a:off x="1983" y="1816"/>
                  <a:ext cx="10" cy="88"/>
                </a:xfrm>
                <a:custGeom>
                  <a:avLst/>
                  <a:gdLst>
                    <a:gd name="T0" fmla="*/ 2147483647 w 5"/>
                    <a:gd name="T1" fmla="*/ 0 h 45"/>
                    <a:gd name="T2" fmla="*/ 2147483647 w 5"/>
                    <a:gd name="T3" fmla="*/ 2147483647 h 45"/>
                    <a:gd name="T4" fmla="*/ 2147483647 w 5"/>
                    <a:gd name="T5" fmla="*/ 2147483647 h 45"/>
                    <a:gd name="T6" fmla="*/ 2147483647 w 5"/>
                    <a:gd name="T7" fmla="*/ 0 h 45"/>
                    <a:gd name="T8" fmla="*/ 2147483647 w 5"/>
                    <a:gd name="T9" fmla="*/ 0 h 45"/>
                    <a:gd name="T10" fmla="*/ 0 60000 65536"/>
                    <a:gd name="T11" fmla="*/ 0 60000 65536"/>
                    <a:gd name="T12" fmla="*/ 0 60000 65536"/>
                    <a:gd name="T13" fmla="*/ 0 60000 65536"/>
                    <a:gd name="T14" fmla="*/ 0 60000 65536"/>
                    <a:gd name="T15" fmla="*/ 0 w 5"/>
                    <a:gd name="T16" fmla="*/ 0 h 45"/>
                    <a:gd name="T17" fmla="*/ 5 w 5"/>
                    <a:gd name="T18" fmla="*/ 45 h 45"/>
                  </a:gdLst>
                  <a:ahLst/>
                  <a:cxnLst>
                    <a:cxn ang="T10">
                      <a:pos x="T0" y="T1"/>
                    </a:cxn>
                    <a:cxn ang="T11">
                      <a:pos x="T2" y="T3"/>
                    </a:cxn>
                    <a:cxn ang="T12">
                      <a:pos x="T4" y="T5"/>
                    </a:cxn>
                    <a:cxn ang="T13">
                      <a:pos x="T6" y="T7"/>
                    </a:cxn>
                    <a:cxn ang="T14">
                      <a:pos x="T8" y="T9"/>
                    </a:cxn>
                  </a:cxnLst>
                  <a:rect l="T15" t="T16" r="T17" b="T18"/>
                  <a:pathLst>
                    <a:path w="5" h="45">
                      <a:moveTo>
                        <a:pt x="3" y="0"/>
                      </a:moveTo>
                      <a:cubicBezTo>
                        <a:pt x="0" y="17"/>
                        <a:pt x="1" y="35"/>
                        <a:pt x="3" y="45"/>
                      </a:cubicBezTo>
                      <a:lnTo>
                        <a:pt x="5" y="45"/>
                      </a:lnTo>
                      <a:cubicBezTo>
                        <a:pt x="2" y="43"/>
                        <a:pt x="2" y="3"/>
                        <a:pt x="5" y="0"/>
                      </a:cubicBezTo>
                      <a:lnTo>
                        <a:pt x="3"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5206" name="Freeform 45"/>
                <p:cNvSpPr>
                  <a:spLocks/>
                </p:cNvSpPr>
                <p:nvPr/>
              </p:nvSpPr>
              <p:spPr bwMode="auto">
                <a:xfrm>
                  <a:off x="1989" y="1816"/>
                  <a:ext cx="6" cy="88"/>
                </a:xfrm>
                <a:custGeom>
                  <a:avLst/>
                  <a:gdLst>
                    <a:gd name="T0" fmla="*/ 2147483647 w 3"/>
                    <a:gd name="T1" fmla="*/ 2147483647 h 45"/>
                    <a:gd name="T2" fmla="*/ 2147483647 w 3"/>
                    <a:gd name="T3" fmla="*/ 2147483647 h 45"/>
                    <a:gd name="T4" fmla="*/ 2147483647 w 3"/>
                    <a:gd name="T5" fmla="*/ 2147483647 h 45"/>
                    <a:gd name="T6" fmla="*/ 2147483647 w 3"/>
                    <a:gd name="T7" fmla="*/ 2147483647 h 45"/>
                    <a:gd name="T8" fmla="*/ 2147483647 w 3"/>
                    <a:gd name="T9" fmla="*/ 2147483647 h 45"/>
                    <a:gd name="T10" fmla="*/ 2147483647 w 3"/>
                    <a:gd name="T11" fmla="*/ 2147483647 h 45"/>
                    <a:gd name="T12" fmla="*/ 0 w 3"/>
                    <a:gd name="T13" fmla="*/ 2147483647 h 45"/>
                    <a:gd name="T14" fmla="*/ 2147483647 w 3"/>
                    <a:gd name="T15" fmla="*/ 2147483647 h 45"/>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5"/>
                    <a:gd name="T26" fmla="*/ 3 w 3"/>
                    <a:gd name="T27" fmla="*/ 45 h 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5">
                      <a:moveTo>
                        <a:pt x="2" y="1"/>
                      </a:moveTo>
                      <a:cubicBezTo>
                        <a:pt x="3" y="0"/>
                        <a:pt x="3" y="2"/>
                        <a:pt x="3" y="5"/>
                      </a:cubicBezTo>
                      <a:lnTo>
                        <a:pt x="2" y="7"/>
                      </a:lnTo>
                      <a:cubicBezTo>
                        <a:pt x="1" y="19"/>
                        <a:pt x="1" y="29"/>
                        <a:pt x="2" y="41"/>
                      </a:cubicBezTo>
                      <a:lnTo>
                        <a:pt x="3" y="41"/>
                      </a:lnTo>
                      <a:cubicBezTo>
                        <a:pt x="3" y="44"/>
                        <a:pt x="3" y="44"/>
                        <a:pt x="2" y="45"/>
                      </a:cubicBezTo>
                      <a:cubicBezTo>
                        <a:pt x="1" y="45"/>
                        <a:pt x="0" y="36"/>
                        <a:pt x="0" y="23"/>
                      </a:cubicBezTo>
                      <a:cubicBezTo>
                        <a:pt x="0" y="11"/>
                        <a:pt x="1" y="1"/>
                        <a:pt x="2" y="1"/>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5207" name="Freeform 46"/>
                <p:cNvSpPr>
                  <a:spLocks noEditPoints="1"/>
                </p:cNvSpPr>
                <p:nvPr/>
              </p:nvSpPr>
              <p:spPr bwMode="auto">
                <a:xfrm>
                  <a:off x="1989" y="1818"/>
                  <a:ext cx="6" cy="86"/>
                </a:xfrm>
                <a:custGeom>
                  <a:avLst/>
                  <a:gdLst>
                    <a:gd name="T0" fmla="*/ 2147483647 w 3"/>
                    <a:gd name="T1" fmla="*/ 2147483647 h 44"/>
                    <a:gd name="T2" fmla="*/ 2147483647 w 3"/>
                    <a:gd name="T3" fmla="*/ 2147483647 h 44"/>
                    <a:gd name="T4" fmla="*/ 2147483647 w 3"/>
                    <a:gd name="T5" fmla="*/ 2147483647 h 44"/>
                    <a:gd name="T6" fmla="*/ 2147483647 w 3"/>
                    <a:gd name="T7" fmla="*/ 2147483647 h 44"/>
                    <a:gd name="T8" fmla="*/ 0 w 3"/>
                    <a:gd name="T9" fmla="*/ 2147483647 h 44"/>
                    <a:gd name="T10" fmla="*/ 2147483647 w 3"/>
                    <a:gd name="T11" fmla="*/ 0 h 44"/>
                    <a:gd name="T12" fmla="*/ 2147483647 w 3"/>
                    <a:gd name="T13" fmla="*/ 2147483647 h 44"/>
                    <a:gd name="T14" fmla="*/ 2147483647 w 3"/>
                    <a:gd name="T15" fmla="*/ 0 h 4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4"/>
                    <a:gd name="T26" fmla="*/ 3 w 3"/>
                    <a:gd name="T27" fmla="*/ 44 h 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4">
                      <a:moveTo>
                        <a:pt x="3" y="40"/>
                      </a:moveTo>
                      <a:cubicBezTo>
                        <a:pt x="3" y="40"/>
                        <a:pt x="3" y="40"/>
                        <a:pt x="3" y="40"/>
                      </a:cubicBezTo>
                      <a:moveTo>
                        <a:pt x="3" y="40"/>
                      </a:moveTo>
                      <a:cubicBezTo>
                        <a:pt x="3" y="42"/>
                        <a:pt x="2" y="44"/>
                        <a:pt x="2" y="44"/>
                      </a:cubicBezTo>
                      <a:cubicBezTo>
                        <a:pt x="1" y="44"/>
                        <a:pt x="0" y="34"/>
                        <a:pt x="0" y="22"/>
                      </a:cubicBezTo>
                      <a:cubicBezTo>
                        <a:pt x="0" y="9"/>
                        <a:pt x="1" y="0"/>
                        <a:pt x="2" y="0"/>
                      </a:cubicBezTo>
                      <a:cubicBezTo>
                        <a:pt x="2" y="0"/>
                        <a:pt x="3" y="1"/>
                        <a:pt x="3" y="5"/>
                      </a:cubicBezTo>
                      <a:cubicBezTo>
                        <a:pt x="3" y="1"/>
                        <a:pt x="2" y="0"/>
                        <a:pt x="2" y="0"/>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5208" name="Freeform 47"/>
                <p:cNvSpPr>
                  <a:spLocks/>
                </p:cNvSpPr>
                <p:nvPr/>
              </p:nvSpPr>
              <p:spPr bwMode="auto">
                <a:xfrm>
                  <a:off x="1991" y="1826"/>
                  <a:ext cx="4" cy="71"/>
                </a:xfrm>
                <a:custGeom>
                  <a:avLst/>
                  <a:gdLst>
                    <a:gd name="T0" fmla="*/ 2147483647 w 2"/>
                    <a:gd name="T1" fmla="*/ 2147483647 h 36"/>
                    <a:gd name="T2" fmla="*/ 2147483647 w 2"/>
                    <a:gd name="T3" fmla="*/ 2147483647 h 36"/>
                    <a:gd name="T4" fmla="*/ 0 w 2"/>
                    <a:gd name="T5" fmla="*/ 2147483647 h 36"/>
                    <a:gd name="T6" fmla="*/ 2147483647 w 2"/>
                    <a:gd name="T7" fmla="*/ 0 h 36"/>
                    <a:gd name="T8" fmla="*/ 2147483647 w 2"/>
                    <a:gd name="T9" fmla="*/ 2147483647 h 36"/>
                    <a:gd name="T10" fmla="*/ 0 60000 65536"/>
                    <a:gd name="T11" fmla="*/ 0 60000 65536"/>
                    <a:gd name="T12" fmla="*/ 0 60000 65536"/>
                    <a:gd name="T13" fmla="*/ 0 60000 65536"/>
                    <a:gd name="T14" fmla="*/ 0 60000 65536"/>
                    <a:gd name="T15" fmla="*/ 0 w 2"/>
                    <a:gd name="T16" fmla="*/ 0 h 36"/>
                    <a:gd name="T17" fmla="*/ 2 w 2"/>
                    <a:gd name="T18" fmla="*/ 36 h 36"/>
                  </a:gdLst>
                  <a:ahLst/>
                  <a:cxnLst>
                    <a:cxn ang="T10">
                      <a:pos x="T0" y="T1"/>
                    </a:cxn>
                    <a:cxn ang="T11">
                      <a:pos x="T2" y="T3"/>
                    </a:cxn>
                    <a:cxn ang="T12">
                      <a:pos x="T4" y="T5"/>
                    </a:cxn>
                    <a:cxn ang="T13">
                      <a:pos x="T6" y="T7"/>
                    </a:cxn>
                    <a:cxn ang="T14">
                      <a:pos x="T8" y="T9"/>
                    </a:cxn>
                  </a:cxnLst>
                  <a:rect l="T15" t="T16" r="T17" b="T18"/>
                  <a:pathLst>
                    <a:path w="2" h="36">
                      <a:moveTo>
                        <a:pt x="2" y="36"/>
                      </a:moveTo>
                      <a:cubicBezTo>
                        <a:pt x="2" y="36"/>
                        <a:pt x="2" y="36"/>
                        <a:pt x="2" y="36"/>
                      </a:cubicBezTo>
                      <a:cubicBezTo>
                        <a:pt x="1" y="36"/>
                        <a:pt x="0" y="28"/>
                        <a:pt x="0" y="18"/>
                      </a:cubicBezTo>
                      <a:cubicBezTo>
                        <a:pt x="0" y="8"/>
                        <a:pt x="1" y="0"/>
                        <a:pt x="2" y="0"/>
                      </a:cubicBezTo>
                      <a:cubicBezTo>
                        <a:pt x="2" y="0"/>
                        <a:pt x="2" y="1"/>
                        <a:pt x="2" y="1"/>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5209" name="Freeform 48"/>
                <p:cNvSpPr>
                  <a:spLocks/>
                </p:cNvSpPr>
                <p:nvPr/>
              </p:nvSpPr>
              <p:spPr bwMode="auto">
                <a:xfrm>
                  <a:off x="1878" y="1816"/>
                  <a:ext cx="9" cy="88"/>
                </a:xfrm>
                <a:custGeom>
                  <a:avLst/>
                  <a:gdLst>
                    <a:gd name="T0" fmla="*/ 2147483647 w 5"/>
                    <a:gd name="T1" fmla="*/ 0 h 45"/>
                    <a:gd name="T2" fmla="*/ 2147483647 w 5"/>
                    <a:gd name="T3" fmla="*/ 2147483647 h 45"/>
                    <a:gd name="T4" fmla="*/ 2147483647 w 5"/>
                    <a:gd name="T5" fmla="*/ 2147483647 h 45"/>
                    <a:gd name="T6" fmla="*/ 2147483647 w 5"/>
                    <a:gd name="T7" fmla="*/ 0 h 45"/>
                    <a:gd name="T8" fmla="*/ 2147483647 w 5"/>
                    <a:gd name="T9" fmla="*/ 0 h 45"/>
                    <a:gd name="T10" fmla="*/ 0 60000 65536"/>
                    <a:gd name="T11" fmla="*/ 0 60000 65536"/>
                    <a:gd name="T12" fmla="*/ 0 60000 65536"/>
                    <a:gd name="T13" fmla="*/ 0 60000 65536"/>
                    <a:gd name="T14" fmla="*/ 0 60000 65536"/>
                    <a:gd name="T15" fmla="*/ 0 w 5"/>
                    <a:gd name="T16" fmla="*/ 0 h 45"/>
                    <a:gd name="T17" fmla="*/ 5 w 5"/>
                    <a:gd name="T18" fmla="*/ 45 h 45"/>
                  </a:gdLst>
                  <a:ahLst/>
                  <a:cxnLst>
                    <a:cxn ang="T10">
                      <a:pos x="T0" y="T1"/>
                    </a:cxn>
                    <a:cxn ang="T11">
                      <a:pos x="T2" y="T3"/>
                    </a:cxn>
                    <a:cxn ang="T12">
                      <a:pos x="T4" y="T5"/>
                    </a:cxn>
                    <a:cxn ang="T13">
                      <a:pos x="T6" y="T7"/>
                    </a:cxn>
                    <a:cxn ang="T14">
                      <a:pos x="T8" y="T9"/>
                    </a:cxn>
                  </a:cxnLst>
                  <a:rect l="T15" t="T16" r="T17" b="T18"/>
                  <a:pathLst>
                    <a:path w="5" h="45">
                      <a:moveTo>
                        <a:pt x="3" y="0"/>
                      </a:moveTo>
                      <a:cubicBezTo>
                        <a:pt x="0" y="17"/>
                        <a:pt x="1" y="35"/>
                        <a:pt x="3" y="45"/>
                      </a:cubicBezTo>
                      <a:lnTo>
                        <a:pt x="5" y="45"/>
                      </a:lnTo>
                      <a:cubicBezTo>
                        <a:pt x="2" y="43"/>
                        <a:pt x="2" y="3"/>
                        <a:pt x="4" y="0"/>
                      </a:cubicBezTo>
                      <a:lnTo>
                        <a:pt x="3"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5210" name="Freeform 49"/>
                <p:cNvSpPr>
                  <a:spLocks/>
                </p:cNvSpPr>
                <p:nvPr/>
              </p:nvSpPr>
              <p:spPr bwMode="auto">
                <a:xfrm>
                  <a:off x="1880" y="1816"/>
                  <a:ext cx="7" cy="88"/>
                </a:xfrm>
                <a:custGeom>
                  <a:avLst/>
                  <a:gdLst>
                    <a:gd name="T0" fmla="*/ 2147483647 w 4"/>
                    <a:gd name="T1" fmla="*/ 0 h 45"/>
                    <a:gd name="T2" fmla="*/ 2147483647 w 4"/>
                    <a:gd name="T3" fmla="*/ 2147483647 h 45"/>
                    <a:gd name="T4" fmla="*/ 2147483647 w 4"/>
                    <a:gd name="T5" fmla="*/ 2147483647 h 45"/>
                    <a:gd name="T6" fmla="*/ 2147483647 w 4"/>
                    <a:gd name="T7" fmla="*/ 0 h 45"/>
                    <a:gd name="T8" fmla="*/ 2147483647 w 4"/>
                    <a:gd name="T9" fmla="*/ 0 h 45"/>
                    <a:gd name="T10" fmla="*/ 0 60000 65536"/>
                    <a:gd name="T11" fmla="*/ 0 60000 65536"/>
                    <a:gd name="T12" fmla="*/ 0 60000 65536"/>
                    <a:gd name="T13" fmla="*/ 0 60000 65536"/>
                    <a:gd name="T14" fmla="*/ 0 60000 65536"/>
                    <a:gd name="T15" fmla="*/ 0 w 4"/>
                    <a:gd name="T16" fmla="*/ 0 h 45"/>
                    <a:gd name="T17" fmla="*/ 4 w 4"/>
                    <a:gd name="T18" fmla="*/ 45 h 45"/>
                  </a:gdLst>
                  <a:ahLst/>
                  <a:cxnLst>
                    <a:cxn ang="T10">
                      <a:pos x="T0" y="T1"/>
                    </a:cxn>
                    <a:cxn ang="T11">
                      <a:pos x="T2" y="T3"/>
                    </a:cxn>
                    <a:cxn ang="T12">
                      <a:pos x="T4" y="T5"/>
                    </a:cxn>
                    <a:cxn ang="T13">
                      <a:pos x="T6" y="T7"/>
                    </a:cxn>
                    <a:cxn ang="T14">
                      <a:pos x="T8" y="T9"/>
                    </a:cxn>
                  </a:cxnLst>
                  <a:rect l="T15" t="T16" r="T17" b="T18"/>
                  <a:pathLst>
                    <a:path w="4" h="45">
                      <a:moveTo>
                        <a:pt x="3" y="0"/>
                      </a:moveTo>
                      <a:cubicBezTo>
                        <a:pt x="0" y="17"/>
                        <a:pt x="1" y="35"/>
                        <a:pt x="3" y="45"/>
                      </a:cubicBezTo>
                      <a:lnTo>
                        <a:pt x="4" y="45"/>
                      </a:lnTo>
                      <a:cubicBezTo>
                        <a:pt x="0" y="43"/>
                        <a:pt x="1" y="4"/>
                        <a:pt x="4" y="0"/>
                      </a:cubicBez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5211" name="Freeform 50"/>
                <p:cNvSpPr>
                  <a:spLocks/>
                </p:cNvSpPr>
                <p:nvPr/>
              </p:nvSpPr>
              <p:spPr bwMode="auto">
                <a:xfrm>
                  <a:off x="1927" y="1789"/>
                  <a:ext cx="25" cy="29"/>
                </a:xfrm>
                <a:custGeom>
                  <a:avLst/>
                  <a:gdLst>
                    <a:gd name="T0" fmla="*/ 0 w 13"/>
                    <a:gd name="T1" fmla="*/ 0 h 15"/>
                    <a:gd name="T2" fmla="*/ 2147483647 w 13"/>
                    <a:gd name="T3" fmla="*/ 0 h 15"/>
                    <a:gd name="T4" fmla="*/ 2147483647 w 13"/>
                    <a:gd name="T5" fmla="*/ 0 h 15"/>
                    <a:gd name="T6" fmla="*/ 2147483647 w 13"/>
                    <a:gd name="T7" fmla="*/ 2147483647 h 15"/>
                    <a:gd name="T8" fmla="*/ 2147483647 w 13"/>
                    <a:gd name="T9" fmla="*/ 2147483647 h 15"/>
                    <a:gd name="T10" fmla="*/ 2147483647 w 13"/>
                    <a:gd name="T11" fmla="*/ 2147483647 h 15"/>
                    <a:gd name="T12" fmla="*/ 0 w 13"/>
                    <a:gd name="T13" fmla="*/ 2147483647 h 15"/>
                    <a:gd name="T14" fmla="*/ 0 w 13"/>
                    <a:gd name="T15" fmla="*/ 2147483647 h 15"/>
                    <a:gd name="T16" fmla="*/ 0 w 13"/>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5"/>
                    <a:gd name="T29" fmla="*/ 13 w 13"/>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5">
                      <a:moveTo>
                        <a:pt x="0" y="0"/>
                      </a:moveTo>
                      <a:cubicBezTo>
                        <a:pt x="3" y="0"/>
                        <a:pt x="5" y="0"/>
                        <a:pt x="7" y="0"/>
                      </a:cubicBezTo>
                      <a:cubicBezTo>
                        <a:pt x="9" y="0"/>
                        <a:pt x="11" y="0"/>
                        <a:pt x="13" y="0"/>
                      </a:cubicBezTo>
                      <a:cubicBezTo>
                        <a:pt x="13" y="3"/>
                        <a:pt x="13" y="5"/>
                        <a:pt x="13" y="7"/>
                      </a:cubicBezTo>
                      <a:cubicBezTo>
                        <a:pt x="13" y="10"/>
                        <a:pt x="13" y="12"/>
                        <a:pt x="13" y="15"/>
                      </a:cubicBezTo>
                      <a:cubicBezTo>
                        <a:pt x="11" y="15"/>
                        <a:pt x="9" y="15"/>
                        <a:pt x="7" y="15"/>
                      </a:cubicBezTo>
                      <a:cubicBezTo>
                        <a:pt x="5" y="15"/>
                        <a:pt x="3" y="15"/>
                        <a:pt x="0" y="15"/>
                      </a:cubicBezTo>
                      <a:cubicBezTo>
                        <a:pt x="0" y="12"/>
                        <a:pt x="0" y="10"/>
                        <a:pt x="0" y="7"/>
                      </a:cubicBezTo>
                      <a:cubicBezTo>
                        <a:pt x="0" y="5"/>
                        <a:pt x="0" y="3"/>
                        <a:pt x="0" y="0"/>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5212" name="Freeform 51"/>
                <p:cNvSpPr>
                  <a:spLocks/>
                </p:cNvSpPr>
                <p:nvPr/>
              </p:nvSpPr>
              <p:spPr bwMode="auto">
                <a:xfrm>
                  <a:off x="3773" y="1742"/>
                  <a:ext cx="41" cy="47"/>
                </a:xfrm>
                <a:custGeom>
                  <a:avLst/>
                  <a:gdLst>
                    <a:gd name="T0" fmla="*/ 0 w 21"/>
                    <a:gd name="T1" fmla="*/ 0 h 24"/>
                    <a:gd name="T2" fmla="*/ 2147483647 w 21"/>
                    <a:gd name="T3" fmla="*/ 0 h 24"/>
                    <a:gd name="T4" fmla="*/ 2147483647 w 21"/>
                    <a:gd name="T5" fmla="*/ 2147483647 h 24"/>
                    <a:gd name="T6" fmla="*/ 0 w 21"/>
                    <a:gd name="T7" fmla="*/ 2147483647 h 24"/>
                    <a:gd name="T8" fmla="*/ 0 w 21"/>
                    <a:gd name="T9" fmla="*/ 0 h 24"/>
                    <a:gd name="T10" fmla="*/ 0 60000 65536"/>
                    <a:gd name="T11" fmla="*/ 0 60000 65536"/>
                    <a:gd name="T12" fmla="*/ 0 60000 65536"/>
                    <a:gd name="T13" fmla="*/ 0 60000 65536"/>
                    <a:gd name="T14" fmla="*/ 0 60000 65536"/>
                    <a:gd name="T15" fmla="*/ 0 w 21"/>
                    <a:gd name="T16" fmla="*/ 0 h 24"/>
                    <a:gd name="T17" fmla="*/ 21 w 21"/>
                    <a:gd name="T18" fmla="*/ 24 h 24"/>
                  </a:gdLst>
                  <a:ahLst/>
                  <a:cxnLst>
                    <a:cxn ang="T10">
                      <a:pos x="T0" y="T1"/>
                    </a:cxn>
                    <a:cxn ang="T11">
                      <a:pos x="T2" y="T3"/>
                    </a:cxn>
                    <a:cxn ang="T12">
                      <a:pos x="T4" y="T5"/>
                    </a:cxn>
                    <a:cxn ang="T13">
                      <a:pos x="T6" y="T7"/>
                    </a:cxn>
                    <a:cxn ang="T14">
                      <a:pos x="T8" y="T9"/>
                    </a:cxn>
                  </a:cxnLst>
                  <a:rect l="T15" t="T16" r="T17" b="T18"/>
                  <a:pathLst>
                    <a:path w="21" h="24">
                      <a:moveTo>
                        <a:pt x="0" y="0"/>
                      </a:moveTo>
                      <a:lnTo>
                        <a:pt x="21" y="0"/>
                      </a:lnTo>
                      <a:lnTo>
                        <a:pt x="21" y="24"/>
                      </a:lnTo>
                      <a:lnTo>
                        <a:pt x="0" y="24"/>
                      </a:lnTo>
                      <a:cubicBezTo>
                        <a:pt x="0" y="17"/>
                        <a:pt x="0" y="9"/>
                        <a:pt x="0" y="0"/>
                      </a:cubicBezTo>
                      <a:close/>
                    </a:path>
                  </a:pathLst>
                </a:custGeom>
                <a:solidFill>
                  <a:srgbClr val="A9A8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5213" name="Freeform 52"/>
                <p:cNvSpPr>
                  <a:spLocks noEditPoints="1"/>
                </p:cNvSpPr>
                <p:nvPr/>
              </p:nvSpPr>
              <p:spPr bwMode="auto">
                <a:xfrm>
                  <a:off x="3775" y="1746"/>
                  <a:ext cx="12" cy="19"/>
                </a:xfrm>
                <a:custGeom>
                  <a:avLst/>
                  <a:gdLst>
                    <a:gd name="T0" fmla="*/ 2147483647 w 6"/>
                    <a:gd name="T1" fmla="*/ 0 h 10"/>
                    <a:gd name="T2" fmla="*/ 2147483647 w 6"/>
                    <a:gd name="T3" fmla="*/ 2147483647 h 10"/>
                    <a:gd name="T4" fmla="*/ 2147483647 w 6"/>
                    <a:gd name="T5" fmla="*/ 2147483647 h 10"/>
                    <a:gd name="T6" fmla="*/ 2147483647 w 6"/>
                    <a:gd name="T7" fmla="*/ 2147483647 h 10"/>
                    <a:gd name="T8" fmla="*/ 2147483647 w 6"/>
                    <a:gd name="T9" fmla="*/ 2147483647 h 10"/>
                    <a:gd name="T10" fmla="*/ 2147483647 w 6"/>
                    <a:gd name="T11" fmla="*/ 2147483647 h 10"/>
                    <a:gd name="T12" fmla="*/ 0 w 6"/>
                    <a:gd name="T13" fmla="*/ 2147483647 h 10"/>
                    <a:gd name="T14" fmla="*/ 2147483647 w 6"/>
                    <a:gd name="T15" fmla="*/ 2147483647 h 10"/>
                    <a:gd name="T16" fmla="*/ 2147483647 w 6"/>
                    <a:gd name="T17" fmla="*/ 0 h 10"/>
                    <a:gd name="T18" fmla="*/ 2147483647 w 6"/>
                    <a:gd name="T19" fmla="*/ 214748364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0"/>
                    <a:gd name="T32" fmla="*/ 6 w 6"/>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0">
                      <a:moveTo>
                        <a:pt x="3" y="0"/>
                      </a:moveTo>
                      <a:lnTo>
                        <a:pt x="3" y="5"/>
                      </a:lnTo>
                      <a:lnTo>
                        <a:pt x="6" y="5"/>
                      </a:lnTo>
                      <a:lnTo>
                        <a:pt x="3" y="6"/>
                      </a:lnTo>
                      <a:lnTo>
                        <a:pt x="3" y="10"/>
                      </a:lnTo>
                      <a:lnTo>
                        <a:pt x="3" y="6"/>
                      </a:lnTo>
                      <a:lnTo>
                        <a:pt x="0" y="5"/>
                      </a:lnTo>
                      <a:lnTo>
                        <a:pt x="3" y="5"/>
                      </a:lnTo>
                      <a:lnTo>
                        <a:pt x="3" y="0"/>
                      </a:lnTo>
                      <a:close/>
                      <a:moveTo>
                        <a:pt x="3" y="3"/>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5214" name="Freeform 53"/>
                <p:cNvSpPr>
                  <a:spLocks noEditPoints="1"/>
                </p:cNvSpPr>
                <p:nvPr/>
              </p:nvSpPr>
              <p:spPr bwMode="auto">
                <a:xfrm>
                  <a:off x="3779" y="1744"/>
                  <a:ext cx="10" cy="17"/>
                </a:xfrm>
                <a:custGeom>
                  <a:avLst/>
                  <a:gdLst>
                    <a:gd name="T0" fmla="*/ 2147483647 w 5"/>
                    <a:gd name="T1" fmla="*/ 0 h 9"/>
                    <a:gd name="T2" fmla="*/ 2147483647 w 5"/>
                    <a:gd name="T3" fmla="*/ 2147483647 h 9"/>
                    <a:gd name="T4" fmla="*/ 2147483647 w 5"/>
                    <a:gd name="T5" fmla="*/ 2147483647 h 9"/>
                    <a:gd name="T6" fmla="*/ 2147483647 w 5"/>
                    <a:gd name="T7" fmla="*/ 2147483647 h 9"/>
                    <a:gd name="T8" fmla="*/ 2147483647 w 5"/>
                    <a:gd name="T9" fmla="*/ 2147483647 h 9"/>
                    <a:gd name="T10" fmla="*/ 2147483647 w 5"/>
                    <a:gd name="T11" fmla="*/ 2147483647 h 9"/>
                    <a:gd name="T12" fmla="*/ 0 w 5"/>
                    <a:gd name="T13" fmla="*/ 2147483647 h 9"/>
                    <a:gd name="T14" fmla="*/ 2147483647 w 5"/>
                    <a:gd name="T15" fmla="*/ 2147483647 h 9"/>
                    <a:gd name="T16" fmla="*/ 2147483647 w 5"/>
                    <a:gd name="T17" fmla="*/ 0 h 9"/>
                    <a:gd name="T18" fmla="*/ 2147483647 w 5"/>
                    <a:gd name="T19" fmla="*/ 2147483647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9"/>
                    <a:gd name="T32" fmla="*/ 5 w 5"/>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9">
                      <a:moveTo>
                        <a:pt x="2" y="0"/>
                      </a:moveTo>
                      <a:lnTo>
                        <a:pt x="3" y="4"/>
                      </a:lnTo>
                      <a:lnTo>
                        <a:pt x="5" y="4"/>
                      </a:lnTo>
                      <a:lnTo>
                        <a:pt x="3" y="5"/>
                      </a:lnTo>
                      <a:lnTo>
                        <a:pt x="2" y="9"/>
                      </a:lnTo>
                      <a:lnTo>
                        <a:pt x="2" y="5"/>
                      </a:lnTo>
                      <a:lnTo>
                        <a:pt x="0" y="4"/>
                      </a:lnTo>
                      <a:lnTo>
                        <a:pt x="2" y="4"/>
                      </a:lnTo>
                      <a:lnTo>
                        <a:pt x="2" y="0"/>
                      </a:lnTo>
                      <a:close/>
                      <a:moveTo>
                        <a:pt x="2" y="2"/>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5215" name="Freeform 54"/>
                <p:cNvSpPr>
                  <a:spLocks/>
                </p:cNvSpPr>
                <p:nvPr/>
              </p:nvSpPr>
              <p:spPr bwMode="auto">
                <a:xfrm>
                  <a:off x="3810" y="1742"/>
                  <a:ext cx="4" cy="47"/>
                </a:xfrm>
                <a:custGeom>
                  <a:avLst/>
                  <a:gdLst>
                    <a:gd name="T0" fmla="*/ 2147483647 w 2"/>
                    <a:gd name="T1" fmla="*/ 0 h 24"/>
                    <a:gd name="T2" fmla="*/ 2147483647 w 2"/>
                    <a:gd name="T3" fmla="*/ 2147483647 h 24"/>
                    <a:gd name="T4" fmla="*/ 2147483647 w 2"/>
                    <a:gd name="T5" fmla="*/ 2147483647 h 24"/>
                    <a:gd name="T6" fmla="*/ 2147483647 w 2"/>
                    <a:gd name="T7" fmla="*/ 0 h 24"/>
                    <a:gd name="T8" fmla="*/ 0 60000 65536"/>
                    <a:gd name="T9" fmla="*/ 0 60000 65536"/>
                    <a:gd name="T10" fmla="*/ 0 60000 65536"/>
                    <a:gd name="T11" fmla="*/ 0 60000 65536"/>
                    <a:gd name="T12" fmla="*/ 0 w 2"/>
                    <a:gd name="T13" fmla="*/ 0 h 24"/>
                    <a:gd name="T14" fmla="*/ 2 w 2"/>
                    <a:gd name="T15" fmla="*/ 24 h 24"/>
                  </a:gdLst>
                  <a:ahLst/>
                  <a:cxnLst>
                    <a:cxn ang="T8">
                      <a:pos x="T0" y="T1"/>
                    </a:cxn>
                    <a:cxn ang="T9">
                      <a:pos x="T2" y="T3"/>
                    </a:cxn>
                    <a:cxn ang="T10">
                      <a:pos x="T4" y="T5"/>
                    </a:cxn>
                    <a:cxn ang="T11">
                      <a:pos x="T6" y="T7"/>
                    </a:cxn>
                  </a:cxnLst>
                  <a:rect l="T12" t="T13" r="T14" b="T15"/>
                  <a:pathLst>
                    <a:path w="2" h="24">
                      <a:moveTo>
                        <a:pt x="2" y="0"/>
                      </a:moveTo>
                      <a:cubicBezTo>
                        <a:pt x="0" y="9"/>
                        <a:pt x="1" y="19"/>
                        <a:pt x="2" y="24"/>
                      </a:cubicBezTo>
                      <a:cubicBezTo>
                        <a:pt x="1" y="23"/>
                        <a:pt x="1" y="2"/>
                        <a:pt x="2" y="0"/>
                      </a:cubicBez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5216" name="Freeform 55"/>
                <p:cNvSpPr>
                  <a:spLocks/>
                </p:cNvSpPr>
                <p:nvPr/>
              </p:nvSpPr>
              <p:spPr bwMode="auto">
                <a:xfrm>
                  <a:off x="3812" y="1742"/>
                  <a:ext cx="4" cy="47"/>
                </a:xfrm>
                <a:custGeom>
                  <a:avLst/>
                  <a:gdLst>
                    <a:gd name="T0" fmla="*/ 2147483647 w 2"/>
                    <a:gd name="T1" fmla="*/ 0 h 24"/>
                    <a:gd name="T2" fmla="*/ 2147483647 w 2"/>
                    <a:gd name="T3" fmla="*/ 2147483647 h 24"/>
                    <a:gd name="T4" fmla="*/ 2147483647 w 2"/>
                    <a:gd name="T5" fmla="*/ 2147483647 h 24"/>
                    <a:gd name="T6" fmla="*/ 2147483647 w 2"/>
                    <a:gd name="T7" fmla="*/ 2147483647 h 24"/>
                    <a:gd name="T8" fmla="*/ 2147483647 w 2"/>
                    <a:gd name="T9" fmla="*/ 2147483647 h 24"/>
                    <a:gd name="T10" fmla="*/ 2147483647 w 2"/>
                    <a:gd name="T11" fmla="*/ 2147483647 h 24"/>
                    <a:gd name="T12" fmla="*/ 0 w 2"/>
                    <a:gd name="T13" fmla="*/ 2147483647 h 24"/>
                    <a:gd name="T14" fmla="*/ 2147483647 w 2"/>
                    <a:gd name="T15" fmla="*/ 0 h 2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4"/>
                    <a:gd name="T26" fmla="*/ 2 w 2"/>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4">
                      <a:moveTo>
                        <a:pt x="1" y="0"/>
                      </a:moveTo>
                      <a:cubicBezTo>
                        <a:pt x="2" y="0"/>
                        <a:pt x="2" y="1"/>
                        <a:pt x="2" y="3"/>
                      </a:cubicBezTo>
                      <a:lnTo>
                        <a:pt x="1" y="4"/>
                      </a:lnTo>
                      <a:cubicBezTo>
                        <a:pt x="1" y="10"/>
                        <a:pt x="1" y="16"/>
                        <a:pt x="1" y="22"/>
                      </a:cubicBezTo>
                      <a:lnTo>
                        <a:pt x="2" y="22"/>
                      </a:lnTo>
                      <a:cubicBezTo>
                        <a:pt x="2" y="24"/>
                        <a:pt x="1" y="24"/>
                        <a:pt x="1" y="24"/>
                      </a:cubicBezTo>
                      <a:cubicBezTo>
                        <a:pt x="1" y="24"/>
                        <a:pt x="0" y="19"/>
                        <a:pt x="0" y="13"/>
                      </a:cubicBezTo>
                      <a:cubicBezTo>
                        <a:pt x="1" y="6"/>
                        <a:pt x="1" y="1"/>
                        <a:pt x="1" y="0"/>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5217" name="Freeform 56"/>
                <p:cNvSpPr>
                  <a:spLocks noEditPoints="1"/>
                </p:cNvSpPr>
                <p:nvPr/>
              </p:nvSpPr>
              <p:spPr bwMode="auto">
                <a:xfrm>
                  <a:off x="3812" y="1742"/>
                  <a:ext cx="4" cy="47"/>
                </a:xfrm>
                <a:custGeom>
                  <a:avLst/>
                  <a:gdLst>
                    <a:gd name="T0" fmla="*/ 2147483647 w 2"/>
                    <a:gd name="T1" fmla="*/ 2147483647 h 24"/>
                    <a:gd name="T2" fmla="*/ 2147483647 w 2"/>
                    <a:gd name="T3" fmla="*/ 2147483647 h 24"/>
                    <a:gd name="T4" fmla="*/ 2147483647 w 2"/>
                    <a:gd name="T5" fmla="*/ 2147483647 h 24"/>
                    <a:gd name="T6" fmla="*/ 2147483647 w 2"/>
                    <a:gd name="T7" fmla="*/ 2147483647 h 24"/>
                    <a:gd name="T8" fmla="*/ 0 w 2"/>
                    <a:gd name="T9" fmla="*/ 2147483647 h 24"/>
                    <a:gd name="T10" fmla="*/ 2147483647 w 2"/>
                    <a:gd name="T11" fmla="*/ 0 h 24"/>
                    <a:gd name="T12" fmla="*/ 2147483647 w 2"/>
                    <a:gd name="T13" fmla="*/ 2147483647 h 24"/>
                    <a:gd name="T14" fmla="*/ 2147483647 w 2"/>
                    <a:gd name="T15" fmla="*/ 0 h 2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4"/>
                    <a:gd name="T26" fmla="*/ 2 w 2"/>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4">
                      <a:moveTo>
                        <a:pt x="2" y="22"/>
                      </a:moveTo>
                      <a:cubicBezTo>
                        <a:pt x="2" y="22"/>
                        <a:pt x="2" y="22"/>
                        <a:pt x="2" y="22"/>
                      </a:cubicBezTo>
                      <a:moveTo>
                        <a:pt x="2" y="22"/>
                      </a:moveTo>
                      <a:cubicBezTo>
                        <a:pt x="2" y="24"/>
                        <a:pt x="1" y="24"/>
                        <a:pt x="1" y="24"/>
                      </a:cubicBezTo>
                      <a:cubicBezTo>
                        <a:pt x="1" y="24"/>
                        <a:pt x="0" y="19"/>
                        <a:pt x="0" y="12"/>
                      </a:cubicBezTo>
                      <a:cubicBezTo>
                        <a:pt x="0" y="6"/>
                        <a:pt x="1" y="0"/>
                        <a:pt x="1" y="0"/>
                      </a:cubicBezTo>
                      <a:cubicBezTo>
                        <a:pt x="1" y="0"/>
                        <a:pt x="2" y="1"/>
                        <a:pt x="2" y="3"/>
                      </a:cubicBezTo>
                      <a:cubicBezTo>
                        <a:pt x="2" y="1"/>
                        <a:pt x="1" y="0"/>
                        <a:pt x="1" y="0"/>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5218" name="Freeform 57"/>
                <p:cNvSpPr>
                  <a:spLocks/>
                </p:cNvSpPr>
                <p:nvPr/>
              </p:nvSpPr>
              <p:spPr bwMode="auto">
                <a:xfrm>
                  <a:off x="3814" y="1748"/>
                  <a:ext cx="2" cy="37"/>
                </a:xfrm>
                <a:custGeom>
                  <a:avLst/>
                  <a:gdLst>
                    <a:gd name="T0" fmla="*/ 2147483647 w 1"/>
                    <a:gd name="T1" fmla="*/ 2147483647 h 19"/>
                    <a:gd name="T2" fmla="*/ 2147483647 w 1"/>
                    <a:gd name="T3" fmla="*/ 2147483647 h 19"/>
                    <a:gd name="T4" fmla="*/ 0 w 1"/>
                    <a:gd name="T5" fmla="*/ 2147483647 h 19"/>
                    <a:gd name="T6" fmla="*/ 2147483647 w 1"/>
                    <a:gd name="T7" fmla="*/ 0 h 19"/>
                    <a:gd name="T8" fmla="*/ 2147483647 w 1"/>
                    <a:gd name="T9" fmla="*/ 0 h 19"/>
                    <a:gd name="T10" fmla="*/ 0 60000 65536"/>
                    <a:gd name="T11" fmla="*/ 0 60000 65536"/>
                    <a:gd name="T12" fmla="*/ 0 60000 65536"/>
                    <a:gd name="T13" fmla="*/ 0 60000 65536"/>
                    <a:gd name="T14" fmla="*/ 0 60000 65536"/>
                    <a:gd name="T15" fmla="*/ 0 w 1"/>
                    <a:gd name="T16" fmla="*/ 0 h 19"/>
                    <a:gd name="T17" fmla="*/ 1 w 1"/>
                    <a:gd name="T18" fmla="*/ 19 h 19"/>
                  </a:gdLst>
                  <a:ahLst/>
                  <a:cxnLst>
                    <a:cxn ang="T10">
                      <a:pos x="T0" y="T1"/>
                    </a:cxn>
                    <a:cxn ang="T11">
                      <a:pos x="T2" y="T3"/>
                    </a:cxn>
                    <a:cxn ang="T12">
                      <a:pos x="T4" y="T5"/>
                    </a:cxn>
                    <a:cxn ang="T13">
                      <a:pos x="T6" y="T7"/>
                    </a:cxn>
                    <a:cxn ang="T14">
                      <a:pos x="T8" y="T9"/>
                    </a:cxn>
                  </a:cxnLst>
                  <a:rect l="T15" t="T16" r="T17" b="T18"/>
                  <a:pathLst>
                    <a:path w="1" h="19">
                      <a:moveTo>
                        <a:pt x="1" y="19"/>
                      </a:moveTo>
                      <a:cubicBezTo>
                        <a:pt x="1" y="19"/>
                        <a:pt x="1" y="19"/>
                        <a:pt x="1" y="19"/>
                      </a:cubicBezTo>
                      <a:cubicBezTo>
                        <a:pt x="0" y="19"/>
                        <a:pt x="0" y="15"/>
                        <a:pt x="0" y="10"/>
                      </a:cubicBezTo>
                      <a:cubicBezTo>
                        <a:pt x="0" y="4"/>
                        <a:pt x="0" y="0"/>
                        <a:pt x="1" y="0"/>
                      </a:cubicBezTo>
                      <a:cubicBezTo>
                        <a:pt x="1" y="0"/>
                        <a:pt x="1" y="0"/>
                        <a:pt x="1" y="0"/>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5219" name="Freeform 58"/>
                <p:cNvSpPr>
                  <a:spLocks/>
                </p:cNvSpPr>
                <p:nvPr/>
              </p:nvSpPr>
              <p:spPr bwMode="auto">
                <a:xfrm>
                  <a:off x="3771" y="1742"/>
                  <a:ext cx="4" cy="47"/>
                </a:xfrm>
                <a:custGeom>
                  <a:avLst/>
                  <a:gdLst>
                    <a:gd name="T0" fmla="*/ 2147483647 w 2"/>
                    <a:gd name="T1" fmla="*/ 0 h 24"/>
                    <a:gd name="T2" fmla="*/ 2147483647 w 2"/>
                    <a:gd name="T3" fmla="*/ 2147483647 h 24"/>
                    <a:gd name="T4" fmla="*/ 2147483647 w 2"/>
                    <a:gd name="T5" fmla="*/ 2147483647 h 24"/>
                    <a:gd name="T6" fmla="*/ 2147483647 w 2"/>
                    <a:gd name="T7" fmla="*/ 0 h 24"/>
                    <a:gd name="T8" fmla="*/ 2147483647 w 2"/>
                    <a:gd name="T9" fmla="*/ 0 h 24"/>
                    <a:gd name="T10" fmla="*/ 0 60000 65536"/>
                    <a:gd name="T11" fmla="*/ 0 60000 65536"/>
                    <a:gd name="T12" fmla="*/ 0 60000 65536"/>
                    <a:gd name="T13" fmla="*/ 0 60000 65536"/>
                    <a:gd name="T14" fmla="*/ 0 60000 65536"/>
                    <a:gd name="T15" fmla="*/ 0 w 2"/>
                    <a:gd name="T16" fmla="*/ 0 h 24"/>
                    <a:gd name="T17" fmla="*/ 2 w 2"/>
                    <a:gd name="T18" fmla="*/ 24 h 24"/>
                  </a:gdLst>
                  <a:ahLst/>
                  <a:cxnLst>
                    <a:cxn ang="T10">
                      <a:pos x="T0" y="T1"/>
                    </a:cxn>
                    <a:cxn ang="T11">
                      <a:pos x="T2" y="T3"/>
                    </a:cxn>
                    <a:cxn ang="T12">
                      <a:pos x="T4" y="T5"/>
                    </a:cxn>
                    <a:cxn ang="T13">
                      <a:pos x="T6" y="T7"/>
                    </a:cxn>
                    <a:cxn ang="T14">
                      <a:pos x="T8" y="T9"/>
                    </a:cxn>
                  </a:cxnLst>
                  <a:rect l="T15" t="T16" r="T17" b="T18"/>
                  <a:pathLst>
                    <a:path w="2" h="24">
                      <a:moveTo>
                        <a:pt x="1" y="0"/>
                      </a:moveTo>
                      <a:cubicBezTo>
                        <a:pt x="0" y="9"/>
                        <a:pt x="0" y="19"/>
                        <a:pt x="1" y="24"/>
                      </a:cubicBezTo>
                      <a:lnTo>
                        <a:pt x="2" y="24"/>
                      </a:lnTo>
                      <a:cubicBezTo>
                        <a:pt x="1" y="23"/>
                        <a:pt x="1" y="2"/>
                        <a:pt x="2" y="0"/>
                      </a:cubicBezTo>
                      <a:lnTo>
                        <a:pt x="1"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5220" name="Freeform 59"/>
                <p:cNvSpPr>
                  <a:spLocks/>
                </p:cNvSpPr>
                <p:nvPr/>
              </p:nvSpPr>
              <p:spPr bwMode="auto">
                <a:xfrm>
                  <a:off x="3773" y="1742"/>
                  <a:ext cx="2" cy="47"/>
                </a:xfrm>
                <a:custGeom>
                  <a:avLst/>
                  <a:gdLst>
                    <a:gd name="T0" fmla="*/ 2147483647 w 1"/>
                    <a:gd name="T1" fmla="*/ 0 h 24"/>
                    <a:gd name="T2" fmla="*/ 2147483647 w 1"/>
                    <a:gd name="T3" fmla="*/ 2147483647 h 24"/>
                    <a:gd name="T4" fmla="*/ 2147483647 w 1"/>
                    <a:gd name="T5" fmla="*/ 2147483647 h 24"/>
                    <a:gd name="T6" fmla="*/ 2147483647 w 1"/>
                    <a:gd name="T7" fmla="*/ 0 h 24"/>
                    <a:gd name="T8" fmla="*/ 0 60000 65536"/>
                    <a:gd name="T9" fmla="*/ 0 60000 65536"/>
                    <a:gd name="T10" fmla="*/ 0 60000 65536"/>
                    <a:gd name="T11" fmla="*/ 0 60000 65536"/>
                    <a:gd name="T12" fmla="*/ 0 w 1"/>
                    <a:gd name="T13" fmla="*/ 0 h 24"/>
                    <a:gd name="T14" fmla="*/ 1 w 1"/>
                    <a:gd name="T15" fmla="*/ 24 h 24"/>
                  </a:gdLst>
                  <a:ahLst/>
                  <a:cxnLst>
                    <a:cxn ang="T8">
                      <a:pos x="T0" y="T1"/>
                    </a:cxn>
                    <a:cxn ang="T9">
                      <a:pos x="T2" y="T3"/>
                    </a:cxn>
                    <a:cxn ang="T10">
                      <a:pos x="T4" y="T5"/>
                    </a:cxn>
                    <a:cxn ang="T11">
                      <a:pos x="T6" y="T7"/>
                    </a:cxn>
                  </a:cxnLst>
                  <a:rect l="T12" t="T13" r="T14" b="T15"/>
                  <a:pathLst>
                    <a:path w="1" h="24">
                      <a:moveTo>
                        <a:pt x="1" y="0"/>
                      </a:moveTo>
                      <a:cubicBezTo>
                        <a:pt x="0" y="9"/>
                        <a:pt x="0" y="19"/>
                        <a:pt x="1" y="24"/>
                      </a:cubicBezTo>
                      <a:cubicBezTo>
                        <a:pt x="0" y="23"/>
                        <a:pt x="0" y="2"/>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5221" name="Freeform 60"/>
                <p:cNvSpPr>
                  <a:spLocks/>
                </p:cNvSpPr>
                <p:nvPr/>
              </p:nvSpPr>
              <p:spPr bwMode="auto">
                <a:xfrm>
                  <a:off x="3734" y="1816"/>
                  <a:ext cx="112" cy="88"/>
                </a:xfrm>
                <a:custGeom>
                  <a:avLst/>
                  <a:gdLst>
                    <a:gd name="T0" fmla="*/ 2147483647 w 57"/>
                    <a:gd name="T1" fmla="*/ 0 h 45"/>
                    <a:gd name="T2" fmla="*/ 2147483647 w 57"/>
                    <a:gd name="T3" fmla="*/ 0 h 45"/>
                    <a:gd name="T4" fmla="*/ 2147483647 w 57"/>
                    <a:gd name="T5" fmla="*/ 2147483647 h 45"/>
                    <a:gd name="T6" fmla="*/ 2147483647 w 57"/>
                    <a:gd name="T7" fmla="*/ 2147483647 h 45"/>
                    <a:gd name="T8" fmla="*/ 2147483647 w 57"/>
                    <a:gd name="T9" fmla="*/ 0 h 45"/>
                    <a:gd name="T10" fmla="*/ 0 60000 65536"/>
                    <a:gd name="T11" fmla="*/ 0 60000 65536"/>
                    <a:gd name="T12" fmla="*/ 0 60000 65536"/>
                    <a:gd name="T13" fmla="*/ 0 60000 65536"/>
                    <a:gd name="T14" fmla="*/ 0 60000 65536"/>
                    <a:gd name="T15" fmla="*/ 0 w 57"/>
                    <a:gd name="T16" fmla="*/ 0 h 45"/>
                    <a:gd name="T17" fmla="*/ 57 w 57"/>
                    <a:gd name="T18" fmla="*/ 45 h 45"/>
                  </a:gdLst>
                  <a:ahLst/>
                  <a:cxnLst>
                    <a:cxn ang="T10">
                      <a:pos x="T0" y="T1"/>
                    </a:cxn>
                    <a:cxn ang="T11">
                      <a:pos x="T2" y="T3"/>
                    </a:cxn>
                    <a:cxn ang="T12">
                      <a:pos x="T4" y="T5"/>
                    </a:cxn>
                    <a:cxn ang="T13">
                      <a:pos x="T6" y="T7"/>
                    </a:cxn>
                    <a:cxn ang="T14">
                      <a:pos x="T8" y="T9"/>
                    </a:cxn>
                  </a:cxnLst>
                  <a:rect l="T15" t="T16" r="T17" b="T18"/>
                  <a:pathLst>
                    <a:path w="57" h="45">
                      <a:moveTo>
                        <a:pt x="2" y="0"/>
                      </a:moveTo>
                      <a:lnTo>
                        <a:pt x="57" y="0"/>
                      </a:lnTo>
                      <a:lnTo>
                        <a:pt x="57" y="45"/>
                      </a:lnTo>
                      <a:lnTo>
                        <a:pt x="2" y="45"/>
                      </a:lnTo>
                      <a:cubicBezTo>
                        <a:pt x="0" y="31"/>
                        <a:pt x="0" y="16"/>
                        <a:pt x="2" y="0"/>
                      </a:cubicBezTo>
                      <a:close/>
                    </a:path>
                  </a:pathLst>
                </a:custGeom>
                <a:solidFill>
                  <a:srgbClr val="A9A8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5222" name="Freeform 61"/>
                <p:cNvSpPr>
                  <a:spLocks noEditPoints="1"/>
                </p:cNvSpPr>
                <p:nvPr/>
              </p:nvSpPr>
              <p:spPr bwMode="auto">
                <a:xfrm>
                  <a:off x="3742" y="1824"/>
                  <a:ext cx="31" cy="37"/>
                </a:xfrm>
                <a:custGeom>
                  <a:avLst/>
                  <a:gdLst>
                    <a:gd name="T0" fmla="*/ 2147483647 w 16"/>
                    <a:gd name="T1" fmla="*/ 0 h 19"/>
                    <a:gd name="T2" fmla="*/ 2147483647 w 16"/>
                    <a:gd name="T3" fmla="*/ 2147483647 h 19"/>
                    <a:gd name="T4" fmla="*/ 2147483647 w 16"/>
                    <a:gd name="T5" fmla="*/ 2147483647 h 19"/>
                    <a:gd name="T6" fmla="*/ 2147483647 w 16"/>
                    <a:gd name="T7" fmla="*/ 2147483647 h 19"/>
                    <a:gd name="T8" fmla="*/ 2147483647 w 16"/>
                    <a:gd name="T9" fmla="*/ 2147483647 h 19"/>
                    <a:gd name="T10" fmla="*/ 2147483647 w 16"/>
                    <a:gd name="T11" fmla="*/ 2147483647 h 19"/>
                    <a:gd name="T12" fmla="*/ 0 w 16"/>
                    <a:gd name="T13" fmla="*/ 2147483647 h 19"/>
                    <a:gd name="T14" fmla="*/ 2147483647 w 16"/>
                    <a:gd name="T15" fmla="*/ 2147483647 h 19"/>
                    <a:gd name="T16" fmla="*/ 2147483647 w 16"/>
                    <a:gd name="T17" fmla="*/ 0 h 19"/>
                    <a:gd name="T18" fmla="*/ 2147483647 w 16"/>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9"/>
                    <a:gd name="T32" fmla="*/ 16 w 16"/>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9">
                      <a:moveTo>
                        <a:pt x="8" y="0"/>
                      </a:moveTo>
                      <a:lnTo>
                        <a:pt x="8" y="9"/>
                      </a:lnTo>
                      <a:lnTo>
                        <a:pt x="16" y="10"/>
                      </a:lnTo>
                      <a:lnTo>
                        <a:pt x="8" y="10"/>
                      </a:lnTo>
                      <a:lnTo>
                        <a:pt x="8" y="19"/>
                      </a:lnTo>
                      <a:lnTo>
                        <a:pt x="7" y="10"/>
                      </a:lnTo>
                      <a:lnTo>
                        <a:pt x="0" y="10"/>
                      </a:lnTo>
                      <a:lnTo>
                        <a:pt x="7" y="9"/>
                      </a:lnTo>
                      <a:lnTo>
                        <a:pt x="8" y="0"/>
                      </a:lnTo>
                      <a:close/>
                      <a:moveTo>
                        <a:pt x="8" y="5"/>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5223" name="Freeform 62"/>
                <p:cNvSpPr>
                  <a:spLocks noEditPoints="1"/>
                </p:cNvSpPr>
                <p:nvPr/>
              </p:nvSpPr>
              <p:spPr bwMode="auto">
                <a:xfrm>
                  <a:off x="3752" y="1820"/>
                  <a:ext cx="27" cy="31"/>
                </a:xfrm>
                <a:custGeom>
                  <a:avLst/>
                  <a:gdLst>
                    <a:gd name="T0" fmla="*/ 2147483647 w 14"/>
                    <a:gd name="T1" fmla="*/ 0 h 16"/>
                    <a:gd name="T2" fmla="*/ 2147483647 w 14"/>
                    <a:gd name="T3" fmla="*/ 2147483647 h 16"/>
                    <a:gd name="T4" fmla="*/ 2147483647 w 14"/>
                    <a:gd name="T5" fmla="*/ 2147483647 h 16"/>
                    <a:gd name="T6" fmla="*/ 2147483647 w 14"/>
                    <a:gd name="T7" fmla="*/ 2147483647 h 16"/>
                    <a:gd name="T8" fmla="*/ 2147483647 w 14"/>
                    <a:gd name="T9" fmla="*/ 2147483647 h 16"/>
                    <a:gd name="T10" fmla="*/ 2147483647 w 14"/>
                    <a:gd name="T11" fmla="*/ 2147483647 h 16"/>
                    <a:gd name="T12" fmla="*/ 0 w 14"/>
                    <a:gd name="T13" fmla="*/ 2147483647 h 16"/>
                    <a:gd name="T14" fmla="*/ 2147483647 w 14"/>
                    <a:gd name="T15" fmla="*/ 2147483647 h 16"/>
                    <a:gd name="T16" fmla="*/ 2147483647 w 14"/>
                    <a:gd name="T17" fmla="*/ 0 h 16"/>
                    <a:gd name="T18" fmla="*/ 2147483647 w 14"/>
                    <a:gd name="T19" fmla="*/ 2147483647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6"/>
                    <a:gd name="T32" fmla="*/ 14 w 14"/>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6">
                      <a:moveTo>
                        <a:pt x="7" y="0"/>
                      </a:moveTo>
                      <a:lnTo>
                        <a:pt x="7" y="8"/>
                      </a:lnTo>
                      <a:lnTo>
                        <a:pt x="14" y="8"/>
                      </a:lnTo>
                      <a:lnTo>
                        <a:pt x="7" y="9"/>
                      </a:lnTo>
                      <a:lnTo>
                        <a:pt x="7" y="16"/>
                      </a:lnTo>
                      <a:lnTo>
                        <a:pt x="6" y="9"/>
                      </a:lnTo>
                      <a:lnTo>
                        <a:pt x="0" y="8"/>
                      </a:lnTo>
                      <a:lnTo>
                        <a:pt x="6" y="8"/>
                      </a:lnTo>
                      <a:lnTo>
                        <a:pt x="7" y="0"/>
                      </a:lnTo>
                      <a:close/>
                      <a:moveTo>
                        <a:pt x="6" y="4"/>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5224" name="Freeform 63"/>
                <p:cNvSpPr>
                  <a:spLocks/>
                </p:cNvSpPr>
                <p:nvPr/>
              </p:nvSpPr>
              <p:spPr bwMode="auto">
                <a:xfrm>
                  <a:off x="3838" y="1816"/>
                  <a:ext cx="10" cy="88"/>
                </a:xfrm>
                <a:custGeom>
                  <a:avLst/>
                  <a:gdLst>
                    <a:gd name="T0" fmla="*/ 2147483647 w 5"/>
                    <a:gd name="T1" fmla="*/ 0 h 45"/>
                    <a:gd name="T2" fmla="*/ 2147483647 w 5"/>
                    <a:gd name="T3" fmla="*/ 2147483647 h 45"/>
                    <a:gd name="T4" fmla="*/ 2147483647 w 5"/>
                    <a:gd name="T5" fmla="*/ 2147483647 h 45"/>
                    <a:gd name="T6" fmla="*/ 2147483647 w 5"/>
                    <a:gd name="T7" fmla="*/ 0 h 45"/>
                    <a:gd name="T8" fmla="*/ 2147483647 w 5"/>
                    <a:gd name="T9" fmla="*/ 0 h 45"/>
                    <a:gd name="T10" fmla="*/ 0 60000 65536"/>
                    <a:gd name="T11" fmla="*/ 0 60000 65536"/>
                    <a:gd name="T12" fmla="*/ 0 60000 65536"/>
                    <a:gd name="T13" fmla="*/ 0 60000 65536"/>
                    <a:gd name="T14" fmla="*/ 0 60000 65536"/>
                    <a:gd name="T15" fmla="*/ 0 w 5"/>
                    <a:gd name="T16" fmla="*/ 0 h 45"/>
                    <a:gd name="T17" fmla="*/ 5 w 5"/>
                    <a:gd name="T18" fmla="*/ 45 h 45"/>
                  </a:gdLst>
                  <a:ahLst/>
                  <a:cxnLst>
                    <a:cxn ang="T10">
                      <a:pos x="T0" y="T1"/>
                    </a:cxn>
                    <a:cxn ang="T11">
                      <a:pos x="T2" y="T3"/>
                    </a:cxn>
                    <a:cxn ang="T12">
                      <a:pos x="T4" y="T5"/>
                    </a:cxn>
                    <a:cxn ang="T13">
                      <a:pos x="T6" y="T7"/>
                    </a:cxn>
                    <a:cxn ang="T14">
                      <a:pos x="T8" y="T9"/>
                    </a:cxn>
                  </a:cxnLst>
                  <a:rect l="T15" t="T16" r="T17" b="T18"/>
                  <a:pathLst>
                    <a:path w="5" h="45">
                      <a:moveTo>
                        <a:pt x="3" y="0"/>
                      </a:moveTo>
                      <a:cubicBezTo>
                        <a:pt x="0" y="17"/>
                        <a:pt x="1" y="35"/>
                        <a:pt x="3" y="45"/>
                      </a:cubicBezTo>
                      <a:lnTo>
                        <a:pt x="5" y="45"/>
                      </a:lnTo>
                      <a:cubicBezTo>
                        <a:pt x="2" y="43"/>
                        <a:pt x="2" y="3"/>
                        <a:pt x="5" y="0"/>
                      </a:cubicBezTo>
                      <a:lnTo>
                        <a:pt x="3"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5225" name="Freeform 64"/>
                <p:cNvSpPr>
                  <a:spLocks/>
                </p:cNvSpPr>
                <p:nvPr/>
              </p:nvSpPr>
              <p:spPr bwMode="auto">
                <a:xfrm>
                  <a:off x="3844" y="1816"/>
                  <a:ext cx="6" cy="88"/>
                </a:xfrm>
                <a:custGeom>
                  <a:avLst/>
                  <a:gdLst>
                    <a:gd name="T0" fmla="*/ 2147483647 w 3"/>
                    <a:gd name="T1" fmla="*/ 2147483647 h 45"/>
                    <a:gd name="T2" fmla="*/ 2147483647 w 3"/>
                    <a:gd name="T3" fmla="*/ 2147483647 h 45"/>
                    <a:gd name="T4" fmla="*/ 2147483647 w 3"/>
                    <a:gd name="T5" fmla="*/ 2147483647 h 45"/>
                    <a:gd name="T6" fmla="*/ 2147483647 w 3"/>
                    <a:gd name="T7" fmla="*/ 2147483647 h 45"/>
                    <a:gd name="T8" fmla="*/ 2147483647 w 3"/>
                    <a:gd name="T9" fmla="*/ 2147483647 h 45"/>
                    <a:gd name="T10" fmla="*/ 2147483647 w 3"/>
                    <a:gd name="T11" fmla="*/ 2147483647 h 45"/>
                    <a:gd name="T12" fmla="*/ 0 w 3"/>
                    <a:gd name="T13" fmla="*/ 2147483647 h 45"/>
                    <a:gd name="T14" fmla="*/ 2147483647 w 3"/>
                    <a:gd name="T15" fmla="*/ 2147483647 h 45"/>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5"/>
                    <a:gd name="T26" fmla="*/ 3 w 3"/>
                    <a:gd name="T27" fmla="*/ 45 h 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5">
                      <a:moveTo>
                        <a:pt x="2" y="1"/>
                      </a:moveTo>
                      <a:cubicBezTo>
                        <a:pt x="3" y="0"/>
                        <a:pt x="3" y="2"/>
                        <a:pt x="3" y="5"/>
                      </a:cubicBezTo>
                      <a:lnTo>
                        <a:pt x="2" y="7"/>
                      </a:lnTo>
                      <a:cubicBezTo>
                        <a:pt x="1" y="19"/>
                        <a:pt x="1" y="29"/>
                        <a:pt x="2" y="41"/>
                      </a:cubicBezTo>
                      <a:lnTo>
                        <a:pt x="3" y="41"/>
                      </a:lnTo>
                      <a:cubicBezTo>
                        <a:pt x="3" y="44"/>
                        <a:pt x="2" y="44"/>
                        <a:pt x="2" y="45"/>
                      </a:cubicBezTo>
                      <a:cubicBezTo>
                        <a:pt x="1" y="45"/>
                        <a:pt x="0" y="36"/>
                        <a:pt x="0" y="23"/>
                      </a:cubicBezTo>
                      <a:cubicBezTo>
                        <a:pt x="0" y="11"/>
                        <a:pt x="1" y="1"/>
                        <a:pt x="2" y="1"/>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5226" name="Freeform 65"/>
                <p:cNvSpPr>
                  <a:spLocks noEditPoints="1"/>
                </p:cNvSpPr>
                <p:nvPr/>
              </p:nvSpPr>
              <p:spPr bwMode="auto">
                <a:xfrm>
                  <a:off x="3844" y="1818"/>
                  <a:ext cx="6" cy="86"/>
                </a:xfrm>
                <a:custGeom>
                  <a:avLst/>
                  <a:gdLst>
                    <a:gd name="T0" fmla="*/ 2147483647 w 3"/>
                    <a:gd name="T1" fmla="*/ 2147483647 h 44"/>
                    <a:gd name="T2" fmla="*/ 2147483647 w 3"/>
                    <a:gd name="T3" fmla="*/ 2147483647 h 44"/>
                    <a:gd name="T4" fmla="*/ 2147483647 w 3"/>
                    <a:gd name="T5" fmla="*/ 2147483647 h 44"/>
                    <a:gd name="T6" fmla="*/ 2147483647 w 3"/>
                    <a:gd name="T7" fmla="*/ 2147483647 h 44"/>
                    <a:gd name="T8" fmla="*/ 0 w 3"/>
                    <a:gd name="T9" fmla="*/ 2147483647 h 44"/>
                    <a:gd name="T10" fmla="*/ 2147483647 w 3"/>
                    <a:gd name="T11" fmla="*/ 0 h 44"/>
                    <a:gd name="T12" fmla="*/ 2147483647 w 3"/>
                    <a:gd name="T13" fmla="*/ 2147483647 h 44"/>
                    <a:gd name="T14" fmla="*/ 2147483647 w 3"/>
                    <a:gd name="T15" fmla="*/ 0 h 4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4"/>
                    <a:gd name="T26" fmla="*/ 3 w 3"/>
                    <a:gd name="T27" fmla="*/ 44 h 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4">
                      <a:moveTo>
                        <a:pt x="3" y="40"/>
                      </a:moveTo>
                      <a:cubicBezTo>
                        <a:pt x="3" y="40"/>
                        <a:pt x="3" y="40"/>
                        <a:pt x="3" y="40"/>
                      </a:cubicBezTo>
                      <a:moveTo>
                        <a:pt x="3" y="40"/>
                      </a:moveTo>
                      <a:cubicBezTo>
                        <a:pt x="3" y="42"/>
                        <a:pt x="2" y="44"/>
                        <a:pt x="2" y="44"/>
                      </a:cubicBezTo>
                      <a:cubicBezTo>
                        <a:pt x="1" y="44"/>
                        <a:pt x="0" y="34"/>
                        <a:pt x="0" y="22"/>
                      </a:cubicBezTo>
                      <a:cubicBezTo>
                        <a:pt x="0" y="9"/>
                        <a:pt x="1" y="0"/>
                        <a:pt x="2" y="0"/>
                      </a:cubicBezTo>
                      <a:cubicBezTo>
                        <a:pt x="2" y="0"/>
                        <a:pt x="3" y="1"/>
                        <a:pt x="3" y="5"/>
                      </a:cubicBezTo>
                      <a:cubicBezTo>
                        <a:pt x="3" y="1"/>
                        <a:pt x="2" y="0"/>
                        <a:pt x="2" y="0"/>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5227" name="Freeform 66"/>
                <p:cNvSpPr>
                  <a:spLocks/>
                </p:cNvSpPr>
                <p:nvPr/>
              </p:nvSpPr>
              <p:spPr bwMode="auto">
                <a:xfrm>
                  <a:off x="3846" y="1826"/>
                  <a:ext cx="4" cy="71"/>
                </a:xfrm>
                <a:custGeom>
                  <a:avLst/>
                  <a:gdLst>
                    <a:gd name="T0" fmla="*/ 2147483647 w 2"/>
                    <a:gd name="T1" fmla="*/ 2147483647 h 36"/>
                    <a:gd name="T2" fmla="*/ 2147483647 w 2"/>
                    <a:gd name="T3" fmla="*/ 2147483647 h 36"/>
                    <a:gd name="T4" fmla="*/ 0 w 2"/>
                    <a:gd name="T5" fmla="*/ 2147483647 h 36"/>
                    <a:gd name="T6" fmla="*/ 2147483647 w 2"/>
                    <a:gd name="T7" fmla="*/ 0 h 36"/>
                    <a:gd name="T8" fmla="*/ 2147483647 w 2"/>
                    <a:gd name="T9" fmla="*/ 2147483647 h 36"/>
                    <a:gd name="T10" fmla="*/ 0 60000 65536"/>
                    <a:gd name="T11" fmla="*/ 0 60000 65536"/>
                    <a:gd name="T12" fmla="*/ 0 60000 65536"/>
                    <a:gd name="T13" fmla="*/ 0 60000 65536"/>
                    <a:gd name="T14" fmla="*/ 0 60000 65536"/>
                    <a:gd name="T15" fmla="*/ 0 w 2"/>
                    <a:gd name="T16" fmla="*/ 0 h 36"/>
                    <a:gd name="T17" fmla="*/ 2 w 2"/>
                    <a:gd name="T18" fmla="*/ 36 h 36"/>
                  </a:gdLst>
                  <a:ahLst/>
                  <a:cxnLst>
                    <a:cxn ang="T10">
                      <a:pos x="T0" y="T1"/>
                    </a:cxn>
                    <a:cxn ang="T11">
                      <a:pos x="T2" y="T3"/>
                    </a:cxn>
                    <a:cxn ang="T12">
                      <a:pos x="T4" y="T5"/>
                    </a:cxn>
                    <a:cxn ang="T13">
                      <a:pos x="T6" y="T7"/>
                    </a:cxn>
                    <a:cxn ang="T14">
                      <a:pos x="T8" y="T9"/>
                    </a:cxn>
                  </a:cxnLst>
                  <a:rect l="T15" t="T16" r="T17" b="T18"/>
                  <a:pathLst>
                    <a:path w="2" h="36">
                      <a:moveTo>
                        <a:pt x="2" y="36"/>
                      </a:moveTo>
                      <a:cubicBezTo>
                        <a:pt x="2" y="36"/>
                        <a:pt x="2" y="36"/>
                        <a:pt x="2" y="36"/>
                      </a:cubicBezTo>
                      <a:cubicBezTo>
                        <a:pt x="1" y="36"/>
                        <a:pt x="0" y="28"/>
                        <a:pt x="0" y="18"/>
                      </a:cubicBezTo>
                      <a:cubicBezTo>
                        <a:pt x="0" y="8"/>
                        <a:pt x="1" y="0"/>
                        <a:pt x="2" y="0"/>
                      </a:cubicBezTo>
                      <a:cubicBezTo>
                        <a:pt x="2" y="0"/>
                        <a:pt x="2" y="1"/>
                        <a:pt x="2" y="1"/>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5228" name="Freeform 67"/>
                <p:cNvSpPr>
                  <a:spLocks/>
                </p:cNvSpPr>
                <p:nvPr/>
              </p:nvSpPr>
              <p:spPr bwMode="auto">
                <a:xfrm>
                  <a:off x="3730" y="1816"/>
                  <a:ext cx="12" cy="88"/>
                </a:xfrm>
                <a:custGeom>
                  <a:avLst/>
                  <a:gdLst>
                    <a:gd name="T0" fmla="*/ 2147483647 w 6"/>
                    <a:gd name="T1" fmla="*/ 0 h 45"/>
                    <a:gd name="T2" fmla="*/ 2147483647 w 6"/>
                    <a:gd name="T3" fmla="*/ 2147483647 h 45"/>
                    <a:gd name="T4" fmla="*/ 2147483647 w 6"/>
                    <a:gd name="T5" fmla="*/ 2147483647 h 45"/>
                    <a:gd name="T6" fmla="*/ 2147483647 w 6"/>
                    <a:gd name="T7" fmla="*/ 0 h 45"/>
                    <a:gd name="T8" fmla="*/ 2147483647 w 6"/>
                    <a:gd name="T9" fmla="*/ 0 h 45"/>
                    <a:gd name="T10" fmla="*/ 0 60000 65536"/>
                    <a:gd name="T11" fmla="*/ 0 60000 65536"/>
                    <a:gd name="T12" fmla="*/ 0 60000 65536"/>
                    <a:gd name="T13" fmla="*/ 0 60000 65536"/>
                    <a:gd name="T14" fmla="*/ 0 60000 65536"/>
                    <a:gd name="T15" fmla="*/ 0 w 6"/>
                    <a:gd name="T16" fmla="*/ 0 h 45"/>
                    <a:gd name="T17" fmla="*/ 6 w 6"/>
                    <a:gd name="T18" fmla="*/ 45 h 45"/>
                  </a:gdLst>
                  <a:ahLst/>
                  <a:cxnLst>
                    <a:cxn ang="T10">
                      <a:pos x="T0" y="T1"/>
                    </a:cxn>
                    <a:cxn ang="T11">
                      <a:pos x="T2" y="T3"/>
                    </a:cxn>
                    <a:cxn ang="T12">
                      <a:pos x="T4" y="T5"/>
                    </a:cxn>
                    <a:cxn ang="T13">
                      <a:pos x="T6" y="T7"/>
                    </a:cxn>
                    <a:cxn ang="T14">
                      <a:pos x="T8" y="T9"/>
                    </a:cxn>
                  </a:cxnLst>
                  <a:rect l="T15" t="T16" r="T17" b="T18"/>
                  <a:pathLst>
                    <a:path w="6" h="45">
                      <a:moveTo>
                        <a:pt x="3" y="0"/>
                      </a:moveTo>
                      <a:cubicBezTo>
                        <a:pt x="0" y="17"/>
                        <a:pt x="1" y="35"/>
                        <a:pt x="4" y="45"/>
                      </a:cubicBezTo>
                      <a:lnTo>
                        <a:pt x="6" y="45"/>
                      </a:lnTo>
                      <a:cubicBezTo>
                        <a:pt x="2" y="43"/>
                        <a:pt x="2" y="3"/>
                        <a:pt x="5" y="0"/>
                      </a:cubicBezTo>
                      <a:lnTo>
                        <a:pt x="3"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5229" name="Freeform 68"/>
                <p:cNvSpPr>
                  <a:spLocks/>
                </p:cNvSpPr>
                <p:nvPr/>
              </p:nvSpPr>
              <p:spPr bwMode="auto">
                <a:xfrm>
                  <a:off x="3734" y="1816"/>
                  <a:ext cx="8" cy="88"/>
                </a:xfrm>
                <a:custGeom>
                  <a:avLst/>
                  <a:gdLst>
                    <a:gd name="T0" fmla="*/ 2147483647 w 4"/>
                    <a:gd name="T1" fmla="*/ 0 h 45"/>
                    <a:gd name="T2" fmla="*/ 2147483647 w 4"/>
                    <a:gd name="T3" fmla="*/ 2147483647 h 45"/>
                    <a:gd name="T4" fmla="*/ 2147483647 w 4"/>
                    <a:gd name="T5" fmla="*/ 2147483647 h 45"/>
                    <a:gd name="T6" fmla="*/ 2147483647 w 4"/>
                    <a:gd name="T7" fmla="*/ 0 h 45"/>
                    <a:gd name="T8" fmla="*/ 2147483647 w 4"/>
                    <a:gd name="T9" fmla="*/ 0 h 45"/>
                    <a:gd name="T10" fmla="*/ 0 60000 65536"/>
                    <a:gd name="T11" fmla="*/ 0 60000 65536"/>
                    <a:gd name="T12" fmla="*/ 0 60000 65536"/>
                    <a:gd name="T13" fmla="*/ 0 60000 65536"/>
                    <a:gd name="T14" fmla="*/ 0 60000 65536"/>
                    <a:gd name="T15" fmla="*/ 0 w 4"/>
                    <a:gd name="T16" fmla="*/ 0 h 45"/>
                    <a:gd name="T17" fmla="*/ 4 w 4"/>
                    <a:gd name="T18" fmla="*/ 45 h 45"/>
                  </a:gdLst>
                  <a:ahLst/>
                  <a:cxnLst>
                    <a:cxn ang="T10">
                      <a:pos x="T0" y="T1"/>
                    </a:cxn>
                    <a:cxn ang="T11">
                      <a:pos x="T2" y="T3"/>
                    </a:cxn>
                    <a:cxn ang="T12">
                      <a:pos x="T4" y="T5"/>
                    </a:cxn>
                    <a:cxn ang="T13">
                      <a:pos x="T6" y="T7"/>
                    </a:cxn>
                    <a:cxn ang="T14">
                      <a:pos x="T8" y="T9"/>
                    </a:cxn>
                  </a:cxnLst>
                  <a:rect l="T15" t="T16" r="T17" b="T18"/>
                  <a:pathLst>
                    <a:path w="4" h="45">
                      <a:moveTo>
                        <a:pt x="3" y="0"/>
                      </a:moveTo>
                      <a:cubicBezTo>
                        <a:pt x="0" y="17"/>
                        <a:pt x="1" y="35"/>
                        <a:pt x="3" y="45"/>
                      </a:cubicBezTo>
                      <a:lnTo>
                        <a:pt x="4" y="45"/>
                      </a:lnTo>
                      <a:cubicBezTo>
                        <a:pt x="0" y="43"/>
                        <a:pt x="1" y="4"/>
                        <a:pt x="4" y="0"/>
                      </a:cubicBez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5230" name="Freeform 69"/>
                <p:cNvSpPr>
                  <a:spLocks/>
                </p:cNvSpPr>
                <p:nvPr/>
              </p:nvSpPr>
              <p:spPr bwMode="auto">
                <a:xfrm>
                  <a:off x="3781" y="1789"/>
                  <a:ext cx="26" cy="29"/>
                </a:xfrm>
                <a:custGeom>
                  <a:avLst/>
                  <a:gdLst>
                    <a:gd name="T0" fmla="*/ 0 w 13"/>
                    <a:gd name="T1" fmla="*/ 0 h 15"/>
                    <a:gd name="T2" fmla="*/ 2147483647 w 13"/>
                    <a:gd name="T3" fmla="*/ 0 h 15"/>
                    <a:gd name="T4" fmla="*/ 2147483647 w 13"/>
                    <a:gd name="T5" fmla="*/ 0 h 15"/>
                    <a:gd name="T6" fmla="*/ 2147483647 w 13"/>
                    <a:gd name="T7" fmla="*/ 2147483647 h 15"/>
                    <a:gd name="T8" fmla="*/ 2147483647 w 13"/>
                    <a:gd name="T9" fmla="*/ 2147483647 h 15"/>
                    <a:gd name="T10" fmla="*/ 2147483647 w 13"/>
                    <a:gd name="T11" fmla="*/ 2147483647 h 15"/>
                    <a:gd name="T12" fmla="*/ 0 w 13"/>
                    <a:gd name="T13" fmla="*/ 2147483647 h 15"/>
                    <a:gd name="T14" fmla="*/ 0 w 13"/>
                    <a:gd name="T15" fmla="*/ 2147483647 h 15"/>
                    <a:gd name="T16" fmla="*/ 0 w 13"/>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5"/>
                    <a:gd name="T29" fmla="*/ 13 w 13"/>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5">
                      <a:moveTo>
                        <a:pt x="0" y="0"/>
                      </a:moveTo>
                      <a:cubicBezTo>
                        <a:pt x="2" y="0"/>
                        <a:pt x="5" y="0"/>
                        <a:pt x="7" y="0"/>
                      </a:cubicBezTo>
                      <a:cubicBezTo>
                        <a:pt x="9" y="0"/>
                        <a:pt x="11" y="0"/>
                        <a:pt x="13" y="0"/>
                      </a:cubicBezTo>
                      <a:cubicBezTo>
                        <a:pt x="13" y="3"/>
                        <a:pt x="13" y="5"/>
                        <a:pt x="13" y="7"/>
                      </a:cubicBezTo>
                      <a:cubicBezTo>
                        <a:pt x="13" y="10"/>
                        <a:pt x="13" y="12"/>
                        <a:pt x="13" y="15"/>
                      </a:cubicBezTo>
                      <a:cubicBezTo>
                        <a:pt x="11" y="15"/>
                        <a:pt x="9" y="15"/>
                        <a:pt x="7" y="15"/>
                      </a:cubicBezTo>
                      <a:cubicBezTo>
                        <a:pt x="5" y="15"/>
                        <a:pt x="2" y="15"/>
                        <a:pt x="0" y="15"/>
                      </a:cubicBezTo>
                      <a:cubicBezTo>
                        <a:pt x="0" y="12"/>
                        <a:pt x="0" y="10"/>
                        <a:pt x="0" y="7"/>
                      </a:cubicBezTo>
                      <a:cubicBezTo>
                        <a:pt x="0" y="5"/>
                        <a:pt x="0" y="3"/>
                        <a:pt x="0" y="0"/>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grpSp>
          <p:sp>
            <p:nvSpPr>
              <p:cNvPr id="5167" name="AutoShape 70"/>
              <p:cNvSpPr>
                <a:spLocks noChangeArrowheads="1"/>
              </p:cNvSpPr>
              <p:nvPr/>
            </p:nvSpPr>
            <p:spPr bwMode="auto">
              <a:xfrm>
                <a:off x="690" y="1008"/>
                <a:ext cx="3024" cy="1488"/>
              </a:xfrm>
              <a:prstGeom prst="roundRect">
                <a:avLst>
                  <a:gd name="adj" fmla="val 598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a:latin typeface=".VnTime" pitchFamily="34" charset="0"/>
                  <a:cs typeface="Arial" charset="0"/>
                </a:endParaRPr>
              </a:p>
            </p:txBody>
          </p:sp>
        </p:grpSp>
        <p:graphicFrame>
          <p:nvGraphicFramePr>
            <p:cNvPr id="5122" name="Object 2"/>
            <p:cNvGraphicFramePr>
              <a:graphicFrameLocks noChangeAspect="1"/>
            </p:cNvGraphicFramePr>
            <p:nvPr/>
          </p:nvGraphicFramePr>
          <p:xfrm>
            <a:off x="1734" y="-370"/>
            <a:ext cx="116" cy="1064"/>
          </p:xfrm>
          <a:graphic>
            <a:graphicData uri="http://schemas.openxmlformats.org/presentationml/2006/ole">
              <mc:AlternateContent xmlns:mc="http://schemas.openxmlformats.org/markup-compatibility/2006">
                <mc:Choice xmlns:v="urn:schemas-microsoft-com:vml" Requires="v">
                  <p:oleObj spid="_x0000_s5233" name="CorelDRAW" r:id="rId3" imgW="655320" imgH="5279136" progId="CorelDRAW.Graphic.11">
                    <p:embed/>
                  </p:oleObj>
                </mc:Choice>
                <mc:Fallback>
                  <p:oleObj name="CorelDRAW" r:id="rId3" imgW="655320" imgH="5279136" progId="CorelDRAW.Graphic.11">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4" y="-370"/>
                          <a:ext cx="116" cy="1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91" name="Text Box 72"/>
          <p:cNvSpPr txBox="1">
            <a:spLocks noChangeArrowheads="1"/>
          </p:cNvSpPr>
          <p:nvPr/>
        </p:nvSpPr>
        <p:spPr bwMode="auto">
          <a:xfrm>
            <a:off x="939800" y="1981200"/>
            <a:ext cx="7250113" cy="823913"/>
          </a:xfrm>
          <a:prstGeom prst="rect">
            <a:avLst/>
          </a:prstGeom>
          <a:noFill/>
          <a:ln>
            <a:noFill/>
          </a:ln>
          <a:extLst/>
        </p:spPr>
        <p:txBody>
          <a:bodyPr>
            <a:spAutoFit/>
          </a:bodyPr>
          <a:lstStyle/>
          <a:p>
            <a:pPr algn="ctr">
              <a:defRPr/>
            </a:pPr>
            <a:r>
              <a:rPr lang="en-US" sz="4800" b="1">
                <a:solidFill>
                  <a:srgbClr val="0000FF"/>
                </a:solidFill>
                <a:effectLst>
                  <a:outerShdw blurRad="38100" dist="38100" dir="2700000" algn="tl">
                    <a:srgbClr val="C0C0C0"/>
                  </a:outerShdw>
                </a:effectLst>
                <a:latin typeface="Times New Roman" pitchFamily="18" charset="0"/>
                <a:cs typeface="Times New Roman" pitchFamily="18" charset="0"/>
              </a:rPr>
              <a:t>BỘ CÂU HỎI SỐ 4</a:t>
            </a:r>
            <a:endParaRPr lang="en-US" sz="4800" b="1">
              <a:solidFill>
                <a:srgbClr val="0000FF"/>
              </a:solidFill>
              <a:latin typeface="Times New Roman" pitchFamily="18" charset="0"/>
              <a:cs typeface="Times New Roman" pitchFamily="18" charset="0"/>
            </a:endParaRPr>
          </a:p>
        </p:txBody>
      </p:sp>
      <p:grpSp>
        <p:nvGrpSpPr>
          <p:cNvPr id="5125" name="Group 73"/>
          <p:cNvGrpSpPr>
            <a:grpSpLocks/>
          </p:cNvGrpSpPr>
          <p:nvPr/>
        </p:nvGrpSpPr>
        <p:grpSpPr bwMode="auto">
          <a:xfrm>
            <a:off x="3611563" y="533400"/>
            <a:ext cx="4313237" cy="1173163"/>
            <a:chOff x="2012" y="634"/>
            <a:chExt cx="1048" cy="272"/>
          </a:xfrm>
        </p:grpSpPr>
        <p:grpSp>
          <p:nvGrpSpPr>
            <p:cNvPr id="5132" name="Group 74"/>
            <p:cNvGrpSpPr>
              <a:grpSpLocks/>
            </p:cNvGrpSpPr>
            <p:nvPr/>
          </p:nvGrpSpPr>
          <p:grpSpPr bwMode="auto">
            <a:xfrm>
              <a:off x="2012" y="634"/>
              <a:ext cx="1048" cy="272"/>
              <a:chOff x="2653" y="1519"/>
              <a:chExt cx="1048" cy="272"/>
            </a:xfrm>
          </p:grpSpPr>
          <p:sp>
            <p:nvSpPr>
              <p:cNvPr id="5134" name="Freeform 75"/>
              <p:cNvSpPr>
                <a:spLocks noEditPoints="1"/>
              </p:cNvSpPr>
              <p:nvPr/>
            </p:nvSpPr>
            <p:spPr bwMode="auto">
              <a:xfrm>
                <a:off x="2653" y="1519"/>
                <a:ext cx="1048" cy="201"/>
              </a:xfrm>
              <a:custGeom>
                <a:avLst/>
                <a:gdLst>
                  <a:gd name="T0" fmla="*/ 2147483647 w 535"/>
                  <a:gd name="T1" fmla="*/ 0 h 103"/>
                  <a:gd name="T2" fmla="*/ 2147483647 w 535"/>
                  <a:gd name="T3" fmla="*/ 0 h 103"/>
                  <a:gd name="T4" fmla="*/ 2147483647 w 535"/>
                  <a:gd name="T5" fmla="*/ 2147483647 h 103"/>
                  <a:gd name="T6" fmla="*/ 2147483647 w 535"/>
                  <a:gd name="T7" fmla="*/ 2147483647 h 103"/>
                  <a:gd name="T8" fmla="*/ 2147483647 w 535"/>
                  <a:gd name="T9" fmla="*/ 2147483647 h 103"/>
                  <a:gd name="T10" fmla="*/ 2147483647 w 535"/>
                  <a:gd name="T11" fmla="*/ 2147483647 h 103"/>
                  <a:gd name="T12" fmla="*/ 0 w 535"/>
                  <a:gd name="T13" fmla="*/ 2147483647 h 103"/>
                  <a:gd name="T14" fmla="*/ 0 w 535"/>
                  <a:gd name="T15" fmla="*/ 2147483647 h 103"/>
                  <a:gd name="T16" fmla="*/ 2147483647 w 535"/>
                  <a:gd name="T17" fmla="*/ 0 h 103"/>
                  <a:gd name="T18" fmla="*/ 2147483647 w 535"/>
                  <a:gd name="T19" fmla="*/ 2147483647 h 103"/>
                  <a:gd name="T20" fmla="*/ 2147483647 w 535"/>
                  <a:gd name="T21" fmla="*/ 2147483647 h 103"/>
                  <a:gd name="T22" fmla="*/ 2147483647 w 535"/>
                  <a:gd name="T23" fmla="*/ 2147483647 h 103"/>
                  <a:gd name="T24" fmla="*/ 2147483647 w 535"/>
                  <a:gd name="T25" fmla="*/ 2147483647 h 103"/>
                  <a:gd name="T26" fmla="*/ 2147483647 w 535"/>
                  <a:gd name="T27" fmla="*/ 2147483647 h 103"/>
                  <a:gd name="T28" fmla="*/ 2147483647 w 535"/>
                  <a:gd name="T29" fmla="*/ 2147483647 h 103"/>
                  <a:gd name="T30" fmla="*/ 2147483647 w 535"/>
                  <a:gd name="T31" fmla="*/ 2147483647 h 103"/>
                  <a:gd name="T32" fmla="*/ 2147483647 w 535"/>
                  <a:gd name="T33" fmla="*/ 2147483647 h 103"/>
                  <a:gd name="T34" fmla="*/ 2147483647 w 535"/>
                  <a:gd name="T35" fmla="*/ 2147483647 h 10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5"/>
                  <a:gd name="T55" fmla="*/ 0 h 103"/>
                  <a:gd name="T56" fmla="*/ 535 w 535"/>
                  <a:gd name="T57" fmla="*/ 103 h 10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5" h="103">
                    <a:moveTo>
                      <a:pt x="21" y="0"/>
                    </a:moveTo>
                    <a:lnTo>
                      <a:pt x="514" y="0"/>
                    </a:lnTo>
                    <a:cubicBezTo>
                      <a:pt x="526" y="0"/>
                      <a:pt x="535" y="4"/>
                      <a:pt x="535" y="9"/>
                    </a:cubicBezTo>
                    <a:lnTo>
                      <a:pt x="535" y="94"/>
                    </a:lnTo>
                    <a:cubicBezTo>
                      <a:pt x="535" y="99"/>
                      <a:pt x="526" y="103"/>
                      <a:pt x="514" y="103"/>
                    </a:cubicBezTo>
                    <a:lnTo>
                      <a:pt x="21" y="103"/>
                    </a:lnTo>
                    <a:cubicBezTo>
                      <a:pt x="9" y="103"/>
                      <a:pt x="0" y="99"/>
                      <a:pt x="0" y="94"/>
                    </a:cubicBezTo>
                    <a:lnTo>
                      <a:pt x="0" y="9"/>
                    </a:lnTo>
                    <a:cubicBezTo>
                      <a:pt x="0" y="4"/>
                      <a:pt x="9" y="0"/>
                      <a:pt x="21" y="0"/>
                    </a:cubicBezTo>
                    <a:close/>
                    <a:moveTo>
                      <a:pt x="24" y="4"/>
                    </a:moveTo>
                    <a:lnTo>
                      <a:pt x="511" y="4"/>
                    </a:lnTo>
                    <a:cubicBezTo>
                      <a:pt x="518" y="4"/>
                      <a:pt x="524" y="7"/>
                      <a:pt x="524" y="10"/>
                    </a:cubicBezTo>
                    <a:lnTo>
                      <a:pt x="524" y="94"/>
                    </a:lnTo>
                    <a:cubicBezTo>
                      <a:pt x="524" y="97"/>
                      <a:pt x="518" y="99"/>
                      <a:pt x="511" y="99"/>
                    </a:cubicBezTo>
                    <a:lnTo>
                      <a:pt x="24" y="99"/>
                    </a:lnTo>
                    <a:cubicBezTo>
                      <a:pt x="17" y="99"/>
                      <a:pt x="11" y="97"/>
                      <a:pt x="11" y="94"/>
                    </a:cubicBezTo>
                    <a:lnTo>
                      <a:pt x="11" y="10"/>
                    </a:lnTo>
                    <a:cubicBezTo>
                      <a:pt x="11" y="7"/>
                      <a:pt x="17" y="4"/>
                      <a:pt x="24" y="4"/>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5135" name="Freeform 76"/>
              <p:cNvSpPr>
                <a:spLocks noEditPoints="1"/>
              </p:cNvSpPr>
              <p:nvPr/>
            </p:nvSpPr>
            <p:spPr bwMode="auto">
              <a:xfrm>
                <a:off x="2675" y="1526"/>
                <a:ext cx="1004" cy="186"/>
              </a:xfrm>
              <a:custGeom>
                <a:avLst/>
                <a:gdLst>
                  <a:gd name="T0" fmla="*/ 2147483647 w 513"/>
                  <a:gd name="T1" fmla="*/ 0 h 95"/>
                  <a:gd name="T2" fmla="*/ 2147483647 w 513"/>
                  <a:gd name="T3" fmla="*/ 0 h 95"/>
                  <a:gd name="T4" fmla="*/ 2147483647 w 513"/>
                  <a:gd name="T5" fmla="*/ 2147483647 h 95"/>
                  <a:gd name="T6" fmla="*/ 2147483647 w 513"/>
                  <a:gd name="T7" fmla="*/ 2147483647 h 95"/>
                  <a:gd name="T8" fmla="*/ 2147483647 w 513"/>
                  <a:gd name="T9" fmla="*/ 2147483647 h 95"/>
                  <a:gd name="T10" fmla="*/ 2147483647 w 513"/>
                  <a:gd name="T11" fmla="*/ 2147483647 h 95"/>
                  <a:gd name="T12" fmla="*/ 0 w 513"/>
                  <a:gd name="T13" fmla="*/ 2147483647 h 95"/>
                  <a:gd name="T14" fmla="*/ 0 w 513"/>
                  <a:gd name="T15" fmla="*/ 2147483647 h 95"/>
                  <a:gd name="T16" fmla="*/ 2147483647 w 513"/>
                  <a:gd name="T17" fmla="*/ 0 h 95"/>
                  <a:gd name="T18" fmla="*/ 2147483647 w 513"/>
                  <a:gd name="T19" fmla="*/ 0 h 95"/>
                  <a:gd name="T20" fmla="*/ 2147483647 w 513"/>
                  <a:gd name="T21" fmla="*/ 0 h 95"/>
                  <a:gd name="T22" fmla="*/ 2147483647 w 513"/>
                  <a:gd name="T23" fmla="*/ 2147483647 h 95"/>
                  <a:gd name="T24" fmla="*/ 2147483647 w 513"/>
                  <a:gd name="T25" fmla="*/ 2147483647 h 95"/>
                  <a:gd name="T26" fmla="*/ 2147483647 w 513"/>
                  <a:gd name="T27" fmla="*/ 2147483647 h 95"/>
                  <a:gd name="T28" fmla="*/ 2147483647 w 513"/>
                  <a:gd name="T29" fmla="*/ 2147483647 h 95"/>
                  <a:gd name="T30" fmla="*/ 0 w 513"/>
                  <a:gd name="T31" fmla="*/ 2147483647 h 95"/>
                  <a:gd name="T32" fmla="*/ 0 w 513"/>
                  <a:gd name="T33" fmla="*/ 2147483647 h 95"/>
                  <a:gd name="T34" fmla="*/ 2147483647 w 513"/>
                  <a:gd name="T35" fmla="*/ 0 h 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13"/>
                  <a:gd name="T55" fmla="*/ 0 h 95"/>
                  <a:gd name="T56" fmla="*/ 513 w 513"/>
                  <a:gd name="T57" fmla="*/ 95 h 9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13" h="95">
                    <a:moveTo>
                      <a:pt x="13" y="0"/>
                    </a:moveTo>
                    <a:lnTo>
                      <a:pt x="500" y="0"/>
                    </a:lnTo>
                    <a:cubicBezTo>
                      <a:pt x="507" y="0"/>
                      <a:pt x="513" y="3"/>
                      <a:pt x="513" y="6"/>
                    </a:cubicBezTo>
                    <a:lnTo>
                      <a:pt x="513" y="90"/>
                    </a:lnTo>
                    <a:cubicBezTo>
                      <a:pt x="513" y="93"/>
                      <a:pt x="507" y="95"/>
                      <a:pt x="500" y="95"/>
                    </a:cubicBezTo>
                    <a:lnTo>
                      <a:pt x="13" y="95"/>
                    </a:lnTo>
                    <a:cubicBezTo>
                      <a:pt x="6" y="95"/>
                      <a:pt x="0" y="93"/>
                      <a:pt x="0" y="90"/>
                    </a:cubicBezTo>
                    <a:lnTo>
                      <a:pt x="0" y="6"/>
                    </a:lnTo>
                    <a:cubicBezTo>
                      <a:pt x="0" y="3"/>
                      <a:pt x="6" y="0"/>
                      <a:pt x="13" y="0"/>
                    </a:cubicBezTo>
                    <a:close/>
                    <a:moveTo>
                      <a:pt x="13" y="0"/>
                    </a:moveTo>
                    <a:lnTo>
                      <a:pt x="500" y="0"/>
                    </a:lnTo>
                    <a:cubicBezTo>
                      <a:pt x="507" y="0"/>
                      <a:pt x="513" y="3"/>
                      <a:pt x="513" y="6"/>
                    </a:cubicBezTo>
                    <a:lnTo>
                      <a:pt x="513" y="90"/>
                    </a:lnTo>
                    <a:cubicBezTo>
                      <a:pt x="513" y="93"/>
                      <a:pt x="507" y="95"/>
                      <a:pt x="500" y="95"/>
                    </a:cubicBezTo>
                    <a:lnTo>
                      <a:pt x="13" y="95"/>
                    </a:lnTo>
                    <a:cubicBezTo>
                      <a:pt x="6" y="95"/>
                      <a:pt x="0" y="93"/>
                      <a:pt x="0" y="90"/>
                    </a:cubicBezTo>
                    <a:lnTo>
                      <a:pt x="0" y="6"/>
                    </a:lnTo>
                    <a:cubicBezTo>
                      <a:pt x="0" y="3"/>
                      <a:pt x="6" y="0"/>
                      <a:pt x="13" y="0"/>
                    </a:cubicBezTo>
                    <a:close/>
                  </a:path>
                </a:pathLst>
              </a:custGeom>
              <a:solidFill>
                <a:srgbClr val="0089E1"/>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5136" name="Freeform 77"/>
              <p:cNvSpPr>
                <a:spLocks noEditPoints="1"/>
              </p:cNvSpPr>
              <p:nvPr/>
            </p:nvSpPr>
            <p:spPr bwMode="auto">
              <a:xfrm>
                <a:off x="2659" y="1522"/>
                <a:ext cx="1036" cy="196"/>
              </a:xfrm>
              <a:custGeom>
                <a:avLst/>
                <a:gdLst>
                  <a:gd name="T0" fmla="*/ 2147483647 w 529"/>
                  <a:gd name="T1" fmla="*/ 0 h 100"/>
                  <a:gd name="T2" fmla="*/ 2147483647 w 529"/>
                  <a:gd name="T3" fmla="*/ 0 h 100"/>
                  <a:gd name="T4" fmla="*/ 2147483647 w 529"/>
                  <a:gd name="T5" fmla="*/ 2147483647 h 100"/>
                  <a:gd name="T6" fmla="*/ 2147483647 w 529"/>
                  <a:gd name="T7" fmla="*/ 2147483647 h 100"/>
                  <a:gd name="T8" fmla="*/ 2147483647 w 529"/>
                  <a:gd name="T9" fmla="*/ 2147483647 h 100"/>
                  <a:gd name="T10" fmla="*/ 2147483647 w 529"/>
                  <a:gd name="T11" fmla="*/ 2147483647 h 100"/>
                  <a:gd name="T12" fmla="*/ 0 w 529"/>
                  <a:gd name="T13" fmla="*/ 2147483647 h 100"/>
                  <a:gd name="T14" fmla="*/ 0 w 529"/>
                  <a:gd name="T15" fmla="*/ 2147483647 h 100"/>
                  <a:gd name="T16" fmla="*/ 2147483647 w 529"/>
                  <a:gd name="T17" fmla="*/ 0 h 100"/>
                  <a:gd name="T18" fmla="*/ 2147483647 w 529"/>
                  <a:gd name="T19" fmla="*/ 2147483647 h 100"/>
                  <a:gd name="T20" fmla="*/ 2147483647 w 529"/>
                  <a:gd name="T21" fmla="*/ 2147483647 h 100"/>
                  <a:gd name="T22" fmla="*/ 2147483647 w 529"/>
                  <a:gd name="T23" fmla="*/ 2147483647 h 100"/>
                  <a:gd name="T24" fmla="*/ 2147483647 w 529"/>
                  <a:gd name="T25" fmla="*/ 2147483647 h 100"/>
                  <a:gd name="T26" fmla="*/ 2147483647 w 529"/>
                  <a:gd name="T27" fmla="*/ 2147483647 h 100"/>
                  <a:gd name="T28" fmla="*/ 2147483647 w 529"/>
                  <a:gd name="T29" fmla="*/ 2147483647 h 100"/>
                  <a:gd name="T30" fmla="*/ 2147483647 w 529"/>
                  <a:gd name="T31" fmla="*/ 2147483647 h 100"/>
                  <a:gd name="T32" fmla="*/ 2147483647 w 529"/>
                  <a:gd name="T33" fmla="*/ 2147483647 h 100"/>
                  <a:gd name="T34" fmla="*/ 2147483647 w 529"/>
                  <a:gd name="T35" fmla="*/ 2147483647 h 1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9"/>
                  <a:gd name="T55" fmla="*/ 0 h 100"/>
                  <a:gd name="T56" fmla="*/ 529 w 529"/>
                  <a:gd name="T57" fmla="*/ 100 h 1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9" h="100">
                    <a:moveTo>
                      <a:pt x="19" y="0"/>
                    </a:moveTo>
                    <a:lnTo>
                      <a:pt x="511" y="0"/>
                    </a:lnTo>
                    <a:cubicBezTo>
                      <a:pt x="521" y="0"/>
                      <a:pt x="529" y="3"/>
                      <a:pt x="529" y="8"/>
                    </a:cubicBezTo>
                    <a:lnTo>
                      <a:pt x="529" y="92"/>
                    </a:lnTo>
                    <a:cubicBezTo>
                      <a:pt x="529" y="96"/>
                      <a:pt x="521" y="100"/>
                      <a:pt x="511" y="100"/>
                    </a:cubicBezTo>
                    <a:lnTo>
                      <a:pt x="19" y="100"/>
                    </a:lnTo>
                    <a:cubicBezTo>
                      <a:pt x="8" y="100"/>
                      <a:pt x="0" y="96"/>
                      <a:pt x="0" y="92"/>
                    </a:cubicBezTo>
                    <a:lnTo>
                      <a:pt x="0" y="8"/>
                    </a:lnTo>
                    <a:cubicBezTo>
                      <a:pt x="0" y="3"/>
                      <a:pt x="8" y="0"/>
                      <a:pt x="19" y="0"/>
                    </a:cubicBezTo>
                    <a:close/>
                    <a:moveTo>
                      <a:pt x="21" y="2"/>
                    </a:moveTo>
                    <a:lnTo>
                      <a:pt x="508" y="2"/>
                    </a:lnTo>
                    <a:cubicBezTo>
                      <a:pt x="515" y="2"/>
                      <a:pt x="521" y="5"/>
                      <a:pt x="521" y="8"/>
                    </a:cubicBezTo>
                    <a:lnTo>
                      <a:pt x="521" y="92"/>
                    </a:lnTo>
                    <a:cubicBezTo>
                      <a:pt x="521" y="95"/>
                      <a:pt x="515" y="97"/>
                      <a:pt x="508" y="97"/>
                    </a:cubicBezTo>
                    <a:lnTo>
                      <a:pt x="21" y="97"/>
                    </a:lnTo>
                    <a:cubicBezTo>
                      <a:pt x="14" y="97"/>
                      <a:pt x="8" y="95"/>
                      <a:pt x="8" y="92"/>
                    </a:cubicBezTo>
                    <a:lnTo>
                      <a:pt x="8" y="8"/>
                    </a:lnTo>
                    <a:cubicBezTo>
                      <a:pt x="8" y="5"/>
                      <a:pt x="14" y="2"/>
                      <a:pt x="21" y="2"/>
                    </a:cubicBezTo>
                    <a:close/>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5137" name="Rectangle 78"/>
              <p:cNvSpPr>
                <a:spLocks noChangeArrowheads="1"/>
              </p:cNvSpPr>
              <p:nvPr/>
            </p:nvSpPr>
            <p:spPr bwMode="auto">
              <a:xfrm>
                <a:off x="2659" y="1536"/>
                <a:ext cx="8" cy="16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5138" name="Rectangle 79"/>
              <p:cNvSpPr>
                <a:spLocks noChangeArrowheads="1"/>
              </p:cNvSpPr>
              <p:nvPr/>
            </p:nvSpPr>
            <p:spPr bwMode="auto">
              <a:xfrm>
                <a:off x="2696" y="1714"/>
                <a:ext cx="956" cy="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5139" name="Rectangle 80"/>
              <p:cNvSpPr>
                <a:spLocks noChangeArrowheads="1"/>
              </p:cNvSpPr>
              <p:nvPr/>
            </p:nvSpPr>
            <p:spPr bwMode="auto">
              <a:xfrm>
                <a:off x="2692" y="1522"/>
                <a:ext cx="970" cy="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5140" name="Rectangle 81"/>
              <p:cNvSpPr>
                <a:spLocks noChangeArrowheads="1"/>
              </p:cNvSpPr>
              <p:nvPr/>
            </p:nvSpPr>
            <p:spPr bwMode="auto">
              <a:xfrm>
                <a:off x="3687" y="1536"/>
                <a:ext cx="8" cy="1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5141" name="Freeform 82"/>
              <p:cNvSpPr>
                <a:spLocks/>
              </p:cNvSpPr>
              <p:nvPr/>
            </p:nvSpPr>
            <p:spPr bwMode="auto">
              <a:xfrm>
                <a:off x="2659" y="1522"/>
                <a:ext cx="49" cy="14"/>
              </a:xfrm>
              <a:custGeom>
                <a:avLst/>
                <a:gdLst>
                  <a:gd name="T0" fmla="*/ 2147483647 w 25"/>
                  <a:gd name="T1" fmla="*/ 0 h 7"/>
                  <a:gd name="T2" fmla="*/ 0 w 25"/>
                  <a:gd name="T3" fmla="*/ 2147483647 h 7"/>
                  <a:gd name="T4" fmla="*/ 2147483647 w 25"/>
                  <a:gd name="T5" fmla="*/ 2147483647 h 7"/>
                  <a:gd name="T6" fmla="*/ 2147483647 w 25"/>
                  <a:gd name="T7" fmla="*/ 2147483647 h 7"/>
                  <a:gd name="T8" fmla="*/ 2147483647 w 25"/>
                  <a:gd name="T9" fmla="*/ 0 h 7"/>
                  <a:gd name="T10" fmla="*/ 0 60000 65536"/>
                  <a:gd name="T11" fmla="*/ 0 60000 65536"/>
                  <a:gd name="T12" fmla="*/ 0 60000 65536"/>
                  <a:gd name="T13" fmla="*/ 0 60000 65536"/>
                  <a:gd name="T14" fmla="*/ 0 60000 65536"/>
                  <a:gd name="T15" fmla="*/ 0 w 25"/>
                  <a:gd name="T16" fmla="*/ 0 h 7"/>
                  <a:gd name="T17" fmla="*/ 25 w 25"/>
                  <a:gd name="T18" fmla="*/ 7 h 7"/>
                </a:gdLst>
                <a:ahLst/>
                <a:cxnLst>
                  <a:cxn ang="T10">
                    <a:pos x="T0" y="T1"/>
                  </a:cxn>
                  <a:cxn ang="T11">
                    <a:pos x="T2" y="T3"/>
                  </a:cxn>
                  <a:cxn ang="T12">
                    <a:pos x="T4" y="T5"/>
                  </a:cxn>
                  <a:cxn ang="T13">
                    <a:pos x="T6" y="T7"/>
                  </a:cxn>
                  <a:cxn ang="T14">
                    <a:pos x="T8" y="T9"/>
                  </a:cxn>
                </a:cxnLst>
                <a:rect l="T15" t="T16" r="T17" b="T18"/>
                <a:pathLst>
                  <a:path w="25" h="7">
                    <a:moveTo>
                      <a:pt x="17" y="0"/>
                    </a:moveTo>
                    <a:cubicBezTo>
                      <a:pt x="7" y="0"/>
                      <a:pt x="1" y="3"/>
                      <a:pt x="0" y="7"/>
                    </a:cubicBezTo>
                    <a:lnTo>
                      <a:pt x="4" y="7"/>
                    </a:lnTo>
                    <a:cubicBezTo>
                      <a:pt x="4" y="4"/>
                      <a:pt x="9" y="2"/>
                      <a:pt x="17" y="1"/>
                    </a:cubicBezTo>
                    <a:cubicBezTo>
                      <a:pt x="25" y="1"/>
                      <a:pt x="17" y="0"/>
                      <a:pt x="1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5142" name="Freeform 83"/>
              <p:cNvSpPr>
                <a:spLocks/>
              </p:cNvSpPr>
              <p:nvPr/>
            </p:nvSpPr>
            <p:spPr bwMode="auto">
              <a:xfrm>
                <a:off x="3658" y="1522"/>
                <a:ext cx="41" cy="18"/>
              </a:xfrm>
              <a:custGeom>
                <a:avLst/>
                <a:gdLst>
                  <a:gd name="T0" fmla="*/ 0 w 21"/>
                  <a:gd name="T1" fmla="*/ 0 h 9"/>
                  <a:gd name="T2" fmla="*/ 2147483647 w 21"/>
                  <a:gd name="T3" fmla="*/ 2147483647 h 9"/>
                  <a:gd name="T4" fmla="*/ 2147483647 w 21"/>
                  <a:gd name="T5" fmla="*/ 2147483647 h 9"/>
                  <a:gd name="T6" fmla="*/ 2147483647 w 21"/>
                  <a:gd name="T7" fmla="*/ 2147483647 h 9"/>
                  <a:gd name="T8" fmla="*/ 0 w 21"/>
                  <a:gd name="T9" fmla="*/ 0 h 9"/>
                  <a:gd name="T10" fmla="*/ 0 60000 65536"/>
                  <a:gd name="T11" fmla="*/ 0 60000 65536"/>
                  <a:gd name="T12" fmla="*/ 0 60000 65536"/>
                  <a:gd name="T13" fmla="*/ 0 60000 65536"/>
                  <a:gd name="T14" fmla="*/ 0 60000 65536"/>
                  <a:gd name="T15" fmla="*/ 0 w 21"/>
                  <a:gd name="T16" fmla="*/ 0 h 9"/>
                  <a:gd name="T17" fmla="*/ 21 w 21"/>
                  <a:gd name="T18" fmla="*/ 9 h 9"/>
                </a:gdLst>
                <a:ahLst/>
                <a:cxnLst>
                  <a:cxn ang="T10">
                    <a:pos x="T0" y="T1"/>
                  </a:cxn>
                  <a:cxn ang="T11">
                    <a:pos x="T2" y="T3"/>
                  </a:cxn>
                  <a:cxn ang="T12">
                    <a:pos x="T4" y="T5"/>
                  </a:cxn>
                  <a:cxn ang="T13">
                    <a:pos x="T6" y="T7"/>
                  </a:cxn>
                  <a:cxn ang="T14">
                    <a:pos x="T8" y="T9"/>
                  </a:cxn>
                </a:cxnLst>
                <a:rect l="T15" t="T16" r="T17" b="T18"/>
                <a:pathLst>
                  <a:path w="21" h="9">
                    <a:moveTo>
                      <a:pt x="0" y="0"/>
                    </a:moveTo>
                    <a:cubicBezTo>
                      <a:pt x="14" y="0"/>
                      <a:pt x="21" y="5"/>
                      <a:pt x="19" y="8"/>
                    </a:cubicBezTo>
                    <a:lnTo>
                      <a:pt x="15" y="8"/>
                    </a:lnTo>
                    <a:cubicBezTo>
                      <a:pt x="17" y="9"/>
                      <a:pt x="15" y="2"/>
                      <a:pt x="1" y="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5143" name="Freeform 84"/>
              <p:cNvSpPr>
                <a:spLocks/>
              </p:cNvSpPr>
              <p:nvPr/>
            </p:nvSpPr>
            <p:spPr bwMode="auto">
              <a:xfrm>
                <a:off x="3650" y="1703"/>
                <a:ext cx="47" cy="15"/>
              </a:xfrm>
              <a:custGeom>
                <a:avLst/>
                <a:gdLst>
                  <a:gd name="T0" fmla="*/ 2147483647 w 24"/>
                  <a:gd name="T1" fmla="*/ 0 h 8"/>
                  <a:gd name="T2" fmla="*/ 0 w 24"/>
                  <a:gd name="T3" fmla="*/ 2147483647 h 8"/>
                  <a:gd name="T4" fmla="*/ 0 w 24"/>
                  <a:gd name="T5" fmla="*/ 2147483647 h 8"/>
                  <a:gd name="T6" fmla="*/ 2147483647 w 24"/>
                  <a:gd name="T7" fmla="*/ 0 h 8"/>
                  <a:gd name="T8" fmla="*/ 2147483647 w 24"/>
                  <a:gd name="T9" fmla="*/ 0 h 8"/>
                  <a:gd name="T10" fmla="*/ 0 60000 65536"/>
                  <a:gd name="T11" fmla="*/ 0 60000 65536"/>
                  <a:gd name="T12" fmla="*/ 0 60000 65536"/>
                  <a:gd name="T13" fmla="*/ 0 60000 65536"/>
                  <a:gd name="T14" fmla="*/ 0 60000 65536"/>
                  <a:gd name="T15" fmla="*/ 0 w 24"/>
                  <a:gd name="T16" fmla="*/ 0 h 8"/>
                  <a:gd name="T17" fmla="*/ 24 w 24"/>
                  <a:gd name="T18" fmla="*/ 8 h 8"/>
                </a:gdLst>
                <a:ahLst/>
                <a:cxnLst>
                  <a:cxn ang="T10">
                    <a:pos x="T0" y="T1"/>
                  </a:cxn>
                  <a:cxn ang="T11">
                    <a:pos x="T2" y="T3"/>
                  </a:cxn>
                  <a:cxn ang="T12">
                    <a:pos x="T4" y="T5"/>
                  </a:cxn>
                  <a:cxn ang="T13">
                    <a:pos x="T6" y="T7"/>
                  </a:cxn>
                  <a:cxn ang="T14">
                    <a:pos x="T8" y="T9"/>
                  </a:cxn>
                </a:cxnLst>
                <a:rect l="T15" t="T16" r="T17" b="T18"/>
                <a:pathLst>
                  <a:path w="24" h="8">
                    <a:moveTo>
                      <a:pt x="19" y="0"/>
                    </a:moveTo>
                    <a:cubicBezTo>
                      <a:pt x="17" y="4"/>
                      <a:pt x="8" y="6"/>
                      <a:pt x="0" y="6"/>
                    </a:cubicBezTo>
                    <a:lnTo>
                      <a:pt x="0" y="8"/>
                    </a:lnTo>
                    <a:cubicBezTo>
                      <a:pt x="12" y="8"/>
                      <a:pt x="23" y="5"/>
                      <a:pt x="24" y="0"/>
                    </a:cubicBez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5144" name="Freeform 85"/>
              <p:cNvSpPr>
                <a:spLocks/>
              </p:cNvSpPr>
              <p:nvPr/>
            </p:nvSpPr>
            <p:spPr bwMode="auto">
              <a:xfrm>
                <a:off x="2659" y="1705"/>
                <a:ext cx="37" cy="13"/>
              </a:xfrm>
              <a:custGeom>
                <a:avLst/>
                <a:gdLst>
                  <a:gd name="T0" fmla="*/ 0 w 19"/>
                  <a:gd name="T1" fmla="*/ 0 h 7"/>
                  <a:gd name="T2" fmla="*/ 2147483647 w 19"/>
                  <a:gd name="T3" fmla="*/ 2147483647 h 7"/>
                  <a:gd name="T4" fmla="*/ 2147483647 w 19"/>
                  <a:gd name="T5" fmla="*/ 2147483647 h 7"/>
                  <a:gd name="T6" fmla="*/ 2147483647 w 19"/>
                  <a:gd name="T7" fmla="*/ 0 h 7"/>
                  <a:gd name="T8" fmla="*/ 0 w 19"/>
                  <a:gd name="T9" fmla="*/ 0 h 7"/>
                  <a:gd name="T10" fmla="*/ 0 60000 65536"/>
                  <a:gd name="T11" fmla="*/ 0 60000 65536"/>
                  <a:gd name="T12" fmla="*/ 0 60000 65536"/>
                  <a:gd name="T13" fmla="*/ 0 60000 65536"/>
                  <a:gd name="T14" fmla="*/ 0 60000 65536"/>
                  <a:gd name="T15" fmla="*/ 0 w 19"/>
                  <a:gd name="T16" fmla="*/ 0 h 7"/>
                  <a:gd name="T17" fmla="*/ 19 w 19"/>
                  <a:gd name="T18" fmla="*/ 7 h 7"/>
                </a:gdLst>
                <a:ahLst/>
                <a:cxnLst>
                  <a:cxn ang="T10">
                    <a:pos x="T0" y="T1"/>
                  </a:cxn>
                  <a:cxn ang="T11">
                    <a:pos x="T2" y="T3"/>
                  </a:cxn>
                  <a:cxn ang="T12">
                    <a:pos x="T4" y="T5"/>
                  </a:cxn>
                  <a:cxn ang="T13">
                    <a:pos x="T6" y="T7"/>
                  </a:cxn>
                  <a:cxn ang="T14">
                    <a:pos x="T8" y="T9"/>
                  </a:cxn>
                </a:cxnLst>
                <a:rect l="T15" t="T16" r="T17" b="T18"/>
                <a:pathLst>
                  <a:path w="19" h="7">
                    <a:moveTo>
                      <a:pt x="0" y="0"/>
                    </a:moveTo>
                    <a:cubicBezTo>
                      <a:pt x="1" y="4"/>
                      <a:pt x="9" y="7"/>
                      <a:pt x="19" y="7"/>
                    </a:cubicBezTo>
                    <a:lnTo>
                      <a:pt x="19" y="5"/>
                    </a:lnTo>
                    <a:cubicBezTo>
                      <a:pt x="12" y="5"/>
                      <a:pt x="6" y="4"/>
                      <a:pt x="4"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5145" name="Freeform 86"/>
              <p:cNvSpPr>
                <a:spLocks/>
              </p:cNvSpPr>
              <p:nvPr/>
            </p:nvSpPr>
            <p:spPr bwMode="auto">
              <a:xfrm>
                <a:off x="3515" y="1744"/>
                <a:ext cx="41" cy="47"/>
              </a:xfrm>
              <a:custGeom>
                <a:avLst/>
                <a:gdLst>
                  <a:gd name="T0" fmla="*/ 0 w 21"/>
                  <a:gd name="T1" fmla="*/ 2147483647 h 24"/>
                  <a:gd name="T2" fmla="*/ 2147483647 w 21"/>
                  <a:gd name="T3" fmla="*/ 2147483647 h 24"/>
                  <a:gd name="T4" fmla="*/ 2147483647 w 21"/>
                  <a:gd name="T5" fmla="*/ 0 h 24"/>
                  <a:gd name="T6" fmla="*/ 0 w 21"/>
                  <a:gd name="T7" fmla="*/ 0 h 24"/>
                  <a:gd name="T8" fmla="*/ 0 w 21"/>
                  <a:gd name="T9" fmla="*/ 2147483647 h 24"/>
                  <a:gd name="T10" fmla="*/ 0 60000 65536"/>
                  <a:gd name="T11" fmla="*/ 0 60000 65536"/>
                  <a:gd name="T12" fmla="*/ 0 60000 65536"/>
                  <a:gd name="T13" fmla="*/ 0 60000 65536"/>
                  <a:gd name="T14" fmla="*/ 0 60000 65536"/>
                  <a:gd name="T15" fmla="*/ 0 w 21"/>
                  <a:gd name="T16" fmla="*/ 0 h 24"/>
                  <a:gd name="T17" fmla="*/ 21 w 21"/>
                  <a:gd name="T18" fmla="*/ 24 h 24"/>
                </a:gdLst>
                <a:ahLst/>
                <a:cxnLst>
                  <a:cxn ang="T10">
                    <a:pos x="T0" y="T1"/>
                  </a:cxn>
                  <a:cxn ang="T11">
                    <a:pos x="T2" y="T3"/>
                  </a:cxn>
                  <a:cxn ang="T12">
                    <a:pos x="T4" y="T5"/>
                  </a:cxn>
                  <a:cxn ang="T13">
                    <a:pos x="T6" y="T7"/>
                  </a:cxn>
                  <a:cxn ang="T14">
                    <a:pos x="T8" y="T9"/>
                  </a:cxn>
                </a:cxnLst>
                <a:rect l="T15" t="T16" r="T17" b="T18"/>
                <a:pathLst>
                  <a:path w="21" h="24">
                    <a:moveTo>
                      <a:pt x="0" y="24"/>
                    </a:moveTo>
                    <a:lnTo>
                      <a:pt x="21" y="24"/>
                    </a:lnTo>
                    <a:lnTo>
                      <a:pt x="21" y="0"/>
                    </a:lnTo>
                    <a:lnTo>
                      <a:pt x="0" y="0"/>
                    </a:lnTo>
                    <a:cubicBezTo>
                      <a:pt x="0" y="8"/>
                      <a:pt x="0" y="16"/>
                      <a:pt x="0" y="24"/>
                    </a:cubicBezTo>
                    <a:close/>
                  </a:path>
                </a:pathLst>
              </a:custGeom>
              <a:solidFill>
                <a:srgbClr val="A9A8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5146" name="Freeform 87"/>
              <p:cNvSpPr>
                <a:spLocks noEditPoints="1"/>
              </p:cNvSpPr>
              <p:nvPr/>
            </p:nvSpPr>
            <p:spPr bwMode="auto">
              <a:xfrm>
                <a:off x="3517" y="1767"/>
                <a:ext cx="11" cy="20"/>
              </a:xfrm>
              <a:custGeom>
                <a:avLst/>
                <a:gdLst>
                  <a:gd name="T0" fmla="*/ 2147483647 w 6"/>
                  <a:gd name="T1" fmla="*/ 2147483647 h 10"/>
                  <a:gd name="T2" fmla="*/ 2147483647 w 6"/>
                  <a:gd name="T3" fmla="*/ 2147483647 h 10"/>
                  <a:gd name="T4" fmla="*/ 2147483647 w 6"/>
                  <a:gd name="T5" fmla="*/ 2147483647 h 10"/>
                  <a:gd name="T6" fmla="*/ 2147483647 w 6"/>
                  <a:gd name="T7" fmla="*/ 2147483647 h 10"/>
                  <a:gd name="T8" fmla="*/ 2147483647 w 6"/>
                  <a:gd name="T9" fmla="*/ 0 h 10"/>
                  <a:gd name="T10" fmla="*/ 2147483647 w 6"/>
                  <a:gd name="T11" fmla="*/ 2147483647 h 10"/>
                  <a:gd name="T12" fmla="*/ 0 w 6"/>
                  <a:gd name="T13" fmla="*/ 2147483647 h 10"/>
                  <a:gd name="T14" fmla="*/ 2147483647 w 6"/>
                  <a:gd name="T15" fmla="*/ 2147483647 h 10"/>
                  <a:gd name="T16" fmla="*/ 2147483647 w 6"/>
                  <a:gd name="T17" fmla="*/ 2147483647 h 10"/>
                  <a:gd name="T18" fmla="*/ 2147483647 w 6"/>
                  <a:gd name="T19" fmla="*/ 214748364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0"/>
                  <a:gd name="T32" fmla="*/ 6 w 6"/>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0">
                    <a:moveTo>
                      <a:pt x="3" y="10"/>
                    </a:moveTo>
                    <a:lnTo>
                      <a:pt x="3" y="5"/>
                    </a:lnTo>
                    <a:lnTo>
                      <a:pt x="6" y="5"/>
                    </a:lnTo>
                    <a:lnTo>
                      <a:pt x="3" y="5"/>
                    </a:lnTo>
                    <a:lnTo>
                      <a:pt x="3" y="0"/>
                    </a:lnTo>
                    <a:lnTo>
                      <a:pt x="3" y="5"/>
                    </a:lnTo>
                    <a:lnTo>
                      <a:pt x="0" y="5"/>
                    </a:lnTo>
                    <a:lnTo>
                      <a:pt x="3" y="5"/>
                    </a:lnTo>
                    <a:lnTo>
                      <a:pt x="3" y="10"/>
                    </a:lnTo>
                    <a:close/>
                    <a:moveTo>
                      <a:pt x="3" y="8"/>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5147" name="Freeform 88"/>
              <p:cNvSpPr>
                <a:spLocks noEditPoints="1"/>
              </p:cNvSpPr>
              <p:nvPr/>
            </p:nvSpPr>
            <p:spPr bwMode="auto">
              <a:xfrm>
                <a:off x="3521" y="1773"/>
                <a:ext cx="9" cy="18"/>
              </a:xfrm>
              <a:custGeom>
                <a:avLst/>
                <a:gdLst>
                  <a:gd name="T0" fmla="*/ 2147483647 w 5"/>
                  <a:gd name="T1" fmla="*/ 2147483647 h 9"/>
                  <a:gd name="T2" fmla="*/ 2147483647 w 5"/>
                  <a:gd name="T3" fmla="*/ 2147483647 h 9"/>
                  <a:gd name="T4" fmla="*/ 2147483647 w 5"/>
                  <a:gd name="T5" fmla="*/ 2147483647 h 9"/>
                  <a:gd name="T6" fmla="*/ 2147483647 w 5"/>
                  <a:gd name="T7" fmla="*/ 2147483647 h 9"/>
                  <a:gd name="T8" fmla="*/ 2147483647 w 5"/>
                  <a:gd name="T9" fmla="*/ 0 h 9"/>
                  <a:gd name="T10" fmla="*/ 2147483647 w 5"/>
                  <a:gd name="T11" fmla="*/ 2147483647 h 9"/>
                  <a:gd name="T12" fmla="*/ 0 w 5"/>
                  <a:gd name="T13" fmla="*/ 2147483647 h 9"/>
                  <a:gd name="T14" fmla="*/ 2147483647 w 5"/>
                  <a:gd name="T15" fmla="*/ 2147483647 h 9"/>
                  <a:gd name="T16" fmla="*/ 2147483647 w 5"/>
                  <a:gd name="T17" fmla="*/ 2147483647 h 9"/>
                  <a:gd name="T18" fmla="*/ 2147483647 w 5"/>
                  <a:gd name="T19" fmla="*/ 2147483647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9"/>
                  <a:gd name="T32" fmla="*/ 5 w 5"/>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9">
                    <a:moveTo>
                      <a:pt x="2" y="9"/>
                    </a:moveTo>
                    <a:lnTo>
                      <a:pt x="3" y="4"/>
                    </a:lnTo>
                    <a:lnTo>
                      <a:pt x="5" y="4"/>
                    </a:lnTo>
                    <a:lnTo>
                      <a:pt x="3" y="4"/>
                    </a:lnTo>
                    <a:lnTo>
                      <a:pt x="2" y="0"/>
                    </a:lnTo>
                    <a:lnTo>
                      <a:pt x="2" y="4"/>
                    </a:lnTo>
                    <a:lnTo>
                      <a:pt x="0" y="4"/>
                    </a:lnTo>
                    <a:lnTo>
                      <a:pt x="2" y="4"/>
                    </a:lnTo>
                    <a:lnTo>
                      <a:pt x="2" y="9"/>
                    </a:lnTo>
                    <a:close/>
                    <a:moveTo>
                      <a:pt x="2" y="6"/>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5148" name="Freeform 89"/>
              <p:cNvSpPr>
                <a:spLocks/>
              </p:cNvSpPr>
              <p:nvPr/>
            </p:nvSpPr>
            <p:spPr bwMode="auto">
              <a:xfrm>
                <a:off x="3552" y="1744"/>
                <a:ext cx="4" cy="47"/>
              </a:xfrm>
              <a:custGeom>
                <a:avLst/>
                <a:gdLst>
                  <a:gd name="T0" fmla="*/ 2147483647 w 2"/>
                  <a:gd name="T1" fmla="*/ 2147483647 h 24"/>
                  <a:gd name="T2" fmla="*/ 2147483647 w 2"/>
                  <a:gd name="T3" fmla="*/ 0 h 24"/>
                  <a:gd name="T4" fmla="*/ 2147483647 w 2"/>
                  <a:gd name="T5" fmla="*/ 0 h 24"/>
                  <a:gd name="T6" fmla="*/ 2147483647 w 2"/>
                  <a:gd name="T7" fmla="*/ 2147483647 h 24"/>
                  <a:gd name="T8" fmla="*/ 0 60000 65536"/>
                  <a:gd name="T9" fmla="*/ 0 60000 65536"/>
                  <a:gd name="T10" fmla="*/ 0 60000 65536"/>
                  <a:gd name="T11" fmla="*/ 0 60000 65536"/>
                  <a:gd name="T12" fmla="*/ 0 w 2"/>
                  <a:gd name="T13" fmla="*/ 0 h 24"/>
                  <a:gd name="T14" fmla="*/ 2 w 2"/>
                  <a:gd name="T15" fmla="*/ 24 h 24"/>
                </a:gdLst>
                <a:ahLst/>
                <a:cxnLst>
                  <a:cxn ang="T8">
                    <a:pos x="T0" y="T1"/>
                  </a:cxn>
                  <a:cxn ang="T9">
                    <a:pos x="T2" y="T3"/>
                  </a:cxn>
                  <a:cxn ang="T10">
                    <a:pos x="T4" y="T5"/>
                  </a:cxn>
                  <a:cxn ang="T11">
                    <a:pos x="T6" y="T7"/>
                  </a:cxn>
                </a:cxnLst>
                <a:rect l="T12" t="T13" r="T14" b="T15"/>
                <a:pathLst>
                  <a:path w="2" h="24">
                    <a:moveTo>
                      <a:pt x="2" y="24"/>
                    </a:moveTo>
                    <a:cubicBezTo>
                      <a:pt x="0" y="15"/>
                      <a:pt x="1" y="6"/>
                      <a:pt x="2" y="0"/>
                    </a:cubicBezTo>
                    <a:cubicBezTo>
                      <a:pt x="1" y="1"/>
                      <a:pt x="1" y="23"/>
                      <a:pt x="2" y="24"/>
                    </a:cubicBez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5149" name="Freeform 90"/>
              <p:cNvSpPr>
                <a:spLocks/>
              </p:cNvSpPr>
              <p:nvPr/>
            </p:nvSpPr>
            <p:spPr bwMode="auto">
              <a:xfrm>
                <a:off x="3556" y="1744"/>
                <a:ext cx="2" cy="47"/>
              </a:xfrm>
              <a:custGeom>
                <a:avLst/>
                <a:gdLst>
                  <a:gd name="T0" fmla="*/ 0 w 1"/>
                  <a:gd name="T1" fmla="*/ 2147483647 h 24"/>
                  <a:gd name="T2" fmla="*/ 2147483647 w 1"/>
                  <a:gd name="T3" fmla="*/ 2147483647 h 24"/>
                  <a:gd name="T4" fmla="*/ 0 w 1"/>
                  <a:gd name="T5" fmla="*/ 2147483647 h 24"/>
                  <a:gd name="T6" fmla="*/ 0 w 1"/>
                  <a:gd name="T7" fmla="*/ 2147483647 h 24"/>
                  <a:gd name="T8" fmla="*/ 2147483647 w 1"/>
                  <a:gd name="T9" fmla="*/ 2147483647 h 24"/>
                  <a:gd name="T10" fmla="*/ 0 w 1"/>
                  <a:gd name="T11" fmla="*/ 0 h 24"/>
                  <a:gd name="T12" fmla="*/ 0 w 1"/>
                  <a:gd name="T13" fmla="*/ 2147483647 h 24"/>
                  <a:gd name="T14" fmla="*/ 0 w 1"/>
                  <a:gd name="T15" fmla="*/ 2147483647 h 2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4"/>
                  <a:gd name="T26" fmla="*/ 1 w 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4">
                    <a:moveTo>
                      <a:pt x="0" y="24"/>
                    </a:moveTo>
                    <a:cubicBezTo>
                      <a:pt x="1" y="24"/>
                      <a:pt x="1" y="23"/>
                      <a:pt x="1" y="22"/>
                    </a:cubicBezTo>
                    <a:lnTo>
                      <a:pt x="0" y="21"/>
                    </a:lnTo>
                    <a:cubicBezTo>
                      <a:pt x="0" y="14"/>
                      <a:pt x="0" y="9"/>
                      <a:pt x="0" y="2"/>
                    </a:cubicBezTo>
                    <a:lnTo>
                      <a:pt x="1" y="2"/>
                    </a:lnTo>
                    <a:cubicBezTo>
                      <a:pt x="1" y="1"/>
                      <a:pt x="1" y="1"/>
                      <a:pt x="0" y="0"/>
                    </a:cubicBezTo>
                    <a:cubicBezTo>
                      <a:pt x="0" y="0"/>
                      <a:pt x="0" y="5"/>
                      <a:pt x="0" y="12"/>
                    </a:cubicBezTo>
                    <a:cubicBezTo>
                      <a:pt x="0" y="19"/>
                      <a:pt x="0" y="24"/>
                      <a:pt x="0" y="24"/>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5150" name="Freeform 91"/>
              <p:cNvSpPr>
                <a:spLocks noEditPoints="1"/>
              </p:cNvSpPr>
              <p:nvPr/>
            </p:nvSpPr>
            <p:spPr bwMode="auto">
              <a:xfrm>
                <a:off x="3556" y="1744"/>
                <a:ext cx="2" cy="47"/>
              </a:xfrm>
              <a:custGeom>
                <a:avLst/>
                <a:gdLst>
                  <a:gd name="T0" fmla="*/ 2147483647 w 1"/>
                  <a:gd name="T1" fmla="*/ 2147483647 h 24"/>
                  <a:gd name="T2" fmla="*/ 2147483647 w 1"/>
                  <a:gd name="T3" fmla="*/ 2147483647 h 24"/>
                  <a:gd name="T4" fmla="*/ 2147483647 w 1"/>
                  <a:gd name="T5" fmla="*/ 2147483647 h 24"/>
                  <a:gd name="T6" fmla="*/ 0 w 1"/>
                  <a:gd name="T7" fmla="*/ 0 h 24"/>
                  <a:gd name="T8" fmla="*/ 0 w 1"/>
                  <a:gd name="T9" fmla="*/ 2147483647 h 24"/>
                  <a:gd name="T10" fmla="*/ 0 w 1"/>
                  <a:gd name="T11" fmla="*/ 2147483647 h 24"/>
                  <a:gd name="T12" fmla="*/ 2147483647 w 1"/>
                  <a:gd name="T13" fmla="*/ 2147483647 h 24"/>
                  <a:gd name="T14" fmla="*/ 0 w 1"/>
                  <a:gd name="T15" fmla="*/ 2147483647 h 2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4"/>
                  <a:gd name="T26" fmla="*/ 1 w 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4">
                    <a:moveTo>
                      <a:pt x="1" y="2"/>
                    </a:moveTo>
                    <a:cubicBezTo>
                      <a:pt x="1" y="2"/>
                      <a:pt x="1" y="2"/>
                      <a:pt x="1" y="2"/>
                    </a:cubicBezTo>
                    <a:moveTo>
                      <a:pt x="1" y="2"/>
                    </a:moveTo>
                    <a:cubicBezTo>
                      <a:pt x="1" y="1"/>
                      <a:pt x="0" y="0"/>
                      <a:pt x="0" y="0"/>
                    </a:cubicBezTo>
                    <a:cubicBezTo>
                      <a:pt x="0" y="0"/>
                      <a:pt x="0" y="6"/>
                      <a:pt x="0" y="12"/>
                    </a:cubicBezTo>
                    <a:cubicBezTo>
                      <a:pt x="0" y="19"/>
                      <a:pt x="0" y="24"/>
                      <a:pt x="0" y="24"/>
                    </a:cubicBezTo>
                    <a:cubicBezTo>
                      <a:pt x="1" y="24"/>
                      <a:pt x="1" y="23"/>
                      <a:pt x="1" y="22"/>
                    </a:cubicBezTo>
                    <a:cubicBezTo>
                      <a:pt x="1" y="23"/>
                      <a:pt x="1" y="24"/>
                      <a:pt x="0" y="24"/>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5151" name="Freeform 92"/>
              <p:cNvSpPr>
                <a:spLocks/>
              </p:cNvSpPr>
              <p:nvPr/>
            </p:nvSpPr>
            <p:spPr bwMode="auto">
              <a:xfrm>
                <a:off x="3556" y="1748"/>
                <a:ext cx="2" cy="39"/>
              </a:xfrm>
              <a:custGeom>
                <a:avLst/>
                <a:gdLst>
                  <a:gd name="T0" fmla="*/ 2147483647 w 1"/>
                  <a:gd name="T1" fmla="*/ 0 h 20"/>
                  <a:gd name="T2" fmla="*/ 2147483647 w 1"/>
                  <a:gd name="T3" fmla="*/ 0 h 20"/>
                  <a:gd name="T4" fmla="*/ 0 w 1"/>
                  <a:gd name="T5" fmla="*/ 2147483647 h 20"/>
                  <a:gd name="T6" fmla="*/ 2147483647 w 1"/>
                  <a:gd name="T7" fmla="*/ 2147483647 h 20"/>
                  <a:gd name="T8" fmla="*/ 2147483647 w 1"/>
                  <a:gd name="T9" fmla="*/ 2147483647 h 20"/>
                  <a:gd name="T10" fmla="*/ 0 60000 65536"/>
                  <a:gd name="T11" fmla="*/ 0 60000 65536"/>
                  <a:gd name="T12" fmla="*/ 0 60000 65536"/>
                  <a:gd name="T13" fmla="*/ 0 60000 65536"/>
                  <a:gd name="T14" fmla="*/ 0 60000 65536"/>
                  <a:gd name="T15" fmla="*/ 0 w 1"/>
                  <a:gd name="T16" fmla="*/ 0 h 20"/>
                  <a:gd name="T17" fmla="*/ 1 w 1"/>
                  <a:gd name="T18" fmla="*/ 20 h 20"/>
                </a:gdLst>
                <a:ahLst/>
                <a:cxnLst>
                  <a:cxn ang="T10">
                    <a:pos x="T0" y="T1"/>
                  </a:cxn>
                  <a:cxn ang="T11">
                    <a:pos x="T2" y="T3"/>
                  </a:cxn>
                  <a:cxn ang="T12">
                    <a:pos x="T4" y="T5"/>
                  </a:cxn>
                  <a:cxn ang="T13">
                    <a:pos x="T6" y="T7"/>
                  </a:cxn>
                  <a:cxn ang="T14">
                    <a:pos x="T8" y="T9"/>
                  </a:cxn>
                </a:cxnLst>
                <a:rect l="T15" t="T16" r="T17" b="T18"/>
                <a:pathLst>
                  <a:path w="1" h="20">
                    <a:moveTo>
                      <a:pt x="1" y="0"/>
                    </a:moveTo>
                    <a:cubicBezTo>
                      <a:pt x="1" y="0"/>
                      <a:pt x="1" y="0"/>
                      <a:pt x="1" y="0"/>
                    </a:cubicBezTo>
                    <a:cubicBezTo>
                      <a:pt x="0" y="0"/>
                      <a:pt x="0" y="5"/>
                      <a:pt x="0" y="10"/>
                    </a:cubicBezTo>
                    <a:cubicBezTo>
                      <a:pt x="0" y="15"/>
                      <a:pt x="0" y="20"/>
                      <a:pt x="1" y="20"/>
                    </a:cubicBezTo>
                    <a:cubicBezTo>
                      <a:pt x="1" y="20"/>
                      <a:pt x="1" y="19"/>
                      <a:pt x="1" y="19"/>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5152" name="Freeform 93"/>
              <p:cNvSpPr>
                <a:spLocks/>
              </p:cNvSpPr>
              <p:nvPr/>
            </p:nvSpPr>
            <p:spPr bwMode="auto">
              <a:xfrm>
                <a:off x="3513" y="1744"/>
                <a:ext cx="4" cy="47"/>
              </a:xfrm>
              <a:custGeom>
                <a:avLst/>
                <a:gdLst>
                  <a:gd name="T0" fmla="*/ 2147483647 w 2"/>
                  <a:gd name="T1" fmla="*/ 2147483647 h 24"/>
                  <a:gd name="T2" fmla="*/ 2147483647 w 2"/>
                  <a:gd name="T3" fmla="*/ 0 h 24"/>
                  <a:gd name="T4" fmla="*/ 2147483647 w 2"/>
                  <a:gd name="T5" fmla="*/ 0 h 24"/>
                  <a:gd name="T6" fmla="*/ 2147483647 w 2"/>
                  <a:gd name="T7" fmla="*/ 2147483647 h 24"/>
                  <a:gd name="T8" fmla="*/ 2147483647 w 2"/>
                  <a:gd name="T9" fmla="*/ 2147483647 h 24"/>
                  <a:gd name="T10" fmla="*/ 0 60000 65536"/>
                  <a:gd name="T11" fmla="*/ 0 60000 65536"/>
                  <a:gd name="T12" fmla="*/ 0 60000 65536"/>
                  <a:gd name="T13" fmla="*/ 0 60000 65536"/>
                  <a:gd name="T14" fmla="*/ 0 60000 65536"/>
                  <a:gd name="T15" fmla="*/ 0 w 2"/>
                  <a:gd name="T16" fmla="*/ 0 h 24"/>
                  <a:gd name="T17" fmla="*/ 2 w 2"/>
                  <a:gd name="T18" fmla="*/ 24 h 24"/>
                </a:gdLst>
                <a:ahLst/>
                <a:cxnLst>
                  <a:cxn ang="T10">
                    <a:pos x="T0" y="T1"/>
                  </a:cxn>
                  <a:cxn ang="T11">
                    <a:pos x="T2" y="T3"/>
                  </a:cxn>
                  <a:cxn ang="T12">
                    <a:pos x="T4" y="T5"/>
                  </a:cxn>
                  <a:cxn ang="T13">
                    <a:pos x="T6" y="T7"/>
                  </a:cxn>
                  <a:cxn ang="T14">
                    <a:pos x="T8" y="T9"/>
                  </a:cxn>
                </a:cxnLst>
                <a:rect l="T15" t="T16" r="T17" b="T18"/>
                <a:pathLst>
                  <a:path w="2" h="24">
                    <a:moveTo>
                      <a:pt x="1" y="24"/>
                    </a:moveTo>
                    <a:cubicBezTo>
                      <a:pt x="0" y="15"/>
                      <a:pt x="0" y="6"/>
                      <a:pt x="1" y="0"/>
                    </a:cubicBezTo>
                    <a:lnTo>
                      <a:pt x="2" y="0"/>
                    </a:lnTo>
                    <a:cubicBezTo>
                      <a:pt x="1" y="1"/>
                      <a:pt x="1" y="23"/>
                      <a:pt x="2" y="24"/>
                    </a:cubicBezTo>
                    <a:lnTo>
                      <a:pt x="1" y="24"/>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5153" name="Freeform 94"/>
              <p:cNvSpPr>
                <a:spLocks/>
              </p:cNvSpPr>
              <p:nvPr/>
            </p:nvSpPr>
            <p:spPr bwMode="auto">
              <a:xfrm>
                <a:off x="3515" y="1744"/>
                <a:ext cx="2" cy="47"/>
              </a:xfrm>
              <a:custGeom>
                <a:avLst/>
                <a:gdLst>
                  <a:gd name="T0" fmla="*/ 2147483647 w 1"/>
                  <a:gd name="T1" fmla="*/ 2147483647 h 24"/>
                  <a:gd name="T2" fmla="*/ 2147483647 w 1"/>
                  <a:gd name="T3" fmla="*/ 0 h 24"/>
                  <a:gd name="T4" fmla="*/ 2147483647 w 1"/>
                  <a:gd name="T5" fmla="*/ 0 h 24"/>
                  <a:gd name="T6" fmla="*/ 2147483647 w 1"/>
                  <a:gd name="T7" fmla="*/ 2147483647 h 24"/>
                  <a:gd name="T8" fmla="*/ 0 60000 65536"/>
                  <a:gd name="T9" fmla="*/ 0 60000 65536"/>
                  <a:gd name="T10" fmla="*/ 0 60000 65536"/>
                  <a:gd name="T11" fmla="*/ 0 60000 65536"/>
                  <a:gd name="T12" fmla="*/ 0 w 1"/>
                  <a:gd name="T13" fmla="*/ 0 h 24"/>
                  <a:gd name="T14" fmla="*/ 1 w 1"/>
                  <a:gd name="T15" fmla="*/ 24 h 24"/>
                </a:gdLst>
                <a:ahLst/>
                <a:cxnLst>
                  <a:cxn ang="T8">
                    <a:pos x="T0" y="T1"/>
                  </a:cxn>
                  <a:cxn ang="T9">
                    <a:pos x="T2" y="T3"/>
                  </a:cxn>
                  <a:cxn ang="T10">
                    <a:pos x="T4" y="T5"/>
                  </a:cxn>
                  <a:cxn ang="T11">
                    <a:pos x="T6" y="T7"/>
                  </a:cxn>
                </a:cxnLst>
                <a:rect l="T12" t="T13" r="T14" b="T15"/>
                <a:pathLst>
                  <a:path w="1" h="24">
                    <a:moveTo>
                      <a:pt x="1" y="24"/>
                    </a:moveTo>
                    <a:cubicBezTo>
                      <a:pt x="0" y="15"/>
                      <a:pt x="0" y="6"/>
                      <a:pt x="1" y="0"/>
                    </a:cubicBezTo>
                    <a:cubicBezTo>
                      <a:pt x="0" y="1"/>
                      <a:pt x="0" y="23"/>
                      <a:pt x="1"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5154" name="Freeform 95"/>
              <p:cNvSpPr>
                <a:spLocks/>
              </p:cNvSpPr>
              <p:nvPr/>
            </p:nvSpPr>
            <p:spPr bwMode="auto">
              <a:xfrm>
                <a:off x="3528" y="1710"/>
                <a:ext cx="14" cy="34"/>
              </a:xfrm>
              <a:custGeom>
                <a:avLst/>
                <a:gdLst>
                  <a:gd name="T0" fmla="*/ 0 w 7"/>
                  <a:gd name="T1" fmla="*/ 2147483647 h 17"/>
                  <a:gd name="T2" fmla="*/ 2147483647 w 7"/>
                  <a:gd name="T3" fmla="*/ 2147483647 h 17"/>
                  <a:gd name="T4" fmla="*/ 2147483647 w 7"/>
                  <a:gd name="T5" fmla="*/ 2147483647 h 17"/>
                  <a:gd name="T6" fmla="*/ 2147483647 w 7"/>
                  <a:gd name="T7" fmla="*/ 2147483647 h 17"/>
                  <a:gd name="T8" fmla="*/ 2147483647 w 7"/>
                  <a:gd name="T9" fmla="*/ 0 h 17"/>
                  <a:gd name="T10" fmla="*/ 2147483647 w 7"/>
                  <a:gd name="T11" fmla="*/ 0 h 17"/>
                  <a:gd name="T12" fmla="*/ 0 w 7"/>
                  <a:gd name="T13" fmla="*/ 0 h 17"/>
                  <a:gd name="T14" fmla="*/ 0 w 7"/>
                  <a:gd name="T15" fmla="*/ 2147483647 h 17"/>
                  <a:gd name="T16" fmla="*/ 0 w 7"/>
                  <a:gd name="T17" fmla="*/ 214748364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7"/>
                  <a:gd name="T29" fmla="*/ 7 w 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7">
                    <a:moveTo>
                      <a:pt x="0" y="17"/>
                    </a:moveTo>
                    <a:cubicBezTo>
                      <a:pt x="1" y="17"/>
                      <a:pt x="3" y="17"/>
                      <a:pt x="4" y="17"/>
                    </a:cubicBezTo>
                    <a:cubicBezTo>
                      <a:pt x="5" y="17"/>
                      <a:pt x="6" y="17"/>
                      <a:pt x="7" y="17"/>
                    </a:cubicBezTo>
                    <a:cubicBezTo>
                      <a:pt x="7" y="14"/>
                      <a:pt x="7" y="12"/>
                      <a:pt x="7" y="9"/>
                    </a:cubicBezTo>
                    <a:cubicBezTo>
                      <a:pt x="7" y="6"/>
                      <a:pt x="7" y="3"/>
                      <a:pt x="7" y="0"/>
                    </a:cubicBezTo>
                    <a:cubicBezTo>
                      <a:pt x="6" y="0"/>
                      <a:pt x="5" y="0"/>
                      <a:pt x="4" y="0"/>
                    </a:cubicBezTo>
                    <a:cubicBezTo>
                      <a:pt x="3" y="0"/>
                      <a:pt x="1" y="0"/>
                      <a:pt x="0" y="0"/>
                    </a:cubicBezTo>
                    <a:cubicBezTo>
                      <a:pt x="0" y="3"/>
                      <a:pt x="0" y="6"/>
                      <a:pt x="0" y="9"/>
                    </a:cubicBezTo>
                    <a:cubicBezTo>
                      <a:pt x="0" y="12"/>
                      <a:pt x="0" y="14"/>
                      <a:pt x="0" y="17"/>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5155" name="Freeform 96"/>
              <p:cNvSpPr>
                <a:spLocks/>
              </p:cNvSpPr>
              <p:nvPr/>
            </p:nvSpPr>
            <p:spPr bwMode="auto">
              <a:xfrm>
                <a:off x="2802" y="1744"/>
                <a:ext cx="43" cy="47"/>
              </a:xfrm>
              <a:custGeom>
                <a:avLst/>
                <a:gdLst>
                  <a:gd name="T0" fmla="*/ 2147483647 w 22"/>
                  <a:gd name="T1" fmla="*/ 2147483647 h 24"/>
                  <a:gd name="T2" fmla="*/ 2147483647 w 22"/>
                  <a:gd name="T3" fmla="*/ 2147483647 h 24"/>
                  <a:gd name="T4" fmla="*/ 2147483647 w 22"/>
                  <a:gd name="T5" fmla="*/ 0 h 24"/>
                  <a:gd name="T6" fmla="*/ 2147483647 w 22"/>
                  <a:gd name="T7" fmla="*/ 0 h 24"/>
                  <a:gd name="T8" fmla="*/ 2147483647 w 22"/>
                  <a:gd name="T9" fmla="*/ 2147483647 h 24"/>
                  <a:gd name="T10" fmla="*/ 0 60000 65536"/>
                  <a:gd name="T11" fmla="*/ 0 60000 65536"/>
                  <a:gd name="T12" fmla="*/ 0 60000 65536"/>
                  <a:gd name="T13" fmla="*/ 0 60000 65536"/>
                  <a:gd name="T14" fmla="*/ 0 60000 65536"/>
                  <a:gd name="T15" fmla="*/ 0 w 22"/>
                  <a:gd name="T16" fmla="*/ 0 h 24"/>
                  <a:gd name="T17" fmla="*/ 22 w 22"/>
                  <a:gd name="T18" fmla="*/ 24 h 24"/>
                </a:gdLst>
                <a:ahLst/>
                <a:cxnLst>
                  <a:cxn ang="T10">
                    <a:pos x="T0" y="T1"/>
                  </a:cxn>
                  <a:cxn ang="T11">
                    <a:pos x="T2" y="T3"/>
                  </a:cxn>
                  <a:cxn ang="T12">
                    <a:pos x="T4" y="T5"/>
                  </a:cxn>
                  <a:cxn ang="T13">
                    <a:pos x="T6" y="T7"/>
                  </a:cxn>
                  <a:cxn ang="T14">
                    <a:pos x="T8" y="T9"/>
                  </a:cxn>
                </a:cxnLst>
                <a:rect l="T15" t="T16" r="T17" b="T18"/>
                <a:pathLst>
                  <a:path w="22" h="24">
                    <a:moveTo>
                      <a:pt x="1" y="24"/>
                    </a:moveTo>
                    <a:lnTo>
                      <a:pt x="22" y="24"/>
                    </a:lnTo>
                    <a:lnTo>
                      <a:pt x="22" y="0"/>
                    </a:lnTo>
                    <a:lnTo>
                      <a:pt x="1" y="0"/>
                    </a:lnTo>
                    <a:cubicBezTo>
                      <a:pt x="0" y="8"/>
                      <a:pt x="0" y="16"/>
                      <a:pt x="1" y="24"/>
                    </a:cubicBezTo>
                    <a:close/>
                  </a:path>
                </a:pathLst>
              </a:custGeom>
              <a:solidFill>
                <a:srgbClr val="A9A8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5156" name="Freeform 97"/>
              <p:cNvSpPr>
                <a:spLocks noEditPoints="1"/>
              </p:cNvSpPr>
              <p:nvPr/>
            </p:nvSpPr>
            <p:spPr bwMode="auto">
              <a:xfrm>
                <a:off x="2806" y="1767"/>
                <a:ext cx="12" cy="20"/>
              </a:xfrm>
              <a:custGeom>
                <a:avLst/>
                <a:gdLst>
                  <a:gd name="T0" fmla="*/ 2147483647 w 6"/>
                  <a:gd name="T1" fmla="*/ 2147483647 h 10"/>
                  <a:gd name="T2" fmla="*/ 2147483647 w 6"/>
                  <a:gd name="T3" fmla="*/ 2147483647 h 10"/>
                  <a:gd name="T4" fmla="*/ 2147483647 w 6"/>
                  <a:gd name="T5" fmla="*/ 2147483647 h 10"/>
                  <a:gd name="T6" fmla="*/ 2147483647 w 6"/>
                  <a:gd name="T7" fmla="*/ 2147483647 h 10"/>
                  <a:gd name="T8" fmla="*/ 2147483647 w 6"/>
                  <a:gd name="T9" fmla="*/ 0 h 10"/>
                  <a:gd name="T10" fmla="*/ 2147483647 w 6"/>
                  <a:gd name="T11" fmla="*/ 2147483647 h 10"/>
                  <a:gd name="T12" fmla="*/ 0 w 6"/>
                  <a:gd name="T13" fmla="*/ 2147483647 h 10"/>
                  <a:gd name="T14" fmla="*/ 2147483647 w 6"/>
                  <a:gd name="T15" fmla="*/ 2147483647 h 10"/>
                  <a:gd name="T16" fmla="*/ 2147483647 w 6"/>
                  <a:gd name="T17" fmla="*/ 2147483647 h 10"/>
                  <a:gd name="T18" fmla="*/ 2147483647 w 6"/>
                  <a:gd name="T19" fmla="*/ 214748364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0"/>
                  <a:gd name="T32" fmla="*/ 6 w 6"/>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0">
                    <a:moveTo>
                      <a:pt x="3" y="10"/>
                    </a:moveTo>
                    <a:lnTo>
                      <a:pt x="3" y="5"/>
                    </a:lnTo>
                    <a:lnTo>
                      <a:pt x="6" y="5"/>
                    </a:lnTo>
                    <a:lnTo>
                      <a:pt x="3" y="5"/>
                    </a:lnTo>
                    <a:lnTo>
                      <a:pt x="3" y="0"/>
                    </a:lnTo>
                    <a:lnTo>
                      <a:pt x="2" y="5"/>
                    </a:lnTo>
                    <a:lnTo>
                      <a:pt x="0" y="5"/>
                    </a:lnTo>
                    <a:lnTo>
                      <a:pt x="2" y="5"/>
                    </a:lnTo>
                    <a:lnTo>
                      <a:pt x="3" y="10"/>
                    </a:lnTo>
                    <a:close/>
                    <a:moveTo>
                      <a:pt x="3" y="8"/>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5157" name="Freeform 98"/>
              <p:cNvSpPr>
                <a:spLocks noEditPoints="1"/>
              </p:cNvSpPr>
              <p:nvPr/>
            </p:nvSpPr>
            <p:spPr bwMode="auto">
              <a:xfrm>
                <a:off x="2808" y="1773"/>
                <a:ext cx="12" cy="18"/>
              </a:xfrm>
              <a:custGeom>
                <a:avLst/>
                <a:gdLst>
                  <a:gd name="T0" fmla="*/ 2147483647 w 6"/>
                  <a:gd name="T1" fmla="*/ 2147483647 h 9"/>
                  <a:gd name="T2" fmla="*/ 2147483647 w 6"/>
                  <a:gd name="T3" fmla="*/ 2147483647 h 9"/>
                  <a:gd name="T4" fmla="*/ 2147483647 w 6"/>
                  <a:gd name="T5" fmla="*/ 2147483647 h 9"/>
                  <a:gd name="T6" fmla="*/ 2147483647 w 6"/>
                  <a:gd name="T7" fmla="*/ 2147483647 h 9"/>
                  <a:gd name="T8" fmla="*/ 2147483647 w 6"/>
                  <a:gd name="T9" fmla="*/ 0 h 9"/>
                  <a:gd name="T10" fmla="*/ 2147483647 w 6"/>
                  <a:gd name="T11" fmla="*/ 2147483647 h 9"/>
                  <a:gd name="T12" fmla="*/ 0 w 6"/>
                  <a:gd name="T13" fmla="*/ 2147483647 h 9"/>
                  <a:gd name="T14" fmla="*/ 2147483647 w 6"/>
                  <a:gd name="T15" fmla="*/ 2147483647 h 9"/>
                  <a:gd name="T16" fmla="*/ 2147483647 w 6"/>
                  <a:gd name="T17" fmla="*/ 2147483647 h 9"/>
                  <a:gd name="T18" fmla="*/ 2147483647 w 6"/>
                  <a:gd name="T19" fmla="*/ 2147483647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9"/>
                  <a:gd name="T32" fmla="*/ 6 w 6"/>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9">
                    <a:moveTo>
                      <a:pt x="3" y="9"/>
                    </a:moveTo>
                    <a:lnTo>
                      <a:pt x="3" y="4"/>
                    </a:lnTo>
                    <a:lnTo>
                      <a:pt x="6" y="4"/>
                    </a:lnTo>
                    <a:lnTo>
                      <a:pt x="3" y="4"/>
                    </a:lnTo>
                    <a:lnTo>
                      <a:pt x="3" y="0"/>
                    </a:lnTo>
                    <a:lnTo>
                      <a:pt x="3" y="4"/>
                    </a:lnTo>
                    <a:lnTo>
                      <a:pt x="0" y="4"/>
                    </a:lnTo>
                    <a:lnTo>
                      <a:pt x="3" y="4"/>
                    </a:lnTo>
                    <a:lnTo>
                      <a:pt x="3" y="9"/>
                    </a:lnTo>
                    <a:close/>
                    <a:moveTo>
                      <a:pt x="3" y="6"/>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5158" name="Freeform 99"/>
              <p:cNvSpPr>
                <a:spLocks/>
              </p:cNvSpPr>
              <p:nvPr/>
            </p:nvSpPr>
            <p:spPr bwMode="auto">
              <a:xfrm>
                <a:off x="2841" y="1744"/>
                <a:ext cx="4" cy="47"/>
              </a:xfrm>
              <a:custGeom>
                <a:avLst/>
                <a:gdLst>
                  <a:gd name="T0" fmla="*/ 2147483647 w 2"/>
                  <a:gd name="T1" fmla="*/ 2147483647 h 24"/>
                  <a:gd name="T2" fmla="*/ 2147483647 w 2"/>
                  <a:gd name="T3" fmla="*/ 0 h 24"/>
                  <a:gd name="T4" fmla="*/ 2147483647 w 2"/>
                  <a:gd name="T5" fmla="*/ 0 h 24"/>
                  <a:gd name="T6" fmla="*/ 2147483647 w 2"/>
                  <a:gd name="T7" fmla="*/ 2147483647 h 24"/>
                  <a:gd name="T8" fmla="*/ 2147483647 w 2"/>
                  <a:gd name="T9" fmla="*/ 2147483647 h 24"/>
                  <a:gd name="T10" fmla="*/ 0 60000 65536"/>
                  <a:gd name="T11" fmla="*/ 0 60000 65536"/>
                  <a:gd name="T12" fmla="*/ 0 60000 65536"/>
                  <a:gd name="T13" fmla="*/ 0 60000 65536"/>
                  <a:gd name="T14" fmla="*/ 0 60000 65536"/>
                  <a:gd name="T15" fmla="*/ 0 w 2"/>
                  <a:gd name="T16" fmla="*/ 0 h 24"/>
                  <a:gd name="T17" fmla="*/ 2 w 2"/>
                  <a:gd name="T18" fmla="*/ 24 h 24"/>
                </a:gdLst>
                <a:ahLst/>
                <a:cxnLst>
                  <a:cxn ang="T10">
                    <a:pos x="T0" y="T1"/>
                  </a:cxn>
                  <a:cxn ang="T11">
                    <a:pos x="T2" y="T3"/>
                  </a:cxn>
                  <a:cxn ang="T12">
                    <a:pos x="T4" y="T5"/>
                  </a:cxn>
                  <a:cxn ang="T13">
                    <a:pos x="T6" y="T7"/>
                  </a:cxn>
                  <a:cxn ang="T14">
                    <a:pos x="T8" y="T9"/>
                  </a:cxn>
                </a:cxnLst>
                <a:rect l="T15" t="T16" r="T17" b="T18"/>
                <a:pathLst>
                  <a:path w="2" h="24">
                    <a:moveTo>
                      <a:pt x="1" y="24"/>
                    </a:moveTo>
                    <a:cubicBezTo>
                      <a:pt x="0" y="15"/>
                      <a:pt x="0" y="6"/>
                      <a:pt x="1" y="0"/>
                    </a:cubicBezTo>
                    <a:lnTo>
                      <a:pt x="2" y="0"/>
                    </a:lnTo>
                    <a:cubicBezTo>
                      <a:pt x="1" y="1"/>
                      <a:pt x="1" y="23"/>
                      <a:pt x="2" y="24"/>
                    </a:cubicBezTo>
                    <a:lnTo>
                      <a:pt x="1" y="24"/>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5159" name="Freeform 100"/>
              <p:cNvSpPr>
                <a:spLocks/>
              </p:cNvSpPr>
              <p:nvPr/>
            </p:nvSpPr>
            <p:spPr bwMode="auto">
              <a:xfrm>
                <a:off x="2843" y="1744"/>
                <a:ext cx="2" cy="47"/>
              </a:xfrm>
              <a:custGeom>
                <a:avLst/>
                <a:gdLst>
                  <a:gd name="T0" fmla="*/ 2147483647 w 1"/>
                  <a:gd name="T1" fmla="*/ 2147483647 h 24"/>
                  <a:gd name="T2" fmla="*/ 2147483647 w 1"/>
                  <a:gd name="T3" fmla="*/ 2147483647 h 24"/>
                  <a:gd name="T4" fmla="*/ 2147483647 w 1"/>
                  <a:gd name="T5" fmla="*/ 2147483647 h 24"/>
                  <a:gd name="T6" fmla="*/ 2147483647 w 1"/>
                  <a:gd name="T7" fmla="*/ 2147483647 h 24"/>
                  <a:gd name="T8" fmla="*/ 2147483647 w 1"/>
                  <a:gd name="T9" fmla="*/ 2147483647 h 24"/>
                  <a:gd name="T10" fmla="*/ 2147483647 w 1"/>
                  <a:gd name="T11" fmla="*/ 0 h 24"/>
                  <a:gd name="T12" fmla="*/ 0 w 1"/>
                  <a:gd name="T13" fmla="*/ 2147483647 h 24"/>
                  <a:gd name="T14" fmla="*/ 2147483647 w 1"/>
                  <a:gd name="T15" fmla="*/ 2147483647 h 2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4"/>
                  <a:gd name="T26" fmla="*/ 1 w 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4">
                    <a:moveTo>
                      <a:pt x="1" y="24"/>
                    </a:moveTo>
                    <a:cubicBezTo>
                      <a:pt x="1" y="24"/>
                      <a:pt x="1" y="23"/>
                      <a:pt x="1" y="22"/>
                    </a:cubicBezTo>
                    <a:lnTo>
                      <a:pt x="1" y="21"/>
                    </a:lnTo>
                    <a:cubicBezTo>
                      <a:pt x="1" y="14"/>
                      <a:pt x="1" y="9"/>
                      <a:pt x="1" y="2"/>
                    </a:cubicBezTo>
                    <a:cubicBezTo>
                      <a:pt x="1" y="1"/>
                      <a:pt x="1" y="1"/>
                      <a:pt x="1" y="0"/>
                    </a:cubicBezTo>
                    <a:cubicBezTo>
                      <a:pt x="1" y="0"/>
                      <a:pt x="0" y="5"/>
                      <a:pt x="0" y="12"/>
                    </a:cubicBezTo>
                    <a:cubicBezTo>
                      <a:pt x="0" y="19"/>
                      <a:pt x="1" y="24"/>
                      <a:pt x="1" y="24"/>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5160" name="Freeform 101"/>
              <p:cNvSpPr>
                <a:spLocks noEditPoints="1"/>
              </p:cNvSpPr>
              <p:nvPr/>
            </p:nvSpPr>
            <p:spPr bwMode="auto">
              <a:xfrm>
                <a:off x="2843" y="1744"/>
                <a:ext cx="2" cy="47"/>
              </a:xfrm>
              <a:custGeom>
                <a:avLst/>
                <a:gdLst>
                  <a:gd name="T0" fmla="*/ 2147483647 w 1"/>
                  <a:gd name="T1" fmla="*/ 2147483647 h 24"/>
                  <a:gd name="T2" fmla="*/ 2147483647 w 1"/>
                  <a:gd name="T3" fmla="*/ 2147483647 h 24"/>
                  <a:gd name="T4" fmla="*/ 2147483647 w 1"/>
                  <a:gd name="T5" fmla="*/ 2147483647 h 24"/>
                  <a:gd name="T6" fmla="*/ 2147483647 w 1"/>
                  <a:gd name="T7" fmla="*/ 0 h 24"/>
                  <a:gd name="T8" fmla="*/ 0 w 1"/>
                  <a:gd name="T9" fmla="*/ 2147483647 h 24"/>
                  <a:gd name="T10" fmla="*/ 2147483647 w 1"/>
                  <a:gd name="T11" fmla="*/ 2147483647 h 24"/>
                  <a:gd name="T12" fmla="*/ 2147483647 w 1"/>
                  <a:gd name="T13" fmla="*/ 2147483647 h 24"/>
                  <a:gd name="T14" fmla="*/ 2147483647 w 1"/>
                  <a:gd name="T15" fmla="*/ 2147483647 h 2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4"/>
                  <a:gd name="T26" fmla="*/ 1 w 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4">
                    <a:moveTo>
                      <a:pt x="1" y="2"/>
                    </a:moveTo>
                    <a:cubicBezTo>
                      <a:pt x="1" y="2"/>
                      <a:pt x="1" y="2"/>
                      <a:pt x="1" y="2"/>
                    </a:cubicBezTo>
                    <a:moveTo>
                      <a:pt x="1" y="2"/>
                    </a:moveTo>
                    <a:cubicBezTo>
                      <a:pt x="1" y="1"/>
                      <a:pt x="1" y="0"/>
                      <a:pt x="1" y="0"/>
                    </a:cubicBezTo>
                    <a:cubicBezTo>
                      <a:pt x="0" y="0"/>
                      <a:pt x="0" y="6"/>
                      <a:pt x="0" y="12"/>
                    </a:cubicBezTo>
                    <a:cubicBezTo>
                      <a:pt x="0" y="19"/>
                      <a:pt x="0" y="24"/>
                      <a:pt x="1" y="24"/>
                    </a:cubicBezTo>
                    <a:cubicBezTo>
                      <a:pt x="1" y="24"/>
                      <a:pt x="1" y="23"/>
                      <a:pt x="1" y="22"/>
                    </a:cubicBezTo>
                    <a:cubicBezTo>
                      <a:pt x="1" y="23"/>
                      <a:pt x="1" y="24"/>
                      <a:pt x="1" y="24"/>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5161" name="Freeform 102"/>
              <p:cNvSpPr>
                <a:spLocks/>
              </p:cNvSpPr>
              <p:nvPr/>
            </p:nvSpPr>
            <p:spPr bwMode="auto">
              <a:xfrm>
                <a:off x="2845" y="1748"/>
                <a:ext cx="1" cy="39"/>
              </a:xfrm>
              <a:custGeom>
                <a:avLst/>
                <a:gdLst>
                  <a:gd name="T0" fmla="*/ 0 w 1"/>
                  <a:gd name="T1" fmla="*/ 0 h 20"/>
                  <a:gd name="T2" fmla="*/ 0 w 1"/>
                  <a:gd name="T3" fmla="*/ 0 h 20"/>
                  <a:gd name="T4" fmla="*/ 0 w 1"/>
                  <a:gd name="T5" fmla="*/ 2147483647 h 20"/>
                  <a:gd name="T6" fmla="*/ 0 w 1"/>
                  <a:gd name="T7" fmla="*/ 2147483647 h 20"/>
                  <a:gd name="T8" fmla="*/ 0 w 1"/>
                  <a:gd name="T9" fmla="*/ 2147483647 h 20"/>
                  <a:gd name="T10" fmla="*/ 0 60000 65536"/>
                  <a:gd name="T11" fmla="*/ 0 60000 65536"/>
                  <a:gd name="T12" fmla="*/ 0 60000 65536"/>
                  <a:gd name="T13" fmla="*/ 0 60000 65536"/>
                  <a:gd name="T14" fmla="*/ 0 60000 65536"/>
                  <a:gd name="T15" fmla="*/ 0 w 1"/>
                  <a:gd name="T16" fmla="*/ 0 h 20"/>
                  <a:gd name="T17" fmla="*/ 1 w 1"/>
                  <a:gd name="T18" fmla="*/ 20 h 20"/>
                </a:gdLst>
                <a:ahLst/>
                <a:cxnLst>
                  <a:cxn ang="T10">
                    <a:pos x="T0" y="T1"/>
                  </a:cxn>
                  <a:cxn ang="T11">
                    <a:pos x="T2" y="T3"/>
                  </a:cxn>
                  <a:cxn ang="T12">
                    <a:pos x="T4" y="T5"/>
                  </a:cxn>
                  <a:cxn ang="T13">
                    <a:pos x="T6" y="T7"/>
                  </a:cxn>
                  <a:cxn ang="T14">
                    <a:pos x="T8" y="T9"/>
                  </a:cxn>
                </a:cxnLst>
                <a:rect l="T15" t="T16" r="T17" b="T18"/>
                <a:pathLst>
                  <a:path w="1" h="20">
                    <a:moveTo>
                      <a:pt x="0" y="0"/>
                    </a:moveTo>
                    <a:cubicBezTo>
                      <a:pt x="0" y="0"/>
                      <a:pt x="0" y="0"/>
                      <a:pt x="0" y="0"/>
                    </a:cubicBezTo>
                    <a:cubicBezTo>
                      <a:pt x="0" y="0"/>
                      <a:pt x="0" y="5"/>
                      <a:pt x="0" y="10"/>
                    </a:cubicBezTo>
                    <a:cubicBezTo>
                      <a:pt x="0" y="15"/>
                      <a:pt x="0" y="20"/>
                      <a:pt x="0" y="20"/>
                    </a:cubicBezTo>
                    <a:cubicBezTo>
                      <a:pt x="0" y="20"/>
                      <a:pt x="0" y="19"/>
                      <a:pt x="0" y="19"/>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5162" name="Freeform 103"/>
              <p:cNvSpPr>
                <a:spLocks/>
              </p:cNvSpPr>
              <p:nvPr/>
            </p:nvSpPr>
            <p:spPr bwMode="auto">
              <a:xfrm>
                <a:off x="2802" y="1744"/>
                <a:ext cx="4" cy="47"/>
              </a:xfrm>
              <a:custGeom>
                <a:avLst/>
                <a:gdLst>
                  <a:gd name="T0" fmla="*/ 2147483647 w 2"/>
                  <a:gd name="T1" fmla="*/ 2147483647 h 24"/>
                  <a:gd name="T2" fmla="*/ 2147483647 w 2"/>
                  <a:gd name="T3" fmla="*/ 0 h 24"/>
                  <a:gd name="T4" fmla="*/ 2147483647 w 2"/>
                  <a:gd name="T5" fmla="*/ 0 h 24"/>
                  <a:gd name="T6" fmla="*/ 2147483647 w 2"/>
                  <a:gd name="T7" fmla="*/ 2147483647 h 24"/>
                  <a:gd name="T8" fmla="*/ 0 60000 65536"/>
                  <a:gd name="T9" fmla="*/ 0 60000 65536"/>
                  <a:gd name="T10" fmla="*/ 0 60000 65536"/>
                  <a:gd name="T11" fmla="*/ 0 60000 65536"/>
                  <a:gd name="T12" fmla="*/ 0 w 2"/>
                  <a:gd name="T13" fmla="*/ 0 h 24"/>
                  <a:gd name="T14" fmla="*/ 2 w 2"/>
                  <a:gd name="T15" fmla="*/ 24 h 24"/>
                </a:gdLst>
                <a:ahLst/>
                <a:cxnLst>
                  <a:cxn ang="T8">
                    <a:pos x="T0" y="T1"/>
                  </a:cxn>
                  <a:cxn ang="T9">
                    <a:pos x="T2" y="T3"/>
                  </a:cxn>
                  <a:cxn ang="T10">
                    <a:pos x="T4" y="T5"/>
                  </a:cxn>
                  <a:cxn ang="T11">
                    <a:pos x="T6" y="T7"/>
                  </a:cxn>
                </a:cxnLst>
                <a:rect l="T12" t="T13" r="T14" b="T15"/>
                <a:pathLst>
                  <a:path w="2" h="24">
                    <a:moveTo>
                      <a:pt x="1" y="24"/>
                    </a:moveTo>
                    <a:cubicBezTo>
                      <a:pt x="0" y="15"/>
                      <a:pt x="0" y="6"/>
                      <a:pt x="1" y="0"/>
                    </a:cubicBezTo>
                    <a:lnTo>
                      <a:pt x="2" y="0"/>
                    </a:lnTo>
                    <a:cubicBezTo>
                      <a:pt x="0" y="1"/>
                      <a:pt x="0" y="23"/>
                      <a:pt x="1" y="24"/>
                    </a:cubicBez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5163" name="Freeform 104"/>
              <p:cNvSpPr>
                <a:spLocks/>
              </p:cNvSpPr>
              <p:nvPr/>
            </p:nvSpPr>
            <p:spPr bwMode="auto">
              <a:xfrm>
                <a:off x="2802" y="1744"/>
                <a:ext cx="4" cy="47"/>
              </a:xfrm>
              <a:custGeom>
                <a:avLst/>
                <a:gdLst>
                  <a:gd name="T0" fmla="*/ 2147483647 w 2"/>
                  <a:gd name="T1" fmla="*/ 2147483647 h 24"/>
                  <a:gd name="T2" fmla="*/ 2147483647 w 2"/>
                  <a:gd name="T3" fmla="*/ 0 h 24"/>
                  <a:gd name="T4" fmla="*/ 2147483647 w 2"/>
                  <a:gd name="T5" fmla="*/ 0 h 24"/>
                  <a:gd name="T6" fmla="*/ 2147483647 w 2"/>
                  <a:gd name="T7" fmla="*/ 2147483647 h 24"/>
                  <a:gd name="T8" fmla="*/ 2147483647 w 2"/>
                  <a:gd name="T9" fmla="*/ 2147483647 h 24"/>
                  <a:gd name="T10" fmla="*/ 0 60000 65536"/>
                  <a:gd name="T11" fmla="*/ 0 60000 65536"/>
                  <a:gd name="T12" fmla="*/ 0 60000 65536"/>
                  <a:gd name="T13" fmla="*/ 0 60000 65536"/>
                  <a:gd name="T14" fmla="*/ 0 60000 65536"/>
                  <a:gd name="T15" fmla="*/ 0 w 2"/>
                  <a:gd name="T16" fmla="*/ 0 h 24"/>
                  <a:gd name="T17" fmla="*/ 2 w 2"/>
                  <a:gd name="T18" fmla="*/ 24 h 24"/>
                </a:gdLst>
                <a:ahLst/>
                <a:cxnLst>
                  <a:cxn ang="T10">
                    <a:pos x="T0" y="T1"/>
                  </a:cxn>
                  <a:cxn ang="T11">
                    <a:pos x="T2" y="T3"/>
                  </a:cxn>
                  <a:cxn ang="T12">
                    <a:pos x="T4" y="T5"/>
                  </a:cxn>
                  <a:cxn ang="T13">
                    <a:pos x="T6" y="T7"/>
                  </a:cxn>
                  <a:cxn ang="T14">
                    <a:pos x="T8" y="T9"/>
                  </a:cxn>
                </a:cxnLst>
                <a:rect l="T15" t="T16" r="T17" b="T18"/>
                <a:pathLst>
                  <a:path w="2" h="24">
                    <a:moveTo>
                      <a:pt x="1" y="24"/>
                    </a:moveTo>
                    <a:cubicBezTo>
                      <a:pt x="0" y="15"/>
                      <a:pt x="1" y="6"/>
                      <a:pt x="1" y="0"/>
                    </a:cubicBezTo>
                    <a:lnTo>
                      <a:pt x="2" y="0"/>
                    </a:lnTo>
                    <a:cubicBezTo>
                      <a:pt x="0" y="1"/>
                      <a:pt x="1" y="23"/>
                      <a:pt x="2" y="24"/>
                    </a:cubicBezTo>
                    <a:lnTo>
                      <a:pt x="1"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5164" name="Freeform 105"/>
              <p:cNvSpPr>
                <a:spLocks/>
              </p:cNvSpPr>
              <p:nvPr/>
            </p:nvSpPr>
            <p:spPr bwMode="auto">
              <a:xfrm>
                <a:off x="2818" y="1710"/>
                <a:ext cx="13" cy="34"/>
              </a:xfrm>
              <a:custGeom>
                <a:avLst/>
                <a:gdLst>
                  <a:gd name="T0" fmla="*/ 0 w 7"/>
                  <a:gd name="T1" fmla="*/ 2147483647 h 17"/>
                  <a:gd name="T2" fmla="*/ 2147483647 w 7"/>
                  <a:gd name="T3" fmla="*/ 2147483647 h 17"/>
                  <a:gd name="T4" fmla="*/ 2147483647 w 7"/>
                  <a:gd name="T5" fmla="*/ 2147483647 h 17"/>
                  <a:gd name="T6" fmla="*/ 2147483647 w 7"/>
                  <a:gd name="T7" fmla="*/ 2147483647 h 17"/>
                  <a:gd name="T8" fmla="*/ 2147483647 w 7"/>
                  <a:gd name="T9" fmla="*/ 0 h 17"/>
                  <a:gd name="T10" fmla="*/ 2147483647 w 7"/>
                  <a:gd name="T11" fmla="*/ 0 h 17"/>
                  <a:gd name="T12" fmla="*/ 0 w 7"/>
                  <a:gd name="T13" fmla="*/ 0 h 17"/>
                  <a:gd name="T14" fmla="*/ 0 w 7"/>
                  <a:gd name="T15" fmla="*/ 2147483647 h 17"/>
                  <a:gd name="T16" fmla="*/ 0 w 7"/>
                  <a:gd name="T17" fmla="*/ 214748364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7"/>
                  <a:gd name="T29" fmla="*/ 7 w 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7">
                    <a:moveTo>
                      <a:pt x="0" y="17"/>
                    </a:moveTo>
                    <a:cubicBezTo>
                      <a:pt x="1" y="17"/>
                      <a:pt x="2" y="17"/>
                      <a:pt x="3" y="17"/>
                    </a:cubicBezTo>
                    <a:cubicBezTo>
                      <a:pt x="4" y="17"/>
                      <a:pt x="6" y="17"/>
                      <a:pt x="7" y="17"/>
                    </a:cubicBezTo>
                    <a:cubicBezTo>
                      <a:pt x="7" y="14"/>
                      <a:pt x="7" y="12"/>
                      <a:pt x="7" y="9"/>
                    </a:cubicBezTo>
                    <a:cubicBezTo>
                      <a:pt x="7" y="6"/>
                      <a:pt x="7" y="3"/>
                      <a:pt x="7" y="0"/>
                    </a:cubicBezTo>
                    <a:cubicBezTo>
                      <a:pt x="6" y="0"/>
                      <a:pt x="4" y="0"/>
                      <a:pt x="3" y="0"/>
                    </a:cubicBezTo>
                    <a:cubicBezTo>
                      <a:pt x="2" y="0"/>
                      <a:pt x="1" y="0"/>
                      <a:pt x="0" y="0"/>
                    </a:cubicBezTo>
                    <a:cubicBezTo>
                      <a:pt x="0" y="3"/>
                      <a:pt x="0" y="6"/>
                      <a:pt x="0" y="9"/>
                    </a:cubicBezTo>
                    <a:cubicBezTo>
                      <a:pt x="0" y="12"/>
                      <a:pt x="0" y="14"/>
                      <a:pt x="0" y="17"/>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grpSp>
        <p:sp>
          <p:nvSpPr>
            <p:cNvPr id="5133" name="AutoShape 106"/>
            <p:cNvSpPr>
              <a:spLocks noChangeArrowheads="1"/>
            </p:cNvSpPr>
            <p:nvPr/>
          </p:nvSpPr>
          <p:spPr bwMode="auto">
            <a:xfrm>
              <a:off x="2032" y="644"/>
              <a:ext cx="1008" cy="186"/>
            </a:xfrm>
            <a:prstGeom prst="roundRect">
              <a:avLst>
                <a:gd name="adj" fmla="val 12366"/>
              </a:avLst>
            </a:prstGeom>
            <a:gradFill rotWithShape="1">
              <a:gsLst>
                <a:gs pos="0">
                  <a:srgbClr val="0000FF">
                    <a:alpha val="37999"/>
                  </a:srgbClr>
                </a:gs>
                <a:gs pos="100000">
                  <a:srgbClr val="4D4DFF">
                    <a:alpha val="32999"/>
                  </a:srgbClr>
                </a:gs>
              </a:gsLst>
              <a:lin ang="5400000" scaled="1"/>
            </a:gradFill>
            <a:ln w="9525">
              <a:solidFill>
                <a:schemeClr val="tx1"/>
              </a:solidFill>
              <a:round/>
              <a:headEnd/>
              <a:tailEnd/>
            </a:ln>
          </p:spPr>
          <p:txBody>
            <a:bodyPr wrap="none" anchor="ctr"/>
            <a:lstStyle/>
            <a:p>
              <a:pPr eaLnBrk="0" hangingPunct="0"/>
              <a:endParaRPr lang="en-US" sz="3600" b="1">
                <a:latin typeface="Times New Roman" pitchFamily="18" charset="0"/>
                <a:cs typeface="Arial" charset="0"/>
              </a:endParaRPr>
            </a:p>
          </p:txBody>
        </p:sp>
      </p:grpSp>
      <p:sp>
        <p:nvSpPr>
          <p:cNvPr id="5126" name="Rounded Rectangle 326"/>
          <p:cNvSpPr>
            <a:spLocks noChangeArrowheads="1"/>
          </p:cNvSpPr>
          <p:nvPr/>
        </p:nvSpPr>
        <p:spPr bwMode="auto">
          <a:xfrm>
            <a:off x="304800" y="4767263"/>
            <a:ext cx="685800" cy="5334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eaLnBrk="0" hangingPunct="0"/>
            <a:endParaRPr lang="en-US" sz="2000">
              <a:latin typeface=".VnTime" pitchFamily="34" charset="0"/>
              <a:cs typeface="Arial" charset="0"/>
            </a:endParaRPr>
          </a:p>
        </p:txBody>
      </p:sp>
      <p:sp>
        <p:nvSpPr>
          <p:cNvPr id="2" name="Rectangle 1"/>
          <p:cNvSpPr/>
          <p:nvPr/>
        </p:nvSpPr>
        <p:spPr>
          <a:xfrm>
            <a:off x="0" y="0"/>
            <a:ext cx="9144000" cy="6858000"/>
          </a:xfrm>
          <a:prstGeom prst="rect">
            <a:avLst/>
          </a:prstGeom>
          <a:noFill/>
          <a:ln w="571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5128" name="Picture 9" descr="question_pop_up_from_box_hg_clr">
            <a:hlinkClick r:id="" action="ppaction://noaction"/>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1600200"/>
            <a:ext cx="2743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TextBox 2"/>
          <p:cNvSpPr txBox="1">
            <a:spLocks noChangeArrowheads="1"/>
          </p:cNvSpPr>
          <p:nvPr/>
        </p:nvSpPr>
        <p:spPr bwMode="auto">
          <a:xfrm>
            <a:off x="4730750" y="4144963"/>
            <a:ext cx="641350"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en-US" sz="7200" b="1">
                <a:solidFill>
                  <a:srgbClr val="FF0000"/>
                </a:solidFill>
                <a:latin typeface="Times New Roman" pitchFamily="18" charset="0"/>
                <a:cs typeface="Times New Roman" pitchFamily="18" charset="0"/>
              </a:rPr>
              <a:t>4</a:t>
            </a:r>
          </a:p>
        </p:txBody>
      </p:sp>
      <p:sp>
        <p:nvSpPr>
          <p:cNvPr id="5130" name="Text Box 109"/>
          <p:cNvSpPr txBox="1">
            <a:spLocks noChangeArrowheads="1"/>
          </p:cNvSpPr>
          <p:nvPr/>
        </p:nvSpPr>
        <p:spPr bwMode="auto">
          <a:xfrm>
            <a:off x="3657600" y="639763"/>
            <a:ext cx="4191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spcBef>
                <a:spcPct val="50000"/>
              </a:spcBef>
            </a:pPr>
            <a:r>
              <a:rPr lang="en-US" b="1">
                <a:solidFill>
                  <a:srgbClr val="FF3300"/>
                </a:solidFill>
              </a:rPr>
              <a:t>PHẦN 1: KIẾN THỨC</a:t>
            </a:r>
          </a:p>
        </p:txBody>
      </p:sp>
      <p:sp>
        <p:nvSpPr>
          <p:cNvPr id="5131" name="Rectangle 110"/>
          <p:cNvSpPr>
            <a:spLocks noChangeArrowheads="1"/>
          </p:cNvSpPr>
          <p:nvPr/>
        </p:nvSpPr>
        <p:spPr bwMode="auto">
          <a:xfrm>
            <a:off x="2925763" y="2782888"/>
            <a:ext cx="39036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tLang="ko-KR" sz="3600" b="1">
                <a:solidFill>
                  <a:srgbClr val="FF3300"/>
                </a:solidFill>
                <a:ea typeface="Gulim" pitchFamily="34" charset="-127"/>
              </a:rPr>
              <a:t>“Vật liệu polime”</a:t>
            </a:r>
            <a:endParaRPr lang="en-US" altLang="ko-KR" sz="3600">
              <a:solidFill>
                <a:srgbClr val="FF3300"/>
              </a:solidFill>
              <a:ea typeface="Gulim" pitchFamily="34" charset="-127"/>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AutoShape 51"/>
          <p:cNvSpPr>
            <a:spLocks noChangeArrowheads="1"/>
          </p:cNvSpPr>
          <p:nvPr/>
        </p:nvSpPr>
        <p:spPr bwMode="auto">
          <a:xfrm>
            <a:off x="1733550" y="5638800"/>
            <a:ext cx="5276850" cy="762000"/>
          </a:xfrm>
          <a:prstGeom prst="roundRect">
            <a:avLst>
              <a:gd name="adj" fmla="val 16667"/>
            </a:avLst>
          </a:prstGeom>
          <a:noFill/>
          <a:ln w="38100" algn="ctr">
            <a:solidFill>
              <a:srgbClr val="B66D3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lang="pt-BR" altLang="ko-KR" b="1">
                <a:latin typeface="Times New Roman" pitchFamily="18" charset="0"/>
                <a:ea typeface="Gulim" pitchFamily="34" charset="-127"/>
                <a:cs typeface="Times New Roman" pitchFamily="18" charset="0"/>
              </a:rPr>
              <a:t>Túi nilon</a:t>
            </a:r>
            <a:endParaRPr lang="en-US" b="1">
              <a:latin typeface="Times New Roman" pitchFamily="18" charset="0"/>
              <a:ea typeface="Gulim" pitchFamily="34" charset="-127"/>
              <a:cs typeface="Times New Roman" pitchFamily="18" charset="0"/>
            </a:endParaRPr>
          </a:p>
        </p:txBody>
      </p:sp>
      <p:sp>
        <p:nvSpPr>
          <p:cNvPr id="18" name="AutoShape 51"/>
          <p:cNvSpPr>
            <a:spLocks noChangeArrowheads="1"/>
          </p:cNvSpPr>
          <p:nvPr/>
        </p:nvSpPr>
        <p:spPr bwMode="auto">
          <a:xfrm>
            <a:off x="1733550" y="3429000"/>
            <a:ext cx="5353050" cy="762000"/>
          </a:xfrm>
          <a:prstGeom prst="roundRect">
            <a:avLst>
              <a:gd name="adj" fmla="val 16667"/>
            </a:avLst>
          </a:prstGeom>
          <a:noFill/>
          <a:ln w="38100" algn="ctr">
            <a:solidFill>
              <a:srgbClr val="B66D3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lang="pt-BR" b="1">
                <a:latin typeface="Times New Roman" pitchFamily="18" charset="0"/>
                <a:ea typeface="Gulim" pitchFamily="34" charset="-127"/>
                <a:cs typeface="Times New Roman" pitchFamily="18" charset="0"/>
              </a:rPr>
              <a:t>Đất sét ướt</a:t>
            </a:r>
            <a:endParaRPr lang="en-US" b="1">
              <a:latin typeface="Times New Roman" pitchFamily="18" charset="0"/>
              <a:ea typeface="Gulim" pitchFamily="34" charset="-127"/>
              <a:cs typeface="Times New Roman" pitchFamily="18" charset="0"/>
            </a:endParaRPr>
          </a:p>
        </p:txBody>
      </p:sp>
      <p:sp>
        <p:nvSpPr>
          <p:cNvPr id="58" name="AutoShape 51"/>
          <p:cNvSpPr>
            <a:spLocks noChangeArrowheads="1"/>
          </p:cNvSpPr>
          <p:nvPr/>
        </p:nvSpPr>
        <p:spPr bwMode="auto">
          <a:xfrm>
            <a:off x="1752600" y="3429000"/>
            <a:ext cx="5334000" cy="762000"/>
          </a:xfrm>
          <a:prstGeom prst="roundRect">
            <a:avLst>
              <a:gd name="adj" fmla="val 16667"/>
            </a:avLst>
          </a:prstGeom>
          <a:solidFill>
            <a:srgbClr val="FFC000"/>
          </a:solidFill>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eaLnBrk="0" hangingPunct="0">
              <a:defRPr/>
            </a:pPr>
            <a:r>
              <a:rPr lang="pt-BR" b="1" dirty="0">
                <a:solidFill>
                  <a:schemeClr val="tx1"/>
                </a:solidFill>
                <a:latin typeface="Times New Roman" pitchFamily="18" charset="0"/>
                <a:ea typeface="Gulim" pitchFamily="34" charset="-127"/>
                <a:cs typeface="Times New Roman" pitchFamily="18" charset="0"/>
              </a:rPr>
              <a:t>Đất sét ướt</a:t>
            </a:r>
            <a:endParaRPr lang="en-US" b="1" dirty="0">
              <a:solidFill>
                <a:schemeClr val="tx1"/>
              </a:solidFill>
              <a:latin typeface="Times New Roman" pitchFamily="18" charset="0"/>
              <a:cs typeface="Times New Roman" pitchFamily="18" charset="0"/>
            </a:endParaRPr>
          </a:p>
        </p:txBody>
      </p:sp>
      <p:sp>
        <p:nvSpPr>
          <p:cNvPr id="10" name="AutoShape 51"/>
          <p:cNvSpPr>
            <a:spLocks noChangeArrowheads="1"/>
          </p:cNvSpPr>
          <p:nvPr/>
        </p:nvSpPr>
        <p:spPr bwMode="auto">
          <a:xfrm>
            <a:off x="1752600" y="2286000"/>
            <a:ext cx="5334000" cy="762000"/>
          </a:xfrm>
          <a:prstGeom prst="roundRect">
            <a:avLst>
              <a:gd name="adj" fmla="val 16667"/>
            </a:avLst>
          </a:prstGeom>
          <a:noFill/>
          <a:ln w="38100" algn="ctr">
            <a:solidFill>
              <a:srgbClr val="B66D3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lang="en-US" b="1">
                <a:latin typeface="Times New Roman" pitchFamily="18" charset="0"/>
                <a:cs typeface="Times New Roman" pitchFamily="18" charset="0"/>
              </a:rPr>
              <a:t>Ống nhựa</a:t>
            </a:r>
          </a:p>
        </p:txBody>
      </p:sp>
      <p:grpSp>
        <p:nvGrpSpPr>
          <p:cNvPr id="2" name="Group 51"/>
          <p:cNvGrpSpPr>
            <a:grpSpLocks/>
          </p:cNvGrpSpPr>
          <p:nvPr/>
        </p:nvGrpSpPr>
        <p:grpSpPr bwMode="auto">
          <a:xfrm>
            <a:off x="201613" y="-6350"/>
            <a:ext cx="320675" cy="6864350"/>
            <a:chOff x="202295" y="-322943"/>
            <a:chExt cx="319314" cy="7180943"/>
          </a:xfrm>
        </p:grpSpPr>
        <p:sp>
          <p:nvSpPr>
            <p:cNvPr id="7" name="Rectangle 6"/>
            <p:cNvSpPr/>
            <p:nvPr/>
          </p:nvSpPr>
          <p:spPr bwMode="auto">
            <a:xfrm>
              <a:off x="202295" y="-322943"/>
              <a:ext cx="319314" cy="7165997"/>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eaLnBrk="0" fontAlgn="auto" hangingPunct="0">
                <a:spcBef>
                  <a:spcPts val="0"/>
                </a:spcBef>
                <a:spcAft>
                  <a:spcPts val="0"/>
                </a:spcAft>
                <a:defRPr/>
              </a:pPr>
              <a:endParaRPr lang="en-US" sz="2000">
                <a:latin typeface=".VnTime" pitchFamily="34" charset="0"/>
              </a:endParaRPr>
            </a:p>
          </p:txBody>
        </p:sp>
        <p:sp>
          <p:nvSpPr>
            <p:cNvPr id="19532"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p>
              <a:pPr eaLnBrk="0" hangingPunct="0"/>
              <a:endParaRPr lang="en-US" sz="2000">
                <a:latin typeface=".VnTime" pitchFamily="34" charset="0"/>
                <a:cs typeface="Arial" charset="0"/>
              </a:endParaRPr>
            </a:p>
          </p:txBody>
        </p:sp>
        <p:sp>
          <p:nvSpPr>
            <p:cNvPr id="9" name="Rectangle 8"/>
            <p:cNvSpPr/>
            <p:nvPr/>
          </p:nvSpPr>
          <p:spPr bwMode="auto">
            <a:xfrm>
              <a:off x="324013" y="-307996"/>
              <a:ext cx="75877" cy="7165996"/>
            </a:xfrm>
            <a:prstGeom prst="rect">
              <a:avLst/>
            </a:prstGeom>
            <a:solidFill>
              <a:srgbClr val="A3C8FF"/>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defRPr/>
              </a:pPr>
              <a:endParaRPr lang="en-US" sz="2000">
                <a:effectLst>
                  <a:glow rad="101600">
                    <a:schemeClr val="accent1">
                      <a:satMod val="175000"/>
                      <a:alpha val="40000"/>
                    </a:schemeClr>
                  </a:glow>
                </a:effectLst>
                <a:latin typeface=".VnTime" pitchFamily="34" charset="0"/>
              </a:endParaRPr>
            </a:p>
          </p:txBody>
        </p:sp>
      </p:grpSp>
      <p:pic>
        <p:nvPicPr>
          <p:cNvPr id="11" name="Picture 37" descr="Blue_chapterlist"/>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71450" y="2438400"/>
            <a:ext cx="593725" cy="350838"/>
          </a:xfrm>
          <a:prstGeom prst="rect">
            <a:avLst/>
          </a:prstGeom>
          <a:noFill/>
          <a:ln w="9525">
            <a:noFill/>
            <a:miter lim="800000"/>
            <a:headEnd/>
            <a:tailEnd/>
          </a:ln>
          <a:effectLst>
            <a:outerShdw dist="107763" dir="18900000" algn="ctr" rotWithShape="0">
              <a:srgbClr val="808080">
                <a:alpha val="50000"/>
              </a:srgbClr>
            </a:outerShdw>
          </a:effectLst>
        </p:spPr>
      </p:pic>
      <p:pic>
        <p:nvPicPr>
          <p:cNvPr id="12" name="Picture 11" descr="Classicmode"/>
          <p:cNvPicPr>
            <a:picLocks noChangeAspect="1" noChangeArrowheads="1"/>
          </p:cNvPicPr>
          <p:nvPr/>
        </p:nvPicPr>
        <p:blipFill>
          <a:blip r:embed="rId7">
            <a:clrChange>
              <a:clrFrom>
                <a:srgbClr val="2C2761"/>
              </a:clrFrom>
              <a:clrTo>
                <a:srgbClr val="2C2761">
                  <a:alpha val="0"/>
                </a:srgbClr>
              </a:clrTo>
            </a:clrChange>
          </a:blip>
          <a:srcRect/>
          <a:stretch>
            <a:fillRect/>
          </a:stretch>
        </p:blipFill>
        <p:spPr bwMode="auto">
          <a:xfrm>
            <a:off x="552450" y="2286000"/>
            <a:ext cx="1500188" cy="801688"/>
          </a:xfrm>
          <a:prstGeom prst="rect">
            <a:avLst/>
          </a:prstGeom>
          <a:noFill/>
          <a:ln w="9525">
            <a:noFill/>
            <a:miter lim="800000"/>
            <a:headEnd/>
            <a:tailEnd/>
          </a:ln>
          <a:effectLst>
            <a:outerShdw dist="107763" dir="18900000" algn="ctr" rotWithShape="0">
              <a:srgbClr val="808080">
                <a:alpha val="50000"/>
              </a:srgbClr>
            </a:outerShdw>
          </a:effectLst>
        </p:spPr>
      </p:pic>
      <p:sp>
        <p:nvSpPr>
          <p:cNvPr id="13" name="Oval 59">
            <a:hlinkHover r:id="" action="ppaction://noaction" highlightClick="1">
              <a:snd r:embed="rId8" name="cached_combo42.wav"/>
            </a:hlinkHover>
          </p:cNvPr>
          <p:cNvSpPr>
            <a:spLocks noChangeArrowheads="1"/>
          </p:cNvSpPr>
          <p:nvPr/>
        </p:nvSpPr>
        <p:spPr bwMode="auto">
          <a:xfrm>
            <a:off x="628650" y="2359025"/>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sz="2000">
              <a:latin typeface=".VnTime" pitchFamily="34" charset="0"/>
              <a:cs typeface="Arial" charset="0"/>
            </a:endParaRPr>
          </a:p>
        </p:txBody>
      </p:sp>
      <p:sp>
        <p:nvSpPr>
          <p:cNvPr id="14" name="WordArt 226"/>
          <p:cNvSpPr>
            <a:spLocks noChangeArrowheads="1" noChangeShapeType="1" noTextEdit="1"/>
          </p:cNvSpPr>
          <p:nvPr/>
        </p:nvSpPr>
        <p:spPr bwMode="auto">
          <a:xfrm>
            <a:off x="835025" y="2471738"/>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A</a:t>
            </a:r>
          </a:p>
        </p:txBody>
      </p:sp>
      <p:grpSp>
        <p:nvGrpSpPr>
          <p:cNvPr id="3" name="Group 47"/>
          <p:cNvGrpSpPr>
            <a:grpSpLocks/>
          </p:cNvGrpSpPr>
          <p:nvPr/>
        </p:nvGrpSpPr>
        <p:grpSpPr bwMode="auto">
          <a:xfrm>
            <a:off x="-115888" y="679450"/>
            <a:ext cx="1106488" cy="655638"/>
            <a:chOff x="5106" y="3426"/>
            <a:chExt cx="582" cy="345"/>
          </a:xfrm>
        </p:grpSpPr>
        <p:pic>
          <p:nvPicPr>
            <p:cNvPr id="19529" name="Picture 40" descr="Thumb"/>
            <p:cNvPicPr>
              <a:picLocks noChangeAspect="1" noChangeArrowheads="1"/>
            </p:cNvPicPr>
            <p:nvPr/>
          </p:nvPicPr>
          <p:blipFill>
            <a:blip r:embed="rId9">
              <a:clrChange>
                <a:clrFrom>
                  <a:srgbClr val="000300"/>
                </a:clrFrom>
                <a:clrTo>
                  <a:srgbClr val="000300">
                    <a:alpha val="0"/>
                  </a:srgbClr>
                </a:clrTo>
              </a:clrChange>
              <a:extLst>
                <a:ext uri="{28A0092B-C50C-407E-A947-70E740481C1C}">
                  <a14:useLocalDpi xmlns:a14="http://schemas.microsoft.com/office/drawing/2010/main" val="0"/>
                </a:ext>
              </a:extLst>
            </a:blip>
            <a:srcRect/>
            <a:stretch>
              <a:fillRect/>
            </a:stretch>
          </p:blipFill>
          <p:spPr bwMode="auto">
            <a:xfrm>
              <a:off x="5106" y="3426"/>
              <a:ext cx="582"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30" name="Picture 43" descr="abu061[1]"/>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rot="11938225" flipV="1">
              <a:off x="5268" y="3513"/>
              <a:ext cx="250"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 name="Picture 37" descr="Blue_chapterlist"/>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52400" y="3763963"/>
            <a:ext cx="593725" cy="350837"/>
          </a:xfrm>
          <a:prstGeom prst="rect">
            <a:avLst/>
          </a:prstGeom>
          <a:noFill/>
          <a:ln w="9525">
            <a:noFill/>
            <a:miter lim="800000"/>
            <a:headEnd/>
            <a:tailEnd/>
          </a:ln>
          <a:effectLst>
            <a:outerShdw dist="107763" dir="18900000" algn="ctr" rotWithShape="0">
              <a:srgbClr val="808080">
                <a:alpha val="50000"/>
              </a:srgbClr>
            </a:outerShdw>
          </a:effectLst>
        </p:spPr>
      </p:pic>
      <p:pic>
        <p:nvPicPr>
          <p:cNvPr id="20" name="Picture 39" descr="Classicmode"/>
          <p:cNvPicPr>
            <a:picLocks noChangeAspect="1" noChangeArrowheads="1"/>
          </p:cNvPicPr>
          <p:nvPr/>
        </p:nvPicPr>
        <p:blipFill>
          <a:blip r:embed="rId7">
            <a:clrChange>
              <a:clrFrom>
                <a:srgbClr val="2C2761"/>
              </a:clrFrom>
              <a:clrTo>
                <a:srgbClr val="2C2761">
                  <a:alpha val="0"/>
                </a:srgbClr>
              </a:clrTo>
            </a:clrChange>
          </a:blip>
          <a:srcRect/>
          <a:stretch>
            <a:fillRect/>
          </a:stretch>
        </p:blipFill>
        <p:spPr bwMode="auto">
          <a:xfrm>
            <a:off x="533400" y="3429000"/>
            <a:ext cx="1500188" cy="801688"/>
          </a:xfrm>
          <a:prstGeom prst="rect">
            <a:avLst/>
          </a:prstGeom>
          <a:noFill/>
          <a:ln w="9525">
            <a:noFill/>
            <a:miter lim="800000"/>
            <a:headEnd/>
            <a:tailEnd/>
          </a:ln>
          <a:effectLst>
            <a:outerShdw dist="107763" dir="18900000" algn="ctr" rotWithShape="0">
              <a:srgbClr val="808080">
                <a:alpha val="50000"/>
              </a:srgbClr>
            </a:outerShdw>
          </a:effectLst>
        </p:spPr>
      </p:pic>
      <p:sp>
        <p:nvSpPr>
          <p:cNvPr id="21" name="Oval 59">
            <a:hlinkHover r:id="" action="ppaction://noaction" highlightClick="1">
              <a:snd r:embed="rId8" name="cached_combo42.wav"/>
            </a:hlinkHover>
          </p:cNvPr>
          <p:cNvSpPr>
            <a:spLocks noChangeArrowheads="1"/>
          </p:cNvSpPr>
          <p:nvPr/>
        </p:nvSpPr>
        <p:spPr bwMode="auto">
          <a:xfrm>
            <a:off x="630238" y="3505200"/>
            <a:ext cx="817562"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sz="2000">
              <a:latin typeface=".VnTime" pitchFamily="34" charset="0"/>
              <a:cs typeface="Arial" charset="0"/>
            </a:endParaRPr>
          </a:p>
        </p:txBody>
      </p:sp>
      <p:sp>
        <p:nvSpPr>
          <p:cNvPr id="22" name="WordArt 226"/>
          <p:cNvSpPr>
            <a:spLocks noChangeArrowheads="1" noChangeShapeType="1" noTextEdit="1"/>
          </p:cNvSpPr>
          <p:nvPr/>
        </p:nvSpPr>
        <p:spPr bwMode="auto">
          <a:xfrm>
            <a:off x="815975" y="36512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b</a:t>
            </a:r>
          </a:p>
        </p:txBody>
      </p:sp>
      <p:sp>
        <p:nvSpPr>
          <p:cNvPr id="23" name="AutoShape 51"/>
          <p:cNvSpPr>
            <a:spLocks noChangeArrowheads="1"/>
          </p:cNvSpPr>
          <p:nvPr/>
        </p:nvSpPr>
        <p:spPr bwMode="auto">
          <a:xfrm>
            <a:off x="1733550" y="4572000"/>
            <a:ext cx="5353050" cy="762000"/>
          </a:xfrm>
          <a:prstGeom prst="roundRect">
            <a:avLst>
              <a:gd name="adj" fmla="val 16667"/>
            </a:avLst>
          </a:prstGeom>
          <a:noFill/>
          <a:ln w="38100" algn="ctr">
            <a:solidFill>
              <a:srgbClr val="B66D3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lang="pt-BR" altLang="ko-KR" b="1">
                <a:latin typeface="Times New Roman" pitchFamily="18" charset="0"/>
                <a:ea typeface="Gulim" pitchFamily="34" charset="-127"/>
                <a:cs typeface="Times New Roman" pitchFamily="18" charset="0"/>
              </a:rPr>
              <a:t>Ghế nhựa</a:t>
            </a:r>
            <a:endParaRPr lang="en-US" b="1">
              <a:latin typeface="Times New Roman" pitchFamily="18" charset="0"/>
              <a:ea typeface="Gulim" pitchFamily="34" charset="-127"/>
              <a:cs typeface="Times New Roman" pitchFamily="18" charset="0"/>
            </a:endParaRPr>
          </a:p>
        </p:txBody>
      </p:sp>
      <p:pic>
        <p:nvPicPr>
          <p:cNvPr id="24" name="Picture 37" descr="Blue_chapterlist"/>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52400" y="4800600"/>
            <a:ext cx="593725" cy="350838"/>
          </a:xfrm>
          <a:prstGeom prst="rect">
            <a:avLst/>
          </a:prstGeom>
          <a:noFill/>
          <a:ln w="9525">
            <a:noFill/>
            <a:miter lim="800000"/>
            <a:headEnd/>
            <a:tailEnd/>
          </a:ln>
          <a:effectLst>
            <a:outerShdw dist="107763" dir="18900000" algn="ctr" rotWithShape="0">
              <a:srgbClr val="808080">
                <a:alpha val="50000"/>
              </a:srgbClr>
            </a:outerShdw>
          </a:effectLst>
        </p:spPr>
      </p:pic>
      <p:pic>
        <p:nvPicPr>
          <p:cNvPr id="25" name="Picture 39" descr="Classicmode"/>
          <p:cNvPicPr>
            <a:picLocks noChangeAspect="1" noChangeArrowheads="1"/>
          </p:cNvPicPr>
          <p:nvPr/>
        </p:nvPicPr>
        <p:blipFill>
          <a:blip r:embed="rId7">
            <a:clrChange>
              <a:clrFrom>
                <a:srgbClr val="2C2761"/>
              </a:clrFrom>
              <a:clrTo>
                <a:srgbClr val="2C2761">
                  <a:alpha val="0"/>
                </a:srgbClr>
              </a:clrTo>
            </a:clrChange>
          </a:blip>
          <a:srcRect/>
          <a:stretch>
            <a:fillRect/>
          </a:stretch>
        </p:blipFill>
        <p:spPr bwMode="auto">
          <a:xfrm>
            <a:off x="533400" y="4572000"/>
            <a:ext cx="1500188" cy="801688"/>
          </a:xfrm>
          <a:prstGeom prst="rect">
            <a:avLst/>
          </a:prstGeom>
          <a:noFill/>
          <a:ln w="9525">
            <a:noFill/>
            <a:miter lim="800000"/>
            <a:headEnd/>
            <a:tailEnd/>
          </a:ln>
          <a:effectLst>
            <a:outerShdw dist="107763" dir="18900000" algn="ctr" rotWithShape="0">
              <a:srgbClr val="808080">
                <a:alpha val="50000"/>
              </a:srgbClr>
            </a:outerShdw>
          </a:effectLst>
        </p:spPr>
      </p:pic>
      <p:sp>
        <p:nvSpPr>
          <p:cNvPr id="26" name="Oval 59">
            <a:hlinkHover r:id="" action="ppaction://noaction" highlightClick="1">
              <a:snd r:embed="rId8" name="cached_combo42.wav"/>
            </a:hlinkHover>
          </p:cNvPr>
          <p:cNvSpPr>
            <a:spLocks noChangeArrowheads="1"/>
          </p:cNvSpPr>
          <p:nvPr/>
        </p:nvSpPr>
        <p:spPr bwMode="auto">
          <a:xfrm>
            <a:off x="609600" y="4684713"/>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sz="2000">
              <a:latin typeface=".VnTime" pitchFamily="34" charset="0"/>
              <a:cs typeface="Arial" charset="0"/>
            </a:endParaRPr>
          </a:p>
        </p:txBody>
      </p:sp>
      <p:sp>
        <p:nvSpPr>
          <p:cNvPr id="27" name="WordArt 226"/>
          <p:cNvSpPr>
            <a:spLocks noChangeArrowheads="1" noChangeShapeType="1" noTextEdit="1"/>
          </p:cNvSpPr>
          <p:nvPr/>
        </p:nvSpPr>
        <p:spPr bwMode="auto">
          <a:xfrm>
            <a:off x="835025" y="48704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c</a:t>
            </a:r>
          </a:p>
        </p:txBody>
      </p:sp>
      <p:pic>
        <p:nvPicPr>
          <p:cNvPr id="29" name="Picture 37" descr="Blue_chapterlist"/>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52400" y="5943600"/>
            <a:ext cx="593725" cy="350838"/>
          </a:xfrm>
          <a:prstGeom prst="rect">
            <a:avLst/>
          </a:prstGeom>
          <a:noFill/>
          <a:ln w="9525">
            <a:noFill/>
            <a:miter lim="800000"/>
            <a:headEnd/>
            <a:tailEnd/>
          </a:ln>
          <a:effectLst>
            <a:outerShdw dist="107763" dir="18900000" algn="ctr" rotWithShape="0">
              <a:srgbClr val="808080">
                <a:alpha val="50000"/>
              </a:srgbClr>
            </a:outerShdw>
          </a:effectLst>
        </p:spPr>
      </p:pic>
      <p:pic>
        <p:nvPicPr>
          <p:cNvPr id="30" name="Picture 39" descr="Classicmode"/>
          <p:cNvPicPr>
            <a:picLocks noChangeAspect="1" noChangeArrowheads="1"/>
          </p:cNvPicPr>
          <p:nvPr/>
        </p:nvPicPr>
        <p:blipFill>
          <a:blip r:embed="rId7">
            <a:clrChange>
              <a:clrFrom>
                <a:srgbClr val="2C2761"/>
              </a:clrFrom>
              <a:clrTo>
                <a:srgbClr val="2C2761">
                  <a:alpha val="0"/>
                </a:srgbClr>
              </a:clrTo>
            </a:clrChange>
          </a:blip>
          <a:srcRect/>
          <a:stretch>
            <a:fillRect/>
          </a:stretch>
        </p:blipFill>
        <p:spPr bwMode="auto">
          <a:xfrm>
            <a:off x="533400" y="5751513"/>
            <a:ext cx="1500188" cy="801687"/>
          </a:xfrm>
          <a:prstGeom prst="rect">
            <a:avLst/>
          </a:prstGeom>
          <a:noFill/>
          <a:ln w="9525">
            <a:noFill/>
            <a:miter lim="800000"/>
            <a:headEnd/>
            <a:tailEnd/>
          </a:ln>
          <a:effectLst>
            <a:outerShdw dist="107763" dir="18900000" algn="ctr" rotWithShape="0">
              <a:srgbClr val="808080">
                <a:alpha val="50000"/>
              </a:srgbClr>
            </a:outerShdw>
          </a:effectLst>
        </p:spPr>
      </p:pic>
      <p:sp>
        <p:nvSpPr>
          <p:cNvPr id="31" name="Oval 59">
            <a:hlinkHover r:id="" action="ppaction://noaction" highlightClick="1">
              <a:snd r:embed="rId8" name="cached_combo42.wav"/>
            </a:hlinkHover>
          </p:cNvPr>
          <p:cNvSpPr>
            <a:spLocks noChangeArrowheads="1"/>
          </p:cNvSpPr>
          <p:nvPr/>
        </p:nvSpPr>
        <p:spPr bwMode="auto">
          <a:xfrm>
            <a:off x="609600" y="5864225"/>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sz="2000">
              <a:latin typeface=".VnTime" pitchFamily="34" charset="0"/>
              <a:cs typeface="Arial" charset="0"/>
            </a:endParaRPr>
          </a:p>
        </p:txBody>
      </p:sp>
      <p:sp>
        <p:nvSpPr>
          <p:cNvPr id="32" name="WordArt 226"/>
          <p:cNvSpPr>
            <a:spLocks noChangeArrowheads="1" noChangeShapeType="1" noTextEdit="1"/>
          </p:cNvSpPr>
          <p:nvPr/>
        </p:nvSpPr>
        <p:spPr bwMode="auto">
          <a:xfrm>
            <a:off x="838200" y="60134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d</a:t>
            </a:r>
          </a:p>
        </p:txBody>
      </p:sp>
      <p:sp>
        <p:nvSpPr>
          <p:cNvPr id="33" name="AutoShape 110"/>
          <p:cNvSpPr>
            <a:spLocks noChangeArrowheads="1"/>
          </p:cNvSpPr>
          <p:nvPr/>
        </p:nvSpPr>
        <p:spPr bwMode="auto">
          <a:xfrm>
            <a:off x="381000" y="146050"/>
            <a:ext cx="1828800" cy="1828800"/>
          </a:xfrm>
          <a:prstGeom prst="sun">
            <a:avLst>
              <a:gd name="adj" fmla="val 19880"/>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fontAlgn="auto">
              <a:spcBef>
                <a:spcPts val="0"/>
              </a:spcBef>
              <a:spcAft>
                <a:spcPts val="0"/>
              </a:spcAft>
              <a:defRPr/>
            </a:pPr>
            <a:endParaRPr lang="en-US" sz="1800"/>
          </a:p>
        </p:txBody>
      </p:sp>
      <p:grpSp>
        <p:nvGrpSpPr>
          <p:cNvPr id="19482" name="Group 5"/>
          <p:cNvGrpSpPr>
            <a:grpSpLocks/>
          </p:cNvGrpSpPr>
          <p:nvPr/>
        </p:nvGrpSpPr>
        <p:grpSpPr bwMode="auto">
          <a:xfrm>
            <a:off x="7731125" y="481013"/>
            <a:ext cx="1304925" cy="1147762"/>
            <a:chOff x="2848" y="1735"/>
            <a:chExt cx="788" cy="688"/>
          </a:xfrm>
        </p:grpSpPr>
        <p:sp>
          <p:nvSpPr>
            <p:cNvPr id="19519" name="Oval 6"/>
            <p:cNvSpPr>
              <a:spLocks noChangeArrowheads="1"/>
            </p:cNvSpPr>
            <p:nvPr/>
          </p:nvSpPr>
          <p:spPr bwMode="gray">
            <a:xfrm>
              <a:off x="2906" y="1934"/>
              <a:ext cx="111" cy="288"/>
            </a:xfrm>
            <a:prstGeom prst="ellipse">
              <a:avLst/>
            </a:prstGeom>
            <a:gradFill rotWithShape="1">
              <a:gsLst>
                <a:gs pos="0">
                  <a:srgbClr val="FFFFFF"/>
                </a:gs>
                <a:gs pos="50000">
                  <a:srgbClr val="83A6A7"/>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sz="1800">
                <a:latin typeface="Calibri" pitchFamily="34" charset="0"/>
                <a:cs typeface="Arial" charset="0"/>
              </a:endParaRPr>
            </a:p>
          </p:txBody>
        </p:sp>
        <p:sp>
          <p:nvSpPr>
            <p:cNvPr id="19520" name="Oval 7"/>
            <p:cNvSpPr>
              <a:spLocks noChangeArrowheads="1"/>
            </p:cNvSpPr>
            <p:nvPr/>
          </p:nvSpPr>
          <p:spPr bwMode="gray">
            <a:xfrm>
              <a:off x="2906" y="1934"/>
              <a:ext cx="111" cy="288"/>
            </a:xfrm>
            <a:prstGeom prst="ellipse">
              <a:avLst/>
            </a:prstGeom>
            <a:gradFill rotWithShape="1">
              <a:gsLst>
                <a:gs pos="0">
                  <a:srgbClr val="83A6A7">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sz="1800">
                <a:latin typeface="Calibri" pitchFamily="34" charset="0"/>
                <a:cs typeface="Arial" charset="0"/>
              </a:endParaRPr>
            </a:p>
          </p:txBody>
        </p:sp>
        <p:sp>
          <p:nvSpPr>
            <p:cNvPr id="19521" name="Oval 8"/>
            <p:cNvSpPr>
              <a:spLocks noChangeArrowheads="1"/>
            </p:cNvSpPr>
            <p:nvPr/>
          </p:nvSpPr>
          <p:spPr bwMode="gray">
            <a:xfrm>
              <a:off x="2848" y="1934"/>
              <a:ext cx="788" cy="288"/>
            </a:xfrm>
            <a:prstGeom prst="ellipse">
              <a:avLst/>
            </a:prstGeom>
            <a:gradFill rotWithShape="1">
              <a:gsLst>
                <a:gs pos="0">
                  <a:srgbClr val="475A5A"/>
                </a:gs>
                <a:gs pos="50000">
                  <a:srgbClr val="83A6A7"/>
                </a:gs>
                <a:gs pos="100000">
                  <a:srgbClr val="475A5A"/>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sz="1800">
                <a:latin typeface="Calibri" pitchFamily="34" charset="0"/>
                <a:cs typeface="Arial" charset="0"/>
              </a:endParaRPr>
            </a:p>
          </p:txBody>
        </p:sp>
        <p:sp>
          <p:nvSpPr>
            <p:cNvPr id="19522" name="Oval 9"/>
            <p:cNvSpPr>
              <a:spLocks noChangeArrowheads="1"/>
            </p:cNvSpPr>
            <p:nvPr/>
          </p:nvSpPr>
          <p:spPr bwMode="gray">
            <a:xfrm>
              <a:off x="2848" y="1936"/>
              <a:ext cx="788" cy="288"/>
            </a:xfrm>
            <a:prstGeom prst="ellipse">
              <a:avLst/>
            </a:prstGeom>
            <a:gradFill rotWithShape="1">
              <a:gsLst>
                <a:gs pos="0">
                  <a:srgbClr val="53696A"/>
                </a:gs>
                <a:gs pos="100000">
                  <a:srgbClr val="83A6A7">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sz="1800">
                <a:latin typeface="Calibri" pitchFamily="34" charset="0"/>
                <a:cs typeface="Arial" charset="0"/>
              </a:endParaRPr>
            </a:p>
          </p:txBody>
        </p:sp>
        <p:sp>
          <p:nvSpPr>
            <p:cNvPr id="19523" name="Oval 10"/>
            <p:cNvSpPr>
              <a:spLocks noChangeArrowheads="1"/>
            </p:cNvSpPr>
            <p:nvPr/>
          </p:nvSpPr>
          <p:spPr bwMode="gray">
            <a:xfrm>
              <a:off x="2888" y="1935"/>
              <a:ext cx="709" cy="288"/>
            </a:xfrm>
            <a:prstGeom prst="ellipse">
              <a:avLst/>
            </a:prstGeom>
            <a:solidFill>
              <a:srgbClr val="000000"/>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sz="1800">
                <a:latin typeface="Calibri" pitchFamily="34" charset="0"/>
                <a:cs typeface="Arial" charset="0"/>
              </a:endParaRPr>
            </a:p>
          </p:txBody>
        </p:sp>
        <p:grpSp>
          <p:nvGrpSpPr>
            <p:cNvPr id="19524" name="Group 11"/>
            <p:cNvGrpSpPr>
              <a:grpSpLocks/>
            </p:cNvGrpSpPr>
            <p:nvPr/>
          </p:nvGrpSpPr>
          <p:grpSpPr bwMode="auto">
            <a:xfrm>
              <a:off x="2899" y="1735"/>
              <a:ext cx="687" cy="688"/>
              <a:chOff x="4166" y="1706"/>
              <a:chExt cx="1252" cy="1252"/>
            </a:xfrm>
          </p:grpSpPr>
          <p:sp>
            <p:nvSpPr>
              <p:cNvPr id="19525" name="Oval 12"/>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a:latin typeface="Calibri" pitchFamily="34" charset="0"/>
                  <a:cs typeface="Arial" charset="0"/>
                </a:endParaRPr>
              </a:p>
            </p:txBody>
          </p:sp>
          <p:sp>
            <p:nvSpPr>
              <p:cNvPr id="19526" name="Oval 13"/>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a:latin typeface="Calibri" pitchFamily="34" charset="0"/>
                  <a:cs typeface="Arial" charset="0"/>
                </a:endParaRPr>
              </a:p>
            </p:txBody>
          </p:sp>
          <p:sp>
            <p:nvSpPr>
              <p:cNvPr id="19527" name="Oval 14"/>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a:latin typeface="Calibri" pitchFamily="34" charset="0"/>
                  <a:cs typeface="Arial" charset="0"/>
                </a:endParaRPr>
              </a:p>
            </p:txBody>
          </p:sp>
          <p:sp>
            <p:nvSpPr>
              <p:cNvPr id="19528" name="Oval 15"/>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a:latin typeface="Calibri" pitchFamily="34" charset="0"/>
                  <a:cs typeface="Arial" charset="0"/>
                </a:endParaRPr>
              </a:p>
            </p:txBody>
          </p:sp>
        </p:grpSp>
      </p:grpSp>
      <p:sp>
        <p:nvSpPr>
          <p:cNvPr id="60" name="Rectangle 59"/>
          <p:cNvSpPr/>
          <p:nvPr/>
        </p:nvSpPr>
        <p:spPr>
          <a:xfrm>
            <a:off x="0" y="44450"/>
            <a:ext cx="9107488" cy="6813550"/>
          </a:xfrm>
          <a:prstGeom prst="rect">
            <a:avLst/>
          </a:prstGeom>
          <a:noFill/>
          <a:ln w="571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0" name="Oval 244"/>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20</a:t>
            </a:r>
            <a:endParaRPr lang="en-GB" sz="5400">
              <a:latin typeface="Times New Roman" pitchFamily="18" charset="0"/>
              <a:cs typeface="Times New Roman" pitchFamily="18" charset="0"/>
            </a:endParaRPr>
          </a:p>
        </p:txBody>
      </p:sp>
      <p:sp>
        <p:nvSpPr>
          <p:cNvPr id="71" name="Oval 245"/>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19</a:t>
            </a:r>
            <a:endParaRPr lang="en-GB" sz="5400">
              <a:latin typeface="Times New Roman" pitchFamily="18" charset="0"/>
              <a:cs typeface="Times New Roman" pitchFamily="18" charset="0"/>
            </a:endParaRPr>
          </a:p>
        </p:txBody>
      </p:sp>
      <p:sp>
        <p:nvSpPr>
          <p:cNvPr id="72" name="Oval 246"/>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18</a:t>
            </a:r>
            <a:endParaRPr lang="en-GB" sz="5400">
              <a:latin typeface="Times New Roman" pitchFamily="18" charset="0"/>
              <a:cs typeface="Times New Roman" pitchFamily="18" charset="0"/>
            </a:endParaRPr>
          </a:p>
        </p:txBody>
      </p:sp>
      <p:sp>
        <p:nvSpPr>
          <p:cNvPr id="73" name="Oval 247"/>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17</a:t>
            </a:r>
            <a:endParaRPr lang="en-GB" sz="5400">
              <a:latin typeface="Times New Roman" pitchFamily="18" charset="0"/>
              <a:cs typeface="Times New Roman" pitchFamily="18" charset="0"/>
            </a:endParaRPr>
          </a:p>
        </p:txBody>
      </p:sp>
      <p:sp>
        <p:nvSpPr>
          <p:cNvPr id="74" name="Oval 248"/>
          <p:cNvSpPr>
            <a:spLocks noChangeArrowheads="1"/>
          </p:cNvSpPr>
          <p:nvPr/>
        </p:nvSpPr>
        <p:spPr bwMode="auto">
          <a:xfrm>
            <a:off x="7902575" y="59690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16</a:t>
            </a:r>
            <a:endParaRPr lang="en-GB" sz="5400">
              <a:latin typeface="Times New Roman" pitchFamily="18" charset="0"/>
              <a:cs typeface="Times New Roman" pitchFamily="18" charset="0"/>
            </a:endParaRPr>
          </a:p>
        </p:txBody>
      </p:sp>
      <p:sp>
        <p:nvSpPr>
          <p:cNvPr id="75" name="Oval 249"/>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15</a:t>
            </a:r>
            <a:endParaRPr lang="en-GB" sz="5400">
              <a:latin typeface="Times New Roman" pitchFamily="18" charset="0"/>
              <a:cs typeface="Times New Roman" pitchFamily="18" charset="0"/>
            </a:endParaRPr>
          </a:p>
        </p:txBody>
      </p:sp>
      <p:sp>
        <p:nvSpPr>
          <p:cNvPr id="76" name="Oval 250"/>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14</a:t>
            </a:r>
            <a:endParaRPr lang="en-GB" sz="5400">
              <a:latin typeface="Times New Roman" pitchFamily="18" charset="0"/>
              <a:cs typeface="Times New Roman" pitchFamily="18" charset="0"/>
            </a:endParaRPr>
          </a:p>
        </p:txBody>
      </p:sp>
      <p:sp>
        <p:nvSpPr>
          <p:cNvPr id="88" name="Oval 251"/>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13</a:t>
            </a:r>
            <a:endParaRPr lang="en-GB" sz="5400">
              <a:latin typeface="Times New Roman" pitchFamily="18" charset="0"/>
              <a:cs typeface="Times New Roman" pitchFamily="18" charset="0"/>
            </a:endParaRPr>
          </a:p>
        </p:txBody>
      </p:sp>
      <p:sp>
        <p:nvSpPr>
          <p:cNvPr id="89" name="Oval 252"/>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12</a:t>
            </a:r>
            <a:endParaRPr lang="en-GB" sz="5400">
              <a:latin typeface="Times New Roman" pitchFamily="18" charset="0"/>
              <a:cs typeface="Times New Roman" pitchFamily="18" charset="0"/>
            </a:endParaRPr>
          </a:p>
        </p:txBody>
      </p:sp>
      <p:sp>
        <p:nvSpPr>
          <p:cNvPr id="90" name="Oval 253"/>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11</a:t>
            </a:r>
            <a:endParaRPr lang="en-GB" sz="5400">
              <a:latin typeface="Times New Roman" pitchFamily="18" charset="0"/>
              <a:cs typeface="Times New Roman" pitchFamily="18" charset="0"/>
            </a:endParaRPr>
          </a:p>
        </p:txBody>
      </p:sp>
      <p:sp>
        <p:nvSpPr>
          <p:cNvPr id="91" name="Oval 254"/>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10</a:t>
            </a:r>
            <a:endParaRPr lang="en-GB" sz="5400">
              <a:latin typeface="Times New Roman" pitchFamily="18" charset="0"/>
              <a:cs typeface="Times New Roman" pitchFamily="18" charset="0"/>
            </a:endParaRPr>
          </a:p>
        </p:txBody>
      </p:sp>
      <p:sp>
        <p:nvSpPr>
          <p:cNvPr id="92" name="Oval 255"/>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9</a:t>
            </a:r>
            <a:endParaRPr lang="en-GB" sz="5400">
              <a:latin typeface="Times New Roman" pitchFamily="18" charset="0"/>
              <a:cs typeface="Times New Roman" pitchFamily="18" charset="0"/>
            </a:endParaRPr>
          </a:p>
        </p:txBody>
      </p:sp>
      <p:sp>
        <p:nvSpPr>
          <p:cNvPr id="93" name="Oval 256"/>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8</a:t>
            </a:r>
            <a:endParaRPr lang="en-GB" sz="5400">
              <a:latin typeface="Times New Roman" pitchFamily="18" charset="0"/>
              <a:cs typeface="Times New Roman" pitchFamily="18" charset="0"/>
            </a:endParaRPr>
          </a:p>
        </p:txBody>
      </p:sp>
      <p:sp>
        <p:nvSpPr>
          <p:cNvPr id="94" name="Oval 257"/>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7</a:t>
            </a:r>
            <a:endParaRPr lang="en-GB" sz="5400">
              <a:latin typeface="Times New Roman" pitchFamily="18" charset="0"/>
              <a:cs typeface="Times New Roman" pitchFamily="18" charset="0"/>
            </a:endParaRPr>
          </a:p>
        </p:txBody>
      </p:sp>
      <p:sp>
        <p:nvSpPr>
          <p:cNvPr id="95" name="Oval 258"/>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6</a:t>
            </a:r>
            <a:endParaRPr lang="en-GB" sz="5400">
              <a:latin typeface="Times New Roman" pitchFamily="18" charset="0"/>
              <a:cs typeface="Times New Roman" pitchFamily="18" charset="0"/>
            </a:endParaRPr>
          </a:p>
        </p:txBody>
      </p:sp>
      <p:sp>
        <p:nvSpPr>
          <p:cNvPr id="96" name="Oval 259"/>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5</a:t>
            </a:r>
            <a:endParaRPr lang="en-GB" sz="5400">
              <a:latin typeface="Times New Roman" pitchFamily="18" charset="0"/>
              <a:cs typeface="Times New Roman" pitchFamily="18" charset="0"/>
            </a:endParaRPr>
          </a:p>
        </p:txBody>
      </p:sp>
      <p:sp>
        <p:nvSpPr>
          <p:cNvPr id="97" name="Oval 260"/>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4</a:t>
            </a:r>
            <a:endParaRPr lang="en-GB" sz="5400">
              <a:latin typeface="Times New Roman" pitchFamily="18" charset="0"/>
              <a:cs typeface="Times New Roman" pitchFamily="18" charset="0"/>
            </a:endParaRPr>
          </a:p>
        </p:txBody>
      </p:sp>
      <p:sp>
        <p:nvSpPr>
          <p:cNvPr id="98" name="Oval 261"/>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3</a:t>
            </a:r>
            <a:endParaRPr lang="en-GB" sz="5400">
              <a:latin typeface="Times New Roman" pitchFamily="18" charset="0"/>
              <a:cs typeface="Times New Roman" pitchFamily="18" charset="0"/>
            </a:endParaRPr>
          </a:p>
        </p:txBody>
      </p:sp>
      <p:sp>
        <p:nvSpPr>
          <p:cNvPr id="99" name="Oval 262"/>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a:t>
            </a:r>
            <a:endParaRPr lang="en-GB" sz="5400">
              <a:latin typeface="Times New Roman" pitchFamily="18" charset="0"/>
              <a:cs typeface="Times New Roman" pitchFamily="18" charset="0"/>
            </a:endParaRPr>
          </a:p>
        </p:txBody>
      </p:sp>
      <p:sp>
        <p:nvSpPr>
          <p:cNvPr id="100" name="Oval 263"/>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a:t>
            </a:r>
            <a:endParaRPr lang="en-GB" sz="5400">
              <a:latin typeface="Times New Roman" pitchFamily="18" charset="0"/>
              <a:cs typeface="Times New Roman" pitchFamily="18" charset="0"/>
            </a:endParaRPr>
          </a:p>
        </p:txBody>
      </p:sp>
      <p:sp>
        <p:nvSpPr>
          <p:cNvPr id="101" name="Oval 264"/>
          <p:cNvSpPr>
            <a:spLocks noChangeArrowheads="1"/>
          </p:cNvSpPr>
          <p:nvPr/>
        </p:nvSpPr>
        <p:spPr bwMode="auto">
          <a:xfrm>
            <a:off x="7772400" y="476250"/>
            <a:ext cx="1143000" cy="1108075"/>
          </a:xfrm>
          <a:prstGeom prst="ellipse">
            <a:avLst/>
          </a:prstGeom>
          <a:solidFill>
            <a:srgbClr val="FFFF00"/>
          </a:solidFill>
          <a:ln>
            <a:solidFill>
              <a:srgbClr val="00B050"/>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auto">
              <a:spcBef>
                <a:spcPts val="0"/>
              </a:spcBef>
              <a:spcAft>
                <a:spcPts val="0"/>
              </a:spcAft>
              <a:defRPr/>
            </a:pPr>
            <a:r>
              <a:rPr lang="en-GB" sz="2400" b="1" dirty="0" err="1">
                <a:solidFill>
                  <a:srgbClr val="CC0000"/>
                </a:solidFill>
                <a:latin typeface="Times New Roman" pitchFamily="18" charset="0"/>
                <a:cs typeface="Times New Roman" pitchFamily="18" charset="0"/>
              </a:rPr>
              <a:t>Hết</a:t>
            </a:r>
            <a:r>
              <a:rPr lang="en-GB" sz="2400" b="1" dirty="0">
                <a:solidFill>
                  <a:srgbClr val="CC0000"/>
                </a:solidFill>
                <a:latin typeface="Times New Roman" pitchFamily="18" charset="0"/>
                <a:cs typeface="Times New Roman" pitchFamily="18" charset="0"/>
              </a:rPr>
              <a:t> </a:t>
            </a:r>
            <a:r>
              <a:rPr lang="en-GB" sz="2400" b="1" dirty="0" err="1">
                <a:solidFill>
                  <a:srgbClr val="CC0000"/>
                </a:solidFill>
                <a:latin typeface="Times New Roman" pitchFamily="18" charset="0"/>
                <a:cs typeface="Times New Roman" pitchFamily="18" charset="0"/>
              </a:rPr>
              <a:t>giờ</a:t>
            </a:r>
            <a:endParaRPr lang="en-GB" sz="2400" b="1" dirty="0">
              <a:solidFill>
                <a:srgbClr val="CC0000"/>
              </a:solidFill>
              <a:latin typeface="Times New Roman" pitchFamily="18" charset="0"/>
              <a:cs typeface="Times New Roman" pitchFamily="18" charset="0"/>
            </a:endParaRPr>
          </a:p>
        </p:txBody>
      </p:sp>
      <p:sp>
        <p:nvSpPr>
          <p:cNvPr id="19505" name="AutoShape 65"/>
          <p:cNvSpPr>
            <a:spLocks noChangeArrowheads="1"/>
          </p:cNvSpPr>
          <p:nvPr/>
        </p:nvSpPr>
        <p:spPr bwMode="auto">
          <a:xfrm>
            <a:off x="2286000" y="457200"/>
            <a:ext cx="5181600" cy="1219200"/>
          </a:xfrm>
          <a:prstGeom prst="roundRect">
            <a:avLst>
              <a:gd name="adj" fmla="val 16667"/>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solidFill>
                  <a:srgbClr val="0000FF"/>
                </a:solidFill>
                <a:latin typeface="Times New Roman" pitchFamily="18" charset="0"/>
                <a:cs typeface="Times New Roman" pitchFamily="18" charset="0"/>
              </a:rPr>
              <a:t>Chất nào sau đây </a:t>
            </a:r>
          </a:p>
          <a:p>
            <a:pPr algn="ctr"/>
            <a:r>
              <a:rPr lang="en-US">
                <a:solidFill>
                  <a:srgbClr val="0000FF"/>
                </a:solidFill>
                <a:latin typeface="Times New Roman" pitchFamily="18" charset="0"/>
                <a:cs typeface="Times New Roman" pitchFamily="18" charset="0"/>
              </a:rPr>
              <a:t>không phải là chất dẻo</a:t>
            </a:r>
          </a:p>
        </p:txBody>
      </p:sp>
      <p:sp>
        <p:nvSpPr>
          <p:cNvPr id="34" name="WordArt 111"/>
          <p:cNvSpPr>
            <a:spLocks noChangeArrowheads="1" noChangeShapeType="1" noTextEdit="1"/>
          </p:cNvSpPr>
          <p:nvPr/>
        </p:nvSpPr>
        <p:spPr bwMode="auto">
          <a:xfrm>
            <a:off x="838200" y="838200"/>
            <a:ext cx="838200" cy="381000"/>
          </a:xfrm>
          <a:prstGeom prst="rect">
            <a:avLst/>
          </a:prstGeom>
        </p:spPr>
        <p:txBody>
          <a:bodyPr wrap="none" fromWordArt="1">
            <a:prstTxWarp prst="textPlain">
              <a:avLst>
                <a:gd name="adj" fmla="val 50000"/>
              </a:avLst>
            </a:prstTxWarp>
          </a:bodyPr>
          <a:lstStyle/>
          <a:p>
            <a:pPr algn="ctr"/>
            <a:r>
              <a:rPr lang="en-US" sz="4000" b="1" kern="10">
                <a:ln w="17780">
                  <a:solidFill>
                    <a:srgbClr val="000000"/>
                  </a:solidFill>
                  <a:miter lim="800000"/>
                  <a:headEnd/>
                  <a:tailEnd/>
                </a:ln>
                <a:solidFill>
                  <a:srgbClr val="FF0000"/>
                </a:solidFill>
                <a:effectLst>
                  <a:outerShdw algn="tl" rotWithShape="0">
                    <a:srgbClr val="000000"/>
                  </a:outerShdw>
                </a:effectLst>
                <a:latin typeface="Times New Roman"/>
                <a:cs typeface="Times New Roman"/>
              </a:rPr>
              <a:t>Câu 7</a:t>
            </a:r>
          </a:p>
        </p:txBody>
      </p:sp>
      <p:grpSp>
        <p:nvGrpSpPr>
          <p:cNvPr id="19507" name="Group 42"/>
          <p:cNvGrpSpPr>
            <a:grpSpLocks/>
          </p:cNvGrpSpPr>
          <p:nvPr/>
        </p:nvGrpSpPr>
        <p:grpSpPr bwMode="auto">
          <a:xfrm>
            <a:off x="7239000" y="3429000"/>
            <a:ext cx="1752600" cy="838200"/>
            <a:chOff x="3552" y="1946"/>
            <a:chExt cx="1056" cy="812"/>
          </a:xfrm>
        </p:grpSpPr>
        <p:pic>
          <p:nvPicPr>
            <p:cNvPr id="19517" name="Picture 2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66" y="1946"/>
              <a:ext cx="1042" cy="81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69" name="Text Box 23"/>
            <p:cNvSpPr txBox="1">
              <a:spLocks noChangeArrowheads="1"/>
            </p:cNvSpPr>
            <p:nvPr/>
          </p:nvSpPr>
          <p:spPr bwMode="auto">
            <a:xfrm>
              <a:off x="3552" y="2400"/>
              <a:ext cx="1038" cy="358"/>
            </a:xfrm>
            <a:prstGeom prst="rect">
              <a:avLst/>
            </a:prstGeom>
            <a:noFill/>
            <a:ln w="9525">
              <a:noFill/>
              <a:miter lim="800000"/>
              <a:headEnd/>
              <a:tailEnd/>
            </a:ln>
            <a:effectLst>
              <a:prstShdw prst="shdw18" dist="17961" dir="13500000">
                <a:schemeClr val="accent1">
                  <a:gamma/>
                  <a:shade val="60000"/>
                  <a:invGamma/>
                </a:schemeClr>
              </a:prstShdw>
            </a:effectLst>
          </p:spPr>
          <p:txBody>
            <a:bodyPr>
              <a:spAutoFit/>
            </a:bodyPr>
            <a:lstStyle/>
            <a:p>
              <a:pPr algn="ctr">
                <a:spcBef>
                  <a:spcPct val="50000"/>
                </a:spcBef>
                <a:defRPr/>
              </a:pPr>
              <a:r>
                <a:rPr lang="en-US" sz="1800" b="1" dirty="0" err="1">
                  <a:solidFill>
                    <a:srgbClr val="0000FF"/>
                  </a:solidFill>
                </a:rPr>
                <a:t>Đất</a:t>
              </a:r>
              <a:r>
                <a:rPr lang="en-US" sz="1800" b="1" dirty="0">
                  <a:solidFill>
                    <a:srgbClr val="0000FF"/>
                  </a:solidFill>
                </a:rPr>
                <a:t> </a:t>
              </a:r>
              <a:r>
                <a:rPr lang="en-US" sz="1800" b="1" dirty="0" err="1">
                  <a:solidFill>
                    <a:srgbClr val="0000FF"/>
                  </a:solidFill>
                </a:rPr>
                <a:t>sét</a:t>
              </a:r>
              <a:r>
                <a:rPr lang="en-US" sz="1800" b="1" dirty="0">
                  <a:solidFill>
                    <a:srgbClr val="0000FF"/>
                  </a:solidFill>
                </a:rPr>
                <a:t> </a:t>
              </a:r>
              <a:r>
                <a:rPr lang="en-US" sz="1800" b="1" dirty="0" err="1">
                  <a:solidFill>
                    <a:srgbClr val="0000FF"/>
                  </a:solidFill>
                </a:rPr>
                <a:t>ướt</a:t>
              </a:r>
              <a:endParaRPr lang="en-US" sz="1800" b="1" dirty="0">
                <a:solidFill>
                  <a:srgbClr val="0000FF"/>
                </a:solidFill>
              </a:endParaRPr>
            </a:p>
          </p:txBody>
        </p:sp>
      </p:grpSp>
      <p:grpSp>
        <p:nvGrpSpPr>
          <p:cNvPr id="19508" name="Group 25"/>
          <p:cNvGrpSpPr>
            <a:grpSpLocks/>
          </p:cNvGrpSpPr>
          <p:nvPr/>
        </p:nvGrpSpPr>
        <p:grpSpPr bwMode="auto">
          <a:xfrm>
            <a:off x="7315200" y="4495800"/>
            <a:ext cx="1685925" cy="952500"/>
            <a:chOff x="2396" y="1824"/>
            <a:chExt cx="1214" cy="960"/>
          </a:xfrm>
        </p:grpSpPr>
        <p:pic>
          <p:nvPicPr>
            <p:cNvPr id="19515" name="Picture 3" descr="I:\DOCUMENTS\HOAHOC\TAILIEUTOHOA\Giao an Hoa\hình anh Hoa hoc\ghe nhua.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96" y="1824"/>
              <a:ext cx="1214" cy="96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79" name="Text Box 24"/>
            <p:cNvSpPr txBox="1">
              <a:spLocks noChangeArrowheads="1"/>
            </p:cNvSpPr>
            <p:nvPr/>
          </p:nvSpPr>
          <p:spPr bwMode="auto">
            <a:xfrm>
              <a:off x="2506" y="2517"/>
              <a:ext cx="912" cy="230"/>
            </a:xfrm>
            <a:prstGeom prst="rect">
              <a:avLst/>
            </a:prstGeom>
            <a:noFill/>
            <a:ln w="9525">
              <a:noFill/>
              <a:miter lim="800000"/>
              <a:headEnd/>
              <a:tailEnd/>
            </a:ln>
            <a:effectLst>
              <a:prstShdw prst="shdw18" dist="17961" dir="13500000">
                <a:schemeClr val="accent1">
                  <a:gamma/>
                  <a:shade val="60000"/>
                  <a:invGamma/>
                </a:schemeClr>
              </a:prstShdw>
            </a:effectLst>
          </p:spPr>
          <p:txBody>
            <a:bodyPr>
              <a:spAutoFit/>
            </a:bodyPr>
            <a:lstStyle/>
            <a:p>
              <a:pPr>
                <a:spcBef>
                  <a:spcPct val="50000"/>
                </a:spcBef>
                <a:defRPr/>
              </a:pPr>
              <a:r>
                <a:rPr lang="en-US" sz="1800" b="1" dirty="0" err="1">
                  <a:solidFill>
                    <a:srgbClr val="0000FF"/>
                  </a:solidFill>
                </a:rPr>
                <a:t>Ghế</a:t>
              </a:r>
              <a:r>
                <a:rPr lang="en-US" sz="1800" b="1" dirty="0">
                  <a:solidFill>
                    <a:srgbClr val="0000FF"/>
                  </a:solidFill>
                </a:rPr>
                <a:t> </a:t>
              </a:r>
              <a:r>
                <a:rPr lang="en-US" sz="1800" b="1" dirty="0" err="1">
                  <a:solidFill>
                    <a:srgbClr val="0000FF"/>
                  </a:solidFill>
                </a:rPr>
                <a:t>nhựa</a:t>
              </a:r>
              <a:endParaRPr lang="en-US" sz="1800" b="1" dirty="0">
                <a:solidFill>
                  <a:srgbClr val="0000FF"/>
                </a:solidFill>
              </a:endParaRPr>
            </a:p>
          </p:txBody>
        </p:sp>
      </p:grpSp>
      <p:grpSp>
        <p:nvGrpSpPr>
          <p:cNvPr id="19509" name="Group 32"/>
          <p:cNvGrpSpPr>
            <a:grpSpLocks/>
          </p:cNvGrpSpPr>
          <p:nvPr/>
        </p:nvGrpSpPr>
        <p:grpSpPr bwMode="auto">
          <a:xfrm>
            <a:off x="7010400" y="2057400"/>
            <a:ext cx="1905000" cy="1111250"/>
            <a:chOff x="1375" y="1584"/>
            <a:chExt cx="1786" cy="1022"/>
          </a:xfrm>
        </p:grpSpPr>
        <p:pic>
          <p:nvPicPr>
            <p:cNvPr id="84" name="Picture 6" descr="Ong-nhua-tien-phong-82490"/>
            <p:cNvPicPr>
              <a:picLocks noChangeAspect="1" noChangeArrowheads="1"/>
            </p:cNvPicPr>
            <p:nvPr/>
          </p:nvPicPr>
          <p:blipFill>
            <a:blip r:embed="rId13"/>
            <a:srcRect/>
            <a:stretch>
              <a:fillRect/>
            </a:stretch>
          </p:blipFill>
          <p:spPr bwMode="auto">
            <a:xfrm>
              <a:off x="1589" y="1584"/>
              <a:ext cx="1548" cy="978"/>
            </a:xfrm>
            <a:prstGeom prst="rect">
              <a:avLst/>
            </a:prstGeom>
            <a:noFill/>
            <a:ln w="9525">
              <a:solidFill>
                <a:schemeClr val="tx2">
                  <a:lumMod val="75000"/>
                </a:schemeClr>
              </a:solidFill>
              <a:miter lim="800000"/>
              <a:headEnd/>
              <a:tailEnd/>
            </a:ln>
          </p:spPr>
        </p:pic>
        <p:sp>
          <p:nvSpPr>
            <p:cNvPr id="85" name="Text Box 9"/>
            <p:cNvSpPr txBox="1">
              <a:spLocks noChangeArrowheads="1"/>
            </p:cNvSpPr>
            <p:nvPr/>
          </p:nvSpPr>
          <p:spPr bwMode="auto">
            <a:xfrm>
              <a:off x="1375" y="2238"/>
              <a:ext cx="1786" cy="368"/>
            </a:xfrm>
            <a:prstGeom prst="rect">
              <a:avLst/>
            </a:prstGeom>
            <a:noFill/>
            <a:ln w="9525">
              <a:noFill/>
              <a:miter lim="800000"/>
              <a:headEnd/>
              <a:tailEnd/>
            </a:ln>
            <a:effectLst/>
          </p:spPr>
          <p:txBody>
            <a:bodyPr>
              <a:spAutoFit/>
            </a:bodyPr>
            <a:lstStyle/>
            <a:p>
              <a:pPr algn="ctr" eaLnBrk="0" hangingPunct="0">
                <a:spcBef>
                  <a:spcPct val="50000"/>
                </a:spcBef>
                <a:defRPr/>
              </a:pPr>
              <a:r>
                <a:rPr lang="en-US" sz="2000" b="1" dirty="0" err="1">
                  <a:solidFill>
                    <a:srgbClr val="0000FF"/>
                  </a:solidFill>
                  <a:effectLst>
                    <a:outerShdw blurRad="38100" dist="38100" dir="2700000" algn="tl">
                      <a:srgbClr val="C0C0C0"/>
                    </a:outerShdw>
                  </a:effectLst>
                  <a:cs typeface="Times New Roman" pitchFamily="18" charset="0"/>
                </a:rPr>
                <a:t>ống</a:t>
              </a:r>
              <a:r>
                <a:rPr lang="en-US" sz="2000" b="1" dirty="0">
                  <a:solidFill>
                    <a:srgbClr val="0000FF"/>
                  </a:solidFill>
                  <a:effectLst>
                    <a:outerShdw blurRad="38100" dist="38100" dir="2700000" algn="tl">
                      <a:srgbClr val="C0C0C0"/>
                    </a:outerShdw>
                  </a:effectLst>
                  <a:cs typeface="Times New Roman" pitchFamily="18" charset="0"/>
                </a:rPr>
                <a:t> </a:t>
              </a:r>
              <a:r>
                <a:rPr lang="en-US" sz="2000" b="1" dirty="0" err="1">
                  <a:solidFill>
                    <a:srgbClr val="0000FF"/>
                  </a:solidFill>
                  <a:effectLst>
                    <a:outerShdw blurRad="38100" dist="38100" dir="2700000" algn="tl">
                      <a:srgbClr val="C0C0C0"/>
                    </a:outerShdw>
                  </a:effectLst>
                  <a:cs typeface="Times New Roman" pitchFamily="18" charset="0"/>
                </a:rPr>
                <a:t>nhựa</a:t>
              </a:r>
              <a:endParaRPr lang="en-US" sz="2000" b="1" dirty="0">
                <a:solidFill>
                  <a:srgbClr val="0000FF"/>
                </a:solidFill>
                <a:effectLst>
                  <a:outerShdw blurRad="38100" dist="38100" dir="2700000" algn="tl">
                    <a:srgbClr val="C0C0C0"/>
                  </a:outerShdw>
                </a:effectLst>
                <a:cs typeface="Times New Roman" pitchFamily="18" charset="0"/>
              </a:endParaRPr>
            </a:p>
          </p:txBody>
        </p:sp>
      </p:grpSp>
      <p:grpSp>
        <p:nvGrpSpPr>
          <p:cNvPr id="19510" name="Group 43"/>
          <p:cNvGrpSpPr>
            <a:grpSpLocks/>
          </p:cNvGrpSpPr>
          <p:nvPr/>
        </p:nvGrpSpPr>
        <p:grpSpPr bwMode="auto">
          <a:xfrm>
            <a:off x="7239000" y="5638800"/>
            <a:ext cx="1676400" cy="990600"/>
            <a:chOff x="4608" y="1872"/>
            <a:chExt cx="1045" cy="960"/>
          </a:xfrm>
        </p:grpSpPr>
        <p:pic>
          <p:nvPicPr>
            <p:cNvPr id="19511" name="Picture 8" descr="nilon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656" y="1872"/>
              <a:ext cx="997" cy="960"/>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pic>
        <p:sp>
          <p:nvSpPr>
            <p:cNvPr id="103" name="Text Box 10"/>
            <p:cNvSpPr txBox="1">
              <a:spLocks noChangeArrowheads="1"/>
            </p:cNvSpPr>
            <p:nvPr/>
          </p:nvSpPr>
          <p:spPr bwMode="auto">
            <a:xfrm>
              <a:off x="4608" y="2463"/>
              <a:ext cx="960" cy="231"/>
            </a:xfrm>
            <a:prstGeom prst="rect">
              <a:avLst/>
            </a:prstGeom>
            <a:noFill/>
            <a:ln w="9525">
              <a:noFill/>
              <a:miter lim="800000"/>
              <a:headEnd/>
              <a:tailEnd/>
            </a:ln>
            <a:effectLst/>
          </p:spPr>
          <p:txBody>
            <a:bodyPr>
              <a:spAutoFit/>
            </a:bodyPr>
            <a:lstStyle/>
            <a:p>
              <a:pPr algn="ctr" eaLnBrk="0" hangingPunct="0">
                <a:spcBef>
                  <a:spcPct val="50000"/>
                </a:spcBef>
                <a:defRPr/>
              </a:pPr>
              <a:r>
                <a:rPr lang="en-US" sz="1800" b="1" dirty="0" err="1">
                  <a:solidFill>
                    <a:srgbClr val="0000FF"/>
                  </a:solidFill>
                  <a:effectLst>
                    <a:outerShdw blurRad="38100" dist="38100" dir="2700000" algn="tl">
                      <a:srgbClr val="C0C0C0"/>
                    </a:outerShdw>
                  </a:effectLst>
                </a:rPr>
                <a:t>Túi</a:t>
              </a:r>
              <a:r>
                <a:rPr lang="en-US" sz="1800" b="1" dirty="0">
                  <a:solidFill>
                    <a:srgbClr val="0000FF"/>
                  </a:solidFill>
                  <a:effectLst>
                    <a:outerShdw blurRad="38100" dist="38100" dir="2700000" algn="tl">
                      <a:srgbClr val="C0C0C0"/>
                    </a:outerShdw>
                  </a:effectLst>
                </a:rPr>
                <a:t> </a:t>
              </a:r>
              <a:r>
                <a:rPr lang="en-US" sz="1800" b="1" dirty="0" err="1">
                  <a:solidFill>
                    <a:srgbClr val="0000FF"/>
                  </a:solidFill>
                  <a:effectLst>
                    <a:outerShdw blurRad="38100" dist="38100" dir="2700000" algn="tl">
                      <a:srgbClr val="C0C0C0"/>
                    </a:outerShdw>
                  </a:effectLst>
                </a:rPr>
                <a:t>nilon</a:t>
              </a:r>
              <a:endParaRPr lang="en-US" sz="1800" b="1" dirty="0">
                <a:solidFill>
                  <a:srgbClr val="0000FF"/>
                </a:solidFill>
                <a:effectLst>
                  <a:outerShdw blurRad="38100" dist="38100" dir="2700000" algn="tl">
                    <a:srgbClr val="C0C0C0"/>
                  </a:outerShdw>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circle(in)">
                                      <p:cBhvr>
                                        <p:cTn id="7" dur="2000"/>
                                        <p:tgtEl>
                                          <p:spTgt spid="34"/>
                                        </p:tgtEl>
                                      </p:cBhvr>
                                    </p:animEffect>
                                  </p:childTnLst>
                                </p:cTn>
                              </p:par>
                              <p:par>
                                <p:cTn id="8" presetID="22"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500"/>
                                        <p:tgtEl>
                                          <p:spTgt spid="2"/>
                                        </p:tgtEl>
                                      </p:cBhvr>
                                    </p:animEffect>
                                  </p:childTnLst>
                                  <p:subTnLst>
                                    <p:audio>
                                      <p:cMediaNode>
                                        <p:cTn display="0" masterRel="sameClick">
                                          <p:stCondLst>
                                            <p:cond evt="begin" delay="0">
                                              <p:tn val="8"/>
                                            </p:cond>
                                          </p:stCondLst>
                                          <p:endCondLst>
                                            <p:cond evt="onStopAudio" delay="0">
                                              <p:tgtEl>
                                                <p:sldTgt/>
                                              </p:tgtEl>
                                            </p:cond>
                                          </p:endCondLst>
                                        </p:cTn>
                                        <p:tgtEl>
                                          <p:sndTgt r:embed="rId2" name="Jet Fighter 2-DVDH.wav"/>
                                        </p:tgtEl>
                                      </p:cMediaNode>
                                    </p:audio>
                                  </p:subTnLst>
                                </p:cTn>
                              </p:par>
                              <p:par>
                                <p:cTn id="11" presetID="2" presetClass="entr" presetSubtype="1" fill="hold" nodeType="withEffect">
                                  <p:stCondLst>
                                    <p:cond delay="50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par>
                                <p:cTn id="15" presetID="10" presetClass="entr" presetSubtype="0" fill="hold" grpId="0" nodeType="withEffect">
                                  <p:stCondLst>
                                    <p:cond delay="50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2000"/>
                                        <p:tgtEl>
                                          <p:spTgt spid="33"/>
                                        </p:tgtEl>
                                      </p:cBhvr>
                                    </p:animEffect>
                                  </p:childTnLst>
                                </p:cTn>
                              </p:par>
                              <p:par>
                                <p:cTn id="18" presetID="8" presetClass="emph" presetSubtype="0" repeatCount="indefinite" fill="hold" grpId="1" nodeType="withEffect">
                                  <p:stCondLst>
                                    <p:cond delay="500"/>
                                  </p:stCondLst>
                                  <p:childTnLst>
                                    <p:animRot by="21600000">
                                      <p:cBhvr>
                                        <p:cTn id="19" dur="1500" fill="hold"/>
                                        <p:tgtEl>
                                          <p:spTgt spid="33"/>
                                        </p:tgtEl>
                                        <p:attrNameLst>
                                          <p:attrName>r</p:attrName>
                                        </p:attrNameLst>
                                      </p:cBhvr>
                                    </p:animRot>
                                  </p:childTnLst>
                                </p:cTn>
                              </p:par>
                              <p:par>
                                <p:cTn id="20" presetID="5" presetClass="entr" presetSubtype="10" fill="hold" nodeType="withEffect">
                                  <p:stCondLst>
                                    <p:cond delay="2000"/>
                                  </p:stCondLst>
                                  <p:childTnLst>
                                    <p:set>
                                      <p:cBhvr>
                                        <p:cTn id="21" dur="1" fill="hold">
                                          <p:stCondLst>
                                            <p:cond delay="0"/>
                                          </p:stCondLst>
                                        </p:cTn>
                                        <p:tgtEl>
                                          <p:spTgt spid="11"/>
                                        </p:tgtEl>
                                        <p:attrNameLst>
                                          <p:attrName>style.visibility</p:attrName>
                                        </p:attrNameLst>
                                      </p:cBhvr>
                                      <p:to>
                                        <p:strVal val="visible"/>
                                      </p:to>
                                    </p:set>
                                    <p:animEffect transition="in" filter="checkerboard(across)">
                                      <p:cBhvr>
                                        <p:cTn id="22" dur="500"/>
                                        <p:tgtEl>
                                          <p:spTgt spid="11"/>
                                        </p:tgtEl>
                                      </p:cBhvr>
                                    </p:animEffect>
                                  </p:childTnLst>
                                </p:cTn>
                              </p:par>
                              <p:par>
                                <p:cTn id="23" presetID="5" presetClass="entr" presetSubtype="10" fill="hold" nodeType="withEffect">
                                  <p:stCondLst>
                                    <p:cond delay="2000"/>
                                  </p:stCondLst>
                                  <p:childTnLst>
                                    <p:set>
                                      <p:cBhvr>
                                        <p:cTn id="24" dur="1" fill="hold">
                                          <p:stCondLst>
                                            <p:cond delay="0"/>
                                          </p:stCondLst>
                                        </p:cTn>
                                        <p:tgtEl>
                                          <p:spTgt spid="12"/>
                                        </p:tgtEl>
                                        <p:attrNameLst>
                                          <p:attrName>style.visibility</p:attrName>
                                        </p:attrNameLst>
                                      </p:cBhvr>
                                      <p:to>
                                        <p:strVal val="visible"/>
                                      </p:to>
                                    </p:set>
                                    <p:animEffect transition="in" filter="checkerboard(across)">
                                      <p:cBhvr>
                                        <p:cTn id="25" dur="500"/>
                                        <p:tgtEl>
                                          <p:spTgt spid="12"/>
                                        </p:tgtEl>
                                      </p:cBhvr>
                                    </p:animEffect>
                                  </p:childTnLst>
                                  <p:subTnLst>
                                    <p:audio>
                                      <p:cMediaNode>
                                        <p:cTn display="0" masterRel="sameClick">
                                          <p:stCondLst>
                                            <p:cond evt="begin" delay="0">
                                              <p:tn val="23"/>
                                            </p:cond>
                                          </p:stCondLst>
                                          <p:endCondLst>
                                            <p:cond evt="onStopAudio" delay="0">
                                              <p:tgtEl>
                                                <p:sldTgt/>
                                              </p:tgtEl>
                                            </p:cond>
                                          </p:endCondLst>
                                        </p:cTn>
                                        <p:tgtEl>
                                          <p:sndTgt r:embed="rId3" name="Chimes 3-CL (2).wav"/>
                                        </p:tgtEl>
                                      </p:cMediaNode>
                                    </p:audio>
                                  </p:subTnLst>
                                </p:cTn>
                              </p:par>
                              <p:par>
                                <p:cTn id="26" presetID="5" presetClass="entr" presetSubtype="10" fill="hold" grpId="0" nodeType="withEffect">
                                  <p:stCondLst>
                                    <p:cond delay="2000"/>
                                  </p:stCondLst>
                                  <p:childTnLst>
                                    <p:set>
                                      <p:cBhvr>
                                        <p:cTn id="27" dur="1" fill="hold">
                                          <p:stCondLst>
                                            <p:cond delay="0"/>
                                          </p:stCondLst>
                                        </p:cTn>
                                        <p:tgtEl>
                                          <p:spTgt spid="13"/>
                                        </p:tgtEl>
                                        <p:attrNameLst>
                                          <p:attrName>style.visibility</p:attrName>
                                        </p:attrNameLst>
                                      </p:cBhvr>
                                      <p:to>
                                        <p:strVal val="visible"/>
                                      </p:to>
                                    </p:set>
                                    <p:animEffect transition="in" filter="checkerboard(across)">
                                      <p:cBhvr>
                                        <p:cTn id="28" dur="500"/>
                                        <p:tgtEl>
                                          <p:spTgt spid="13"/>
                                        </p:tgtEl>
                                      </p:cBhvr>
                                    </p:animEffect>
                                  </p:childTnLst>
                                </p:cTn>
                              </p:par>
                              <p:par>
                                <p:cTn id="29" presetID="5" presetClass="entr" presetSubtype="10" fill="hold" grpId="0" nodeType="withEffect">
                                  <p:stCondLst>
                                    <p:cond delay="2000"/>
                                  </p:stCondLst>
                                  <p:childTnLst>
                                    <p:set>
                                      <p:cBhvr>
                                        <p:cTn id="30" dur="1" fill="hold">
                                          <p:stCondLst>
                                            <p:cond delay="0"/>
                                          </p:stCondLst>
                                        </p:cTn>
                                        <p:tgtEl>
                                          <p:spTgt spid="14"/>
                                        </p:tgtEl>
                                        <p:attrNameLst>
                                          <p:attrName>style.visibility</p:attrName>
                                        </p:attrNameLst>
                                      </p:cBhvr>
                                      <p:to>
                                        <p:strVal val="visible"/>
                                      </p:to>
                                    </p:set>
                                    <p:animEffect transition="in" filter="checkerboard(across)">
                                      <p:cBhvr>
                                        <p:cTn id="31" dur="500"/>
                                        <p:tgtEl>
                                          <p:spTgt spid="14"/>
                                        </p:tgtEl>
                                      </p:cBhvr>
                                    </p:animEffect>
                                  </p:childTnLst>
                                </p:cTn>
                              </p:par>
                              <p:par>
                                <p:cTn id="32" presetID="22" presetClass="entr" presetSubtype="8" fill="hold" nodeType="withEffect">
                                  <p:stCondLst>
                                    <p:cond delay="200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par>
                                <p:cTn id="35" presetID="5" presetClass="entr" presetSubtype="10" fill="hold" nodeType="withEffect">
                                  <p:stCondLst>
                                    <p:cond delay="3000"/>
                                  </p:stCondLst>
                                  <p:childTnLst>
                                    <p:set>
                                      <p:cBhvr>
                                        <p:cTn id="36" dur="1" fill="hold">
                                          <p:stCondLst>
                                            <p:cond delay="0"/>
                                          </p:stCondLst>
                                        </p:cTn>
                                        <p:tgtEl>
                                          <p:spTgt spid="19"/>
                                        </p:tgtEl>
                                        <p:attrNameLst>
                                          <p:attrName>style.visibility</p:attrName>
                                        </p:attrNameLst>
                                      </p:cBhvr>
                                      <p:to>
                                        <p:strVal val="visible"/>
                                      </p:to>
                                    </p:set>
                                    <p:animEffect transition="in" filter="checkerboard(across)">
                                      <p:cBhvr>
                                        <p:cTn id="37" dur="500"/>
                                        <p:tgtEl>
                                          <p:spTgt spid="19"/>
                                        </p:tgtEl>
                                      </p:cBhvr>
                                    </p:animEffect>
                                  </p:childTnLst>
                                </p:cTn>
                              </p:par>
                              <p:par>
                                <p:cTn id="38" presetID="5" presetClass="entr" presetSubtype="10" fill="hold" nodeType="withEffect">
                                  <p:stCondLst>
                                    <p:cond delay="3000"/>
                                  </p:stCondLst>
                                  <p:childTnLst>
                                    <p:set>
                                      <p:cBhvr>
                                        <p:cTn id="39" dur="1" fill="hold">
                                          <p:stCondLst>
                                            <p:cond delay="0"/>
                                          </p:stCondLst>
                                        </p:cTn>
                                        <p:tgtEl>
                                          <p:spTgt spid="20"/>
                                        </p:tgtEl>
                                        <p:attrNameLst>
                                          <p:attrName>style.visibility</p:attrName>
                                        </p:attrNameLst>
                                      </p:cBhvr>
                                      <p:to>
                                        <p:strVal val="visible"/>
                                      </p:to>
                                    </p:set>
                                    <p:animEffect transition="in" filter="checkerboard(across)">
                                      <p:cBhvr>
                                        <p:cTn id="40" dur="500"/>
                                        <p:tgtEl>
                                          <p:spTgt spid="20"/>
                                        </p:tgtEl>
                                      </p:cBhvr>
                                    </p:animEffect>
                                  </p:childTnLst>
                                  <p:subTnLst>
                                    <p:audio>
                                      <p:cMediaNode>
                                        <p:cTn display="0" masterRel="sameClick">
                                          <p:stCondLst>
                                            <p:cond evt="begin" delay="0">
                                              <p:tn val="38"/>
                                            </p:cond>
                                          </p:stCondLst>
                                          <p:endCondLst>
                                            <p:cond evt="onStopAudio" delay="0">
                                              <p:tgtEl>
                                                <p:sldTgt/>
                                              </p:tgtEl>
                                            </p:cond>
                                          </p:endCondLst>
                                        </p:cTn>
                                        <p:tgtEl>
                                          <p:sndTgt r:embed="rId3" name="Chimes 3-CL (2).wav"/>
                                        </p:tgtEl>
                                      </p:cMediaNode>
                                    </p:audio>
                                  </p:subTnLst>
                                </p:cTn>
                              </p:par>
                              <p:par>
                                <p:cTn id="41" presetID="5" presetClass="entr" presetSubtype="10" fill="hold" grpId="0" nodeType="withEffect">
                                  <p:stCondLst>
                                    <p:cond delay="3000"/>
                                  </p:stCondLst>
                                  <p:childTnLst>
                                    <p:set>
                                      <p:cBhvr>
                                        <p:cTn id="42" dur="1" fill="hold">
                                          <p:stCondLst>
                                            <p:cond delay="0"/>
                                          </p:stCondLst>
                                        </p:cTn>
                                        <p:tgtEl>
                                          <p:spTgt spid="21"/>
                                        </p:tgtEl>
                                        <p:attrNameLst>
                                          <p:attrName>style.visibility</p:attrName>
                                        </p:attrNameLst>
                                      </p:cBhvr>
                                      <p:to>
                                        <p:strVal val="visible"/>
                                      </p:to>
                                    </p:set>
                                    <p:animEffect transition="in" filter="checkerboard(across)">
                                      <p:cBhvr>
                                        <p:cTn id="43" dur="500"/>
                                        <p:tgtEl>
                                          <p:spTgt spid="21"/>
                                        </p:tgtEl>
                                      </p:cBhvr>
                                    </p:animEffect>
                                  </p:childTnLst>
                                </p:cTn>
                              </p:par>
                              <p:par>
                                <p:cTn id="44" presetID="5" presetClass="entr" presetSubtype="10" fill="hold" grpId="0" nodeType="withEffect">
                                  <p:stCondLst>
                                    <p:cond delay="3000"/>
                                  </p:stCondLst>
                                  <p:childTnLst>
                                    <p:set>
                                      <p:cBhvr>
                                        <p:cTn id="45" dur="1" fill="hold">
                                          <p:stCondLst>
                                            <p:cond delay="0"/>
                                          </p:stCondLst>
                                        </p:cTn>
                                        <p:tgtEl>
                                          <p:spTgt spid="22"/>
                                        </p:tgtEl>
                                        <p:attrNameLst>
                                          <p:attrName>style.visibility</p:attrName>
                                        </p:attrNameLst>
                                      </p:cBhvr>
                                      <p:to>
                                        <p:strVal val="visible"/>
                                      </p:to>
                                    </p:set>
                                    <p:animEffect transition="in" filter="checkerboard(across)">
                                      <p:cBhvr>
                                        <p:cTn id="46" dur="500"/>
                                        <p:tgtEl>
                                          <p:spTgt spid="22"/>
                                        </p:tgtEl>
                                      </p:cBhvr>
                                    </p:animEffect>
                                  </p:childTnLst>
                                </p:cTn>
                              </p:par>
                              <p:par>
                                <p:cTn id="47" presetID="22" presetClass="entr" presetSubtype="8" fill="hold" nodeType="withEffect">
                                  <p:stCondLst>
                                    <p:cond delay="300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500"/>
                                        <p:tgtEl>
                                          <p:spTgt spid="18"/>
                                        </p:tgtEl>
                                      </p:cBhvr>
                                    </p:animEffect>
                                  </p:childTnLst>
                                </p:cTn>
                              </p:par>
                              <p:par>
                                <p:cTn id="50" presetID="5" presetClass="entr" presetSubtype="10" fill="hold" nodeType="withEffect">
                                  <p:stCondLst>
                                    <p:cond delay="4000"/>
                                  </p:stCondLst>
                                  <p:childTnLst>
                                    <p:set>
                                      <p:cBhvr>
                                        <p:cTn id="51" dur="1" fill="hold">
                                          <p:stCondLst>
                                            <p:cond delay="0"/>
                                          </p:stCondLst>
                                        </p:cTn>
                                        <p:tgtEl>
                                          <p:spTgt spid="24"/>
                                        </p:tgtEl>
                                        <p:attrNameLst>
                                          <p:attrName>style.visibility</p:attrName>
                                        </p:attrNameLst>
                                      </p:cBhvr>
                                      <p:to>
                                        <p:strVal val="visible"/>
                                      </p:to>
                                    </p:set>
                                    <p:animEffect transition="in" filter="checkerboard(across)">
                                      <p:cBhvr>
                                        <p:cTn id="52" dur="500"/>
                                        <p:tgtEl>
                                          <p:spTgt spid="24"/>
                                        </p:tgtEl>
                                      </p:cBhvr>
                                    </p:animEffect>
                                  </p:childTnLst>
                                </p:cTn>
                              </p:par>
                              <p:par>
                                <p:cTn id="53" presetID="5" presetClass="entr" presetSubtype="10" fill="hold" nodeType="withEffect">
                                  <p:stCondLst>
                                    <p:cond delay="4000"/>
                                  </p:stCondLst>
                                  <p:childTnLst>
                                    <p:set>
                                      <p:cBhvr>
                                        <p:cTn id="54" dur="1" fill="hold">
                                          <p:stCondLst>
                                            <p:cond delay="0"/>
                                          </p:stCondLst>
                                        </p:cTn>
                                        <p:tgtEl>
                                          <p:spTgt spid="25"/>
                                        </p:tgtEl>
                                        <p:attrNameLst>
                                          <p:attrName>style.visibility</p:attrName>
                                        </p:attrNameLst>
                                      </p:cBhvr>
                                      <p:to>
                                        <p:strVal val="visible"/>
                                      </p:to>
                                    </p:set>
                                    <p:animEffect transition="in" filter="checkerboard(across)">
                                      <p:cBhvr>
                                        <p:cTn id="55" dur="500"/>
                                        <p:tgtEl>
                                          <p:spTgt spid="25"/>
                                        </p:tgtEl>
                                      </p:cBhvr>
                                    </p:animEffect>
                                  </p:childTnLst>
                                  <p:subTnLst>
                                    <p:audio>
                                      <p:cMediaNode>
                                        <p:cTn display="0" masterRel="sameClick">
                                          <p:stCondLst>
                                            <p:cond evt="begin" delay="0">
                                              <p:tn val="53"/>
                                            </p:cond>
                                          </p:stCondLst>
                                          <p:endCondLst>
                                            <p:cond evt="onStopAudio" delay="0">
                                              <p:tgtEl>
                                                <p:sldTgt/>
                                              </p:tgtEl>
                                            </p:cond>
                                          </p:endCondLst>
                                        </p:cTn>
                                        <p:tgtEl>
                                          <p:sndTgt r:embed="rId3" name="Chimes 3-CL (2).wav"/>
                                        </p:tgtEl>
                                      </p:cMediaNode>
                                    </p:audio>
                                  </p:subTnLst>
                                </p:cTn>
                              </p:par>
                              <p:par>
                                <p:cTn id="56" presetID="5" presetClass="entr" presetSubtype="10" fill="hold" grpId="0" nodeType="withEffect">
                                  <p:stCondLst>
                                    <p:cond delay="4000"/>
                                  </p:stCondLst>
                                  <p:childTnLst>
                                    <p:set>
                                      <p:cBhvr>
                                        <p:cTn id="57" dur="1" fill="hold">
                                          <p:stCondLst>
                                            <p:cond delay="0"/>
                                          </p:stCondLst>
                                        </p:cTn>
                                        <p:tgtEl>
                                          <p:spTgt spid="26"/>
                                        </p:tgtEl>
                                        <p:attrNameLst>
                                          <p:attrName>style.visibility</p:attrName>
                                        </p:attrNameLst>
                                      </p:cBhvr>
                                      <p:to>
                                        <p:strVal val="visible"/>
                                      </p:to>
                                    </p:set>
                                    <p:animEffect transition="in" filter="checkerboard(across)">
                                      <p:cBhvr>
                                        <p:cTn id="58" dur="500"/>
                                        <p:tgtEl>
                                          <p:spTgt spid="26"/>
                                        </p:tgtEl>
                                      </p:cBhvr>
                                    </p:animEffect>
                                  </p:childTnLst>
                                </p:cTn>
                              </p:par>
                              <p:par>
                                <p:cTn id="59" presetID="5" presetClass="entr" presetSubtype="10" fill="hold" grpId="0" nodeType="withEffect">
                                  <p:stCondLst>
                                    <p:cond delay="4000"/>
                                  </p:stCondLst>
                                  <p:childTnLst>
                                    <p:set>
                                      <p:cBhvr>
                                        <p:cTn id="60" dur="1" fill="hold">
                                          <p:stCondLst>
                                            <p:cond delay="0"/>
                                          </p:stCondLst>
                                        </p:cTn>
                                        <p:tgtEl>
                                          <p:spTgt spid="27"/>
                                        </p:tgtEl>
                                        <p:attrNameLst>
                                          <p:attrName>style.visibility</p:attrName>
                                        </p:attrNameLst>
                                      </p:cBhvr>
                                      <p:to>
                                        <p:strVal val="visible"/>
                                      </p:to>
                                    </p:set>
                                    <p:animEffect transition="in" filter="checkerboard(across)">
                                      <p:cBhvr>
                                        <p:cTn id="61" dur="500"/>
                                        <p:tgtEl>
                                          <p:spTgt spid="27"/>
                                        </p:tgtEl>
                                      </p:cBhvr>
                                    </p:animEffect>
                                  </p:childTnLst>
                                </p:cTn>
                              </p:par>
                              <p:par>
                                <p:cTn id="62" presetID="22" presetClass="entr" presetSubtype="8" fill="hold" nodeType="withEffect">
                                  <p:stCondLst>
                                    <p:cond delay="4000"/>
                                  </p:stCondLst>
                                  <p:childTnLst>
                                    <p:set>
                                      <p:cBhvr>
                                        <p:cTn id="63" dur="1" fill="hold">
                                          <p:stCondLst>
                                            <p:cond delay="0"/>
                                          </p:stCondLst>
                                        </p:cTn>
                                        <p:tgtEl>
                                          <p:spTgt spid="23"/>
                                        </p:tgtEl>
                                        <p:attrNameLst>
                                          <p:attrName>style.visibility</p:attrName>
                                        </p:attrNameLst>
                                      </p:cBhvr>
                                      <p:to>
                                        <p:strVal val="visible"/>
                                      </p:to>
                                    </p:set>
                                    <p:animEffect transition="in" filter="wipe(left)">
                                      <p:cBhvr>
                                        <p:cTn id="64" dur="500"/>
                                        <p:tgtEl>
                                          <p:spTgt spid="23"/>
                                        </p:tgtEl>
                                      </p:cBhvr>
                                    </p:animEffect>
                                  </p:childTnLst>
                                </p:cTn>
                              </p:par>
                              <p:par>
                                <p:cTn id="65" presetID="5" presetClass="entr" presetSubtype="10" fill="hold" nodeType="withEffect">
                                  <p:stCondLst>
                                    <p:cond delay="5000"/>
                                  </p:stCondLst>
                                  <p:childTnLst>
                                    <p:set>
                                      <p:cBhvr>
                                        <p:cTn id="66" dur="1" fill="hold">
                                          <p:stCondLst>
                                            <p:cond delay="0"/>
                                          </p:stCondLst>
                                        </p:cTn>
                                        <p:tgtEl>
                                          <p:spTgt spid="29"/>
                                        </p:tgtEl>
                                        <p:attrNameLst>
                                          <p:attrName>style.visibility</p:attrName>
                                        </p:attrNameLst>
                                      </p:cBhvr>
                                      <p:to>
                                        <p:strVal val="visible"/>
                                      </p:to>
                                    </p:set>
                                    <p:animEffect transition="in" filter="checkerboard(across)">
                                      <p:cBhvr>
                                        <p:cTn id="67" dur="500"/>
                                        <p:tgtEl>
                                          <p:spTgt spid="29"/>
                                        </p:tgtEl>
                                      </p:cBhvr>
                                    </p:animEffect>
                                  </p:childTnLst>
                                </p:cTn>
                              </p:par>
                              <p:par>
                                <p:cTn id="68" presetID="5" presetClass="entr" presetSubtype="10" fill="hold" nodeType="withEffect">
                                  <p:stCondLst>
                                    <p:cond delay="5000"/>
                                  </p:stCondLst>
                                  <p:childTnLst>
                                    <p:set>
                                      <p:cBhvr>
                                        <p:cTn id="69" dur="1" fill="hold">
                                          <p:stCondLst>
                                            <p:cond delay="0"/>
                                          </p:stCondLst>
                                        </p:cTn>
                                        <p:tgtEl>
                                          <p:spTgt spid="30"/>
                                        </p:tgtEl>
                                        <p:attrNameLst>
                                          <p:attrName>style.visibility</p:attrName>
                                        </p:attrNameLst>
                                      </p:cBhvr>
                                      <p:to>
                                        <p:strVal val="visible"/>
                                      </p:to>
                                    </p:set>
                                    <p:animEffect transition="in" filter="checkerboard(across)">
                                      <p:cBhvr>
                                        <p:cTn id="70" dur="500"/>
                                        <p:tgtEl>
                                          <p:spTgt spid="30"/>
                                        </p:tgtEl>
                                      </p:cBhvr>
                                    </p:animEffect>
                                  </p:childTnLst>
                                  <p:subTnLst>
                                    <p:audio>
                                      <p:cMediaNode>
                                        <p:cTn display="0" masterRel="sameClick">
                                          <p:stCondLst>
                                            <p:cond evt="begin" delay="0">
                                              <p:tn val="68"/>
                                            </p:cond>
                                          </p:stCondLst>
                                          <p:endCondLst>
                                            <p:cond evt="onStopAudio" delay="0">
                                              <p:tgtEl>
                                                <p:sldTgt/>
                                              </p:tgtEl>
                                            </p:cond>
                                          </p:endCondLst>
                                        </p:cTn>
                                        <p:tgtEl>
                                          <p:sndTgt r:embed="rId3" name="Chimes 3-CL (2).wav"/>
                                        </p:tgtEl>
                                      </p:cMediaNode>
                                    </p:audio>
                                  </p:subTnLst>
                                </p:cTn>
                              </p:par>
                              <p:par>
                                <p:cTn id="71" presetID="5" presetClass="entr" presetSubtype="10" fill="hold" grpId="0" nodeType="withEffect">
                                  <p:stCondLst>
                                    <p:cond delay="5000"/>
                                  </p:stCondLst>
                                  <p:childTnLst>
                                    <p:set>
                                      <p:cBhvr>
                                        <p:cTn id="72" dur="1" fill="hold">
                                          <p:stCondLst>
                                            <p:cond delay="0"/>
                                          </p:stCondLst>
                                        </p:cTn>
                                        <p:tgtEl>
                                          <p:spTgt spid="31"/>
                                        </p:tgtEl>
                                        <p:attrNameLst>
                                          <p:attrName>style.visibility</p:attrName>
                                        </p:attrNameLst>
                                      </p:cBhvr>
                                      <p:to>
                                        <p:strVal val="visible"/>
                                      </p:to>
                                    </p:set>
                                    <p:animEffect transition="in" filter="checkerboard(across)">
                                      <p:cBhvr>
                                        <p:cTn id="73" dur="500"/>
                                        <p:tgtEl>
                                          <p:spTgt spid="31"/>
                                        </p:tgtEl>
                                      </p:cBhvr>
                                    </p:animEffect>
                                  </p:childTnLst>
                                </p:cTn>
                              </p:par>
                              <p:par>
                                <p:cTn id="74" presetID="5" presetClass="entr" presetSubtype="10" fill="hold" grpId="0" nodeType="withEffect">
                                  <p:stCondLst>
                                    <p:cond delay="5000"/>
                                  </p:stCondLst>
                                  <p:childTnLst>
                                    <p:set>
                                      <p:cBhvr>
                                        <p:cTn id="75" dur="1" fill="hold">
                                          <p:stCondLst>
                                            <p:cond delay="0"/>
                                          </p:stCondLst>
                                        </p:cTn>
                                        <p:tgtEl>
                                          <p:spTgt spid="32"/>
                                        </p:tgtEl>
                                        <p:attrNameLst>
                                          <p:attrName>style.visibility</p:attrName>
                                        </p:attrNameLst>
                                      </p:cBhvr>
                                      <p:to>
                                        <p:strVal val="visible"/>
                                      </p:to>
                                    </p:set>
                                    <p:animEffect transition="in" filter="checkerboard(across)">
                                      <p:cBhvr>
                                        <p:cTn id="76" dur="500"/>
                                        <p:tgtEl>
                                          <p:spTgt spid="32"/>
                                        </p:tgtEl>
                                      </p:cBhvr>
                                    </p:animEffect>
                                  </p:childTnLst>
                                </p:cTn>
                              </p:par>
                              <p:par>
                                <p:cTn id="77" presetID="22" presetClass="entr" presetSubtype="8" fill="hold" nodeType="withEffect">
                                  <p:stCondLst>
                                    <p:cond delay="5000"/>
                                  </p:stCondLst>
                                  <p:childTnLst>
                                    <p:set>
                                      <p:cBhvr>
                                        <p:cTn id="78" dur="1" fill="hold">
                                          <p:stCondLst>
                                            <p:cond delay="0"/>
                                          </p:stCondLst>
                                        </p:cTn>
                                        <p:tgtEl>
                                          <p:spTgt spid="28"/>
                                        </p:tgtEl>
                                        <p:attrNameLst>
                                          <p:attrName>style.visibility</p:attrName>
                                        </p:attrNameLst>
                                      </p:cBhvr>
                                      <p:to>
                                        <p:strVal val="visible"/>
                                      </p:to>
                                    </p:set>
                                    <p:animEffect transition="in" filter="wipe(left)">
                                      <p:cBhvr>
                                        <p:cTn id="79" dur="500"/>
                                        <p:tgtEl>
                                          <p:spTgt spid="28"/>
                                        </p:tgtEl>
                                      </p:cBhvr>
                                    </p:animEffect>
                                  </p:childTnLst>
                                </p:cTn>
                              </p:par>
                              <p:par>
                                <p:cTn id="80" presetID="12" presetClass="exit" presetSubtype="1" fill="hold" nodeType="withEffect">
                                  <p:stCondLst>
                                    <p:cond delay="5500"/>
                                  </p:stCondLst>
                                  <p:childTnLst>
                                    <p:animEffect transition="out" filter="slide(fromTop)">
                                      <p:cBhvr>
                                        <p:cTn id="81" dur="500"/>
                                        <p:tgtEl>
                                          <p:spTgt spid="2"/>
                                        </p:tgtEl>
                                      </p:cBhvr>
                                    </p:animEffect>
                                    <p:set>
                                      <p:cBhvr>
                                        <p:cTn id="82" dur="1" fill="hold">
                                          <p:stCondLst>
                                            <p:cond delay="499"/>
                                          </p:stCondLst>
                                        </p:cTn>
                                        <p:tgtEl>
                                          <p:spTgt spid="2"/>
                                        </p:tgtEl>
                                        <p:attrNameLst>
                                          <p:attrName>style.visibility</p:attrName>
                                        </p:attrNameLst>
                                      </p:cBhvr>
                                      <p:to>
                                        <p:strVal val="hidden"/>
                                      </p:to>
                                    </p:set>
                                  </p:childTnLst>
                                </p:cTn>
                              </p:par>
                              <p:par>
                                <p:cTn id="83" presetID="12" presetClass="exit" presetSubtype="1" fill="hold" nodeType="withEffect">
                                  <p:stCondLst>
                                    <p:cond delay="5500"/>
                                  </p:stCondLst>
                                  <p:childTnLst>
                                    <p:animEffect transition="out" filter="slide(fromTop)">
                                      <p:cBhvr>
                                        <p:cTn id="84" dur="500"/>
                                        <p:tgtEl>
                                          <p:spTgt spid="29"/>
                                        </p:tgtEl>
                                      </p:cBhvr>
                                    </p:animEffect>
                                    <p:set>
                                      <p:cBhvr>
                                        <p:cTn id="85" dur="1" fill="hold">
                                          <p:stCondLst>
                                            <p:cond delay="499"/>
                                          </p:stCondLst>
                                        </p:cTn>
                                        <p:tgtEl>
                                          <p:spTgt spid="29"/>
                                        </p:tgtEl>
                                        <p:attrNameLst>
                                          <p:attrName>style.visibility</p:attrName>
                                        </p:attrNameLst>
                                      </p:cBhvr>
                                      <p:to>
                                        <p:strVal val="hidden"/>
                                      </p:to>
                                    </p:set>
                                  </p:childTnLst>
                                </p:cTn>
                              </p:par>
                              <p:par>
                                <p:cTn id="86" presetID="12" presetClass="exit" presetSubtype="1" fill="hold" nodeType="withEffect">
                                  <p:stCondLst>
                                    <p:cond delay="5500"/>
                                  </p:stCondLst>
                                  <p:childTnLst>
                                    <p:animEffect transition="out" filter="slide(fromTop)">
                                      <p:cBhvr>
                                        <p:cTn id="87" dur="500"/>
                                        <p:tgtEl>
                                          <p:spTgt spid="24"/>
                                        </p:tgtEl>
                                      </p:cBhvr>
                                    </p:animEffect>
                                    <p:set>
                                      <p:cBhvr>
                                        <p:cTn id="88" dur="1" fill="hold">
                                          <p:stCondLst>
                                            <p:cond delay="499"/>
                                          </p:stCondLst>
                                        </p:cTn>
                                        <p:tgtEl>
                                          <p:spTgt spid="24"/>
                                        </p:tgtEl>
                                        <p:attrNameLst>
                                          <p:attrName>style.visibility</p:attrName>
                                        </p:attrNameLst>
                                      </p:cBhvr>
                                      <p:to>
                                        <p:strVal val="hidden"/>
                                      </p:to>
                                    </p:set>
                                  </p:childTnLst>
                                </p:cTn>
                              </p:par>
                              <p:par>
                                <p:cTn id="89" presetID="12" presetClass="exit" presetSubtype="1" fill="hold" nodeType="withEffect">
                                  <p:stCondLst>
                                    <p:cond delay="5500"/>
                                  </p:stCondLst>
                                  <p:childTnLst>
                                    <p:animEffect transition="out" filter="slide(fromTop)">
                                      <p:cBhvr>
                                        <p:cTn id="90" dur="500"/>
                                        <p:tgtEl>
                                          <p:spTgt spid="19"/>
                                        </p:tgtEl>
                                      </p:cBhvr>
                                    </p:animEffect>
                                    <p:set>
                                      <p:cBhvr>
                                        <p:cTn id="91" dur="1" fill="hold">
                                          <p:stCondLst>
                                            <p:cond delay="499"/>
                                          </p:stCondLst>
                                        </p:cTn>
                                        <p:tgtEl>
                                          <p:spTgt spid="19"/>
                                        </p:tgtEl>
                                        <p:attrNameLst>
                                          <p:attrName>style.visibility</p:attrName>
                                        </p:attrNameLst>
                                      </p:cBhvr>
                                      <p:to>
                                        <p:strVal val="hidden"/>
                                      </p:to>
                                    </p:set>
                                  </p:childTnLst>
                                </p:cTn>
                              </p:par>
                              <p:par>
                                <p:cTn id="92" presetID="12" presetClass="exit" presetSubtype="1" fill="hold" nodeType="withEffect">
                                  <p:stCondLst>
                                    <p:cond delay="5500"/>
                                  </p:stCondLst>
                                  <p:childTnLst>
                                    <p:animEffect transition="out" filter="slide(fromTop)">
                                      <p:cBhvr>
                                        <p:cTn id="93" dur="500"/>
                                        <p:tgtEl>
                                          <p:spTgt spid="11"/>
                                        </p:tgtEl>
                                      </p:cBhvr>
                                    </p:animEffect>
                                    <p:set>
                                      <p:cBhvr>
                                        <p:cTn id="94" dur="1" fill="hold">
                                          <p:stCondLst>
                                            <p:cond delay="499"/>
                                          </p:stCondLst>
                                        </p:cTn>
                                        <p:tgtEl>
                                          <p:spTgt spid="11"/>
                                        </p:tgtEl>
                                        <p:attrNameLst>
                                          <p:attrName>style.visibility</p:attrName>
                                        </p:attrNameLst>
                                      </p:cBhvr>
                                      <p:to>
                                        <p:strVal val="hidden"/>
                                      </p:to>
                                    </p:set>
                                  </p:childTnLst>
                                </p:cTn>
                              </p:par>
                              <p:par>
                                <p:cTn id="95" presetID="12" presetClass="exit" presetSubtype="1" fill="hold" nodeType="withEffect">
                                  <p:stCondLst>
                                    <p:cond delay="5500"/>
                                  </p:stCondLst>
                                  <p:childTnLst>
                                    <p:animEffect transition="out" filter="slide(fromTop)">
                                      <p:cBhvr>
                                        <p:cTn id="96" dur="500"/>
                                        <p:tgtEl>
                                          <p:spTgt spid="3"/>
                                        </p:tgtEl>
                                      </p:cBhvr>
                                    </p:animEffect>
                                    <p:set>
                                      <p:cBhvr>
                                        <p:cTn id="97" dur="1" fill="hold">
                                          <p:stCondLst>
                                            <p:cond delay="499"/>
                                          </p:stCondLst>
                                        </p:cTn>
                                        <p:tgtEl>
                                          <p:spTgt spid="3"/>
                                        </p:tgtEl>
                                        <p:attrNameLst>
                                          <p:attrName>style.visibility</p:attrName>
                                        </p:attrNameLst>
                                      </p:cBhvr>
                                      <p:to>
                                        <p:strVal val="hidden"/>
                                      </p:to>
                                    </p:set>
                                  </p:childTnLst>
                                </p:cTn>
                              </p:par>
                            </p:childTnLst>
                          </p:cTn>
                        </p:par>
                      </p:childTnLst>
                    </p:cTn>
                  </p:par>
                  <p:par>
                    <p:cTn id="98" fill="hold" nodeType="clickPar">
                      <p:stCondLst>
                        <p:cond delay="indefinite"/>
                      </p:stCondLst>
                      <p:childTnLst>
                        <p:par>
                          <p:cTn id="99" fill="hold" nodeType="withGroup">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70"/>
                                        </p:tgtEl>
                                        <p:attrNameLst>
                                          <p:attrName>style.visibility</p:attrName>
                                        </p:attrNameLst>
                                      </p:cBhvr>
                                      <p:to>
                                        <p:strVal val="visible"/>
                                      </p:to>
                                    </p:set>
                                  </p:childTnLst>
                                  <p:subTnLst>
                                    <p:audio>
                                      <p:cMediaNode>
                                        <p:cTn display="0" masterRel="sameClick">
                                          <p:stCondLst>
                                            <p:cond evt="begin" delay="0">
                                              <p:tn val="100"/>
                                            </p:cond>
                                          </p:stCondLst>
                                          <p:endCondLst>
                                            <p:cond evt="onStopAudio" delay="0">
                                              <p:tgtEl>
                                                <p:sldTgt/>
                                              </p:tgtEl>
                                            </p:cond>
                                          </p:endCondLst>
                                        </p:cTn>
                                        <p:tgtEl>
                                          <p:sndTgt r:embed="rId4" name="hammer.wav"/>
                                        </p:tgtEl>
                                      </p:cMediaNode>
                                    </p:audio>
                                  </p:subTnLst>
                                </p:cTn>
                              </p:par>
                            </p:childTnLst>
                          </p:cTn>
                        </p:par>
                        <p:par>
                          <p:cTn id="102" fill="hold" nodeType="afterGroup">
                            <p:stCondLst>
                              <p:cond delay="0"/>
                            </p:stCondLst>
                            <p:childTnLst>
                              <p:par>
                                <p:cTn id="103" presetID="1" presetClass="entr" presetSubtype="0" fill="hold" grpId="0" nodeType="afterEffect">
                                  <p:stCondLst>
                                    <p:cond delay="1000"/>
                                  </p:stCondLst>
                                  <p:childTnLst>
                                    <p:set>
                                      <p:cBhvr>
                                        <p:cTn id="104" dur="1" fill="hold">
                                          <p:stCondLst>
                                            <p:cond delay="0"/>
                                          </p:stCondLst>
                                        </p:cTn>
                                        <p:tgtEl>
                                          <p:spTgt spid="71"/>
                                        </p:tgtEl>
                                        <p:attrNameLst>
                                          <p:attrName>style.visibility</p:attrName>
                                        </p:attrNameLst>
                                      </p:cBhvr>
                                      <p:to>
                                        <p:strVal val="visible"/>
                                      </p:to>
                                    </p:set>
                                  </p:childTnLst>
                                  <p:subTnLst>
                                    <p:audio>
                                      <p:cMediaNode>
                                        <p:cTn display="0" masterRel="sameClick">
                                          <p:stCondLst>
                                            <p:cond evt="begin" delay="0">
                                              <p:tn val="103"/>
                                            </p:cond>
                                          </p:stCondLst>
                                          <p:endCondLst>
                                            <p:cond evt="onStopAudio" delay="0">
                                              <p:tgtEl>
                                                <p:sldTgt/>
                                              </p:tgtEl>
                                            </p:cond>
                                          </p:endCondLst>
                                        </p:cTn>
                                        <p:tgtEl>
                                          <p:sndTgt r:embed="rId4" name="hammer.wav"/>
                                        </p:tgtEl>
                                      </p:cMediaNode>
                                    </p:audio>
                                  </p:subTnLst>
                                </p:cTn>
                              </p:par>
                            </p:childTnLst>
                          </p:cTn>
                        </p:par>
                        <p:par>
                          <p:cTn id="105" fill="hold" nodeType="afterGroup">
                            <p:stCondLst>
                              <p:cond delay="1000"/>
                            </p:stCondLst>
                            <p:childTnLst>
                              <p:par>
                                <p:cTn id="106" presetID="1" presetClass="entr" presetSubtype="0" fill="hold" grpId="0" nodeType="afterEffect">
                                  <p:stCondLst>
                                    <p:cond delay="1000"/>
                                  </p:stCondLst>
                                  <p:childTnLst>
                                    <p:set>
                                      <p:cBhvr>
                                        <p:cTn id="107" dur="1" fill="hold">
                                          <p:stCondLst>
                                            <p:cond delay="0"/>
                                          </p:stCondLst>
                                        </p:cTn>
                                        <p:tgtEl>
                                          <p:spTgt spid="72"/>
                                        </p:tgtEl>
                                        <p:attrNameLst>
                                          <p:attrName>style.visibility</p:attrName>
                                        </p:attrNameLst>
                                      </p:cBhvr>
                                      <p:to>
                                        <p:strVal val="visible"/>
                                      </p:to>
                                    </p:set>
                                  </p:childTnLst>
                                  <p:subTnLst>
                                    <p:audio>
                                      <p:cMediaNode>
                                        <p:cTn display="0" masterRel="sameClick">
                                          <p:stCondLst>
                                            <p:cond evt="begin" delay="0">
                                              <p:tn val="106"/>
                                            </p:cond>
                                          </p:stCondLst>
                                          <p:endCondLst>
                                            <p:cond evt="onStopAudio" delay="0">
                                              <p:tgtEl>
                                                <p:sldTgt/>
                                              </p:tgtEl>
                                            </p:cond>
                                          </p:endCondLst>
                                        </p:cTn>
                                        <p:tgtEl>
                                          <p:sndTgt r:embed="rId4" name="hammer.wav"/>
                                        </p:tgtEl>
                                      </p:cMediaNode>
                                    </p:audio>
                                  </p:subTnLst>
                                </p:cTn>
                              </p:par>
                            </p:childTnLst>
                          </p:cTn>
                        </p:par>
                        <p:par>
                          <p:cTn id="108" fill="hold" nodeType="afterGroup">
                            <p:stCondLst>
                              <p:cond delay="2000"/>
                            </p:stCondLst>
                            <p:childTnLst>
                              <p:par>
                                <p:cTn id="109" presetID="1" presetClass="entr" presetSubtype="0" fill="hold" grpId="0" nodeType="afterEffect">
                                  <p:stCondLst>
                                    <p:cond delay="1000"/>
                                  </p:stCondLst>
                                  <p:childTnLst>
                                    <p:set>
                                      <p:cBhvr>
                                        <p:cTn id="110" dur="1" fill="hold">
                                          <p:stCondLst>
                                            <p:cond delay="0"/>
                                          </p:stCondLst>
                                        </p:cTn>
                                        <p:tgtEl>
                                          <p:spTgt spid="73"/>
                                        </p:tgtEl>
                                        <p:attrNameLst>
                                          <p:attrName>style.visibility</p:attrName>
                                        </p:attrNameLst>
                                      </p:cBhvr>
                                      <p:to>
                                        <p:strVal val="visible"/>
                                      </p:to>
                                    </p:set>
                                  </p:childTnLst>
                                  <p:subTnLst>
                                    <p:audio>
                                      <p:cMediaNode>
                                        <p:cTn display="0" masterRel="sameClick">
                                          <p:stCondLst>
                                            <p:cond evt="begin" delay="0">
                                              <p:tn val="109"/>
                                            </p:cond>
                                          </p:stCondLst>
                                          <p:endCondLst>
                                            <p:cond evt="onStopAudio" delay="0">
                                              <p:tgtEl>
                                                <p:sldTgt/>
                                              </p:tgtEl>
                                            </p:cond>
                                          </p:endCondLst>
                                        </p:cTn>
                                        <p:tgtEl>
                                          <p:sndTgt r:embed="rId4" name="hammer.wav"/>
                                        </p:tgtEl>
                                      </p:cMediaNode>
                                    </p:audio>
                                  </p:subTnLst>
                                </p:cTn>
                              </p:par>
                            </p:childTnLst>
                          </p:cTn>
                        </p:par>
                        <p:par>
                          <p:cTn id="111" fill="hold" nodeType="afterGroup">
                            <p:stCondLst>
                              <p:cond delay="3000"/>
                            </p:stCondLst>
                            <p:childTnLst>
                              <p:par>
                                <p:cTn id="112" presetID="1" presetClass="entr" presetSubtype="0" fill="hold" grpId="0" nodeType="afterEffect">
                                  <p:stCondLst>
                                    <p:cond delay="1000"/>
                                  </p:stCondLst>
                                  <p:childTnLst>
                                    <p:set>
                                      <p:cBhvr>
                                        <p:cTn id="113" dur="1" fill="hold">
                                          <p:stCondLst>
                                            <p:cond delay="0"/>
                                          </p:stCondLst>
                                        </p:cTn>
                                        <p:tgtEl>
                                          <p:spTgt spid="74"/>
                                        </p:tgtEl>
                                        <p:attrNameLst>
                                          <p:attrName>style.visibility</p:attrName>
                                        </p:attrNameLst>
                                      </p:cBhvr>
                                      <p:to>
                                        <p:strVal val="visible"/>
                                      </p:to>
                                    </p:set>
                                  </p:childTnLst>
                                  <p:subTnLst>
                                    <p:audio>
                                      <p:cMediaNode>
                                        <p:cTn display="0" masterRel="sameClick">
                                          <p:stCondLst>
                                            <p:cond evt="begin" delay="0">
                                              <p:tn val="112"/>
                                            </p:cond>
                                          </p:stCondLst>
                                          <p:endCondLst>
                                            <p:cond evt="onStopAudio" delay="0">
                                              <p:tgtEl>
                                                <p:sldTgt/>
                                              </p:tgtEl>
                                            </p:cond>
                                          </p:endCondLst>
                                        </p:cTn>
                                        <p:tgtEl>
                                          <p:sndTgt r:embed="rId4" name="hammer.wav"/>
                                        </p:tgtEl>
                                      </p:cMediaNode>
                                    </p:audio>
                                  </p:subTnLst>
                                </p:cTn>
                              </p:par>
                            </p:childTnLst>
                          </p:cTn>
                        </p:par>
                        <p:par>
                          <p:cTn id="114" fill="hold" nodeType="afterGroup">
                            <p:stCondLst>
                              <p:cond delay="4000"/>
                            </p:stCondLst>
                            <p:childTnLst>
                              <p:par>
                                <p:cTn id="115" presetID="1" presetClass="entr" presetSubtype="0" fill="hold" grpId="0" nodeType="afterEffect">
                                  <p:stCondLst>
                                    <p:cond delay="1000"/>
                                  </p:stCondLst>
                                  <p:childTnLst>
                                    <p:set>
                                      <p:cBhvr>
                                        <p:cTn id="116" dur="1" fill="hold">
                                          <p:stCondLst>
                                            <p:cond delay="0"/>
                                          </p:stCondLst>
                                        </p:cTn>
                                        <p:tgtEl>
                                          <p:spTgt spid="75"/>
                                        </p:tgtEl>
                                        <p:attrNameLst>
                                          <p:attrName>style.visibility</p:attrName>
                                        </p:attrNameLst>
                                      </p:cBhvr>
                                      <p:to>
                                        <p:strVal val="visible"/>
                                      </p:to>
                                    </p:set>
                                  </p:childTnLst>
                                  <p:subTnLst>
                                    <p:audio>
                                      <p:cMediaNode>
                                        <p:cTn display="0" masterRel="sameClick">
                                          <p:stCondLst>
                                            <p:cond evt="begin" delay="0">
                                              <p:tn val="115"/>
                                            </p:cond>
                                          </p:stCondLst>
                                          <p:endCondLst>
                                            <p:cond evt="onStopAudio" delay="0">
                                              <p:tgtEl>
                                                <p:sldTgt/>
                                              </p:tgtEl>
                                            </p:cond>
                                          </p:endCondLst>
                                        </p:cTn>
                                        <p:tgtEl>
                                          <p:sndTgt r:embed="rId4" name="hammer.wav"/>
                                        </p:tgtEl>
                                      </p:cMediaNode>
                                    </p:audio>
                                  </p:subTnLst>
                                </p:cTn>
                              </p:par>
                            </p:childTnLst>
                          </p:cTn>
                        </p:par>
                        <p:par>
                          <p:cTn id="117" fill="hold" nodeType="afterGroup">
                            <p:stCondLst>
                              <p:cond delay="5000"/>
                            </p:stCondLst>
                            <p:childTnLst>
                              <p:par>
                                <p:cTn id="118" presetID="1" presetClass="entr" presetSubtype="0" fill="hold" grpId="0" nodeType="afterEffect">
                                  <p:stCondLst>
                                    <p:cond delay="1000"/>
                                  </p:stCondLst>
                                  <p:childTnLst>
                                    <p:set>
                                      <p:cBhvr>
                                        <p:cTn id="119" dur="1" fill="hold">
                                          <p:stCondLst>
                                            <p:cond delay="0"/>
                                          </p:stCondLst>
                                        </p:cTn>
                                        <p:tgtEl>
                                          <p:spTgt spid="76"/>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4" name="hammer.wav"/>
                                        </p:tgtEl>
                                      </p:cMediaNode>
                                    </p:audio>
                                  </p:subTnLst>
                                </p:cTn>
                              </p:par>
                            </p:childTnLst>
                          </p:cTn>
                        </p:par>
                        <p:par>
                          <p:cTn id="120" fill="hold" nodeType="afterGroup">
                            <p:stCondLst>
                              <p:cond delay="6000"/>
                            </p:stCondLst>
                            <p:childTnLst>
                              <p:par>
                                <p:cTn id="121" presetID="1" presetClass="entr" presetSubtype="0" fill="hold" grpId="0" nodeType="afterEffect">
                                  <p:stCondLst>
                                    <p:cond delay="1000"/>
                                  </p:stCondLst>
                                  <p:childTnLst>
                                    <p:set>
                                      <p:cBhvr>
                                        <p:cTn id="122" dur="1" fill="hold">
                                          <p:stCondLst>
                                            <p:cond delay="0"/>
                                          </p:stCondLst>
                                        </p:cTn>
                                        <p:tgtEl>
                                          <p:spTgt spid="88"/>
                                        </p:tgtEl>
                                        <p:attrNameLst>
                                          <p:attrName>style.visibility</p:attrName>
                                        </p:attrNameLst>
                                      </p:cBhvr>
                                      <p:to>
                                        <p:strVal val="visible"/>
                                      </p:to>
                                    </p:set>
                                  </p:childTnLst>
                                  <p:subTnLst>
                                    <p:audio>
                                      <p:cMediaNode>
                                        <p:cTn display="0" masterRel="sameClick">
                                          <p:stCondLst>
                                            <p:cond evt="begin" delay="0">
                                              <p:tn val="121"/>
                                            </p:cond>
                                          </p:stCondLst>
                                          <p:endCondLst>
                                            <p:cond evt="onStopAudio" delay="0">
                                              <p:tgtEl>
                                                <p:sldTgt/>
                                              </p:tgtEl>
                                            </p:cond>
                                          </p:endCondLst>
                                        </p:cTn>
                                        <p:tgtEl>
                                          <p:sndTgt r:embed="rId4" name="hammer.wav"/>
                                        </p:tgtEl>
                                      </p:cMediaNode>
                                    </p:audio>
                                  </p:subTnLst>
                                </p:cTn>
                              </p:par>
                            </p:childTnLst>
                          </p:cTn>
                        </p:par>
                        <p:par>
                          <p:cTn id="123" fill="hold" nodeType="afterGroup">
                            <p:stCondLst>
                              <p:cond delay="7000"/>
                            </p:stCondLst>
                            <p:childTnLst>
                              <p:par>
                                <p:cTn id="124" presetID="1" presetClass="entr" presetSubtype="0" fill="hold" grpId="0" nodeType="afterEffect">
                                  <p:stCondLst>
                                    <p:cond delay="1000"/>
                                  </p:stCondLst>
                                  <p:childTnLst>
                                    <p:set>
                                      <p:cBhvr>
                                        <p:cTn id="125" dur="1" fill="hold">
                                          <p:stCondLst>
                                            <p:cond delay="0"/>
                                          </p:stCondLst>
                                        </p:cTn>
                                        <p:tgtEl>
                                          <p:spTgt spid="89"/>
                                        </p:tgtEl>
                                        <p:attrNameLst>
                                          <p:attrName>style.visibility</p:attrName>
                                        </p:attrNameLst>
                                      </p:cBhvr>
                                      <p:to>
                                        <p:strVal val="visible"/>
                                      </p:to>
                                    </p:set>
                                  </p:childTnLst>
                                  <p:subTnLst>
                                    <p:audio>
                                      <p:cMediaNode>
                                        <p:cTn display="0" masterRel="sameClick">
                                          <p:stCondLst>
                                            <p:cond evt="begin" delay="0">
                                              <p:tn val="124"/>
                                            </p:cond>
                                          </p:stCondLst>
                                          <p:endCondLst>
                                            <p:cond evt="onStopAudio" delay="0">
                                              <p:tgtEl>
                                                <p:sldTgt/>
                                              </p:tgtEl>
                                            </p:cond>
                                          </p:endCondLst>
                                        </p:cTn>
                                        <p:tgtEl>
                                          <p:sndTgt r:embed="rId4" name="hammer.wav"/>
                                        </p:tgtEl>
                                      </p:cMediaNode>
                                    </p:audio>
                                  </p:subTnLst>
                                </p:cTn>
                              </p:par>
                            </p:childTnLst>
                          </p:cTn>
                        </p:par>
                        <p:par>
                          <p:cTn id="126" fill="hold" nodeType="afterGroup">
                            <p:stCondLst>
                              <p:cond delay="8000"/>
                            </p:stCondLst>
                            <p:childTnLst>
                              <p:par>
                                <p:cTn id="127" presetID="1" presetClass="entr" presetSubtype="0" fill="hold" grpId="0" nodeType="afterEffect">
                                  <p:stCondLst>
                                    <p:cond delay="1000"/>
                                  </p:stCondLst>
                                  <p:childTnLst>
                                    <p:set>
                                      <p:cBhvr>
                                        <p:cTn id="128" dur="1" fill="hold">
                                          <p:stCondLst>
                                            <p:cond delay="0"/>
                                          </p:stCondLst>
                                        </p:cTn>
                                        <p:tgtEl>
                                          <p:spTgt spid="90"/>
                                        </p:tgtEl>
                                        <p:attrNameLst>
                                          <p:attrName>style.visibility</p:attrName>
                                        </p:attrNameLst>
                                      </p:cBhvr>
                                      <p:to>
                                        <p:strVal val="visible"/>
                                      </p:to>
                                    </p:set>
                                  </p:childTnLst>
                                  <p:subTnLst>
                                    <p:audio>
                                      <p:cMediaNode>
                                        <p:cTn display="0" masterRel="sameClick">
                                          <p:stCondLst>
                                            <p:cond evt="begin" delay="0">
                                              <p:tn val="127"/>
                                            </p:cond>
                                          </p:stCondLst>
                                          <p:endCondLst>
                                            <p:cond evt="onStopAudio" delay="0">
                                              <p:tgtEl>
                                                <p:sldTgt/>
                                              </p:tgtEl>
                                            </p:cond>
                                          </p:endCondLst>
                                        </p:cTn>
                                        <p:tgtEl>
                                          <p:sndTgt r:embed="rId4" name="hammer.wav"/>
                                        </p:tgtEl>
                                      </p:cMediaNode>
                                    </p:audio>
                                  </p:subTnLst>
                                </p:cTn>
                              </p:par>
                            </p:childTnLst>
                          </p:cTn>
                        </p:par>
                        <p:par>
                          <p:cTn id="129" fill="hold" nodeType="afterGroup">
                            <p:stCondLst>
                              <p:cond delay="9000"/>
                            </p:stCondLst>
                            <p:childTnLst>
                              <p:par>
                                <p:cTn id="130" presetID="1" presetClass="entr" presetSubtype="0" fill="hold" grpId="0" nodeType="afterEffect">
                                  <p:stCondLst>
                                    <p:cond delay="1000"/>
                                  </p:stCondLst>
                                  <p:childTnLst>
                                    <p:set>
                                      <p:cBhvr>
                                        <p:cTn id="131" dur="1" fill="hold">
                                          <p:stCondLst>
                                            <p:cond delay="0"/>
                                          </p:stCondLst>
                                        </p:cTn>
                                        <p:tgtEl>
                                          <p:spTgt spid="91"/>
                                        </p:tgtEl>
                                        <p:attrNameLst>
                                          <p:attrName>style.visibility</p:attrName>
                                        </p:attrNameLst>
                                      </p:cBhvr>
                                      <p:to>
                                        <p:strVal val="visible"/>
                                      </p:to>
                                    </p:set>
                                  </p:childTnLst>
                                  <p:subTnLst>
                                    <p:audio>
                                      <p:cMediaNode>
                                        <p:cTn display="0" masterRel="sameClick">
                                          <p:stCondLst>
                                            <p:cond evt="begin" delay="0">
                                              <p:tn val="130"/>
                                            </p:cond>
                                          </p:stCondLst>
                                          <p:endCondLst>
                                            <p:cond evt="onStopAudio" delay="0">
                                              <p:tgtEl>
                                                <p:sldTgt/>
                                              </p:tgtEl>
                                            </p:cond>
                                          </p:endCondLst>
                                        </p:cTn>
                                        <p:tgtEl>
                                          <p:sndTgt r:embed="rId4" name="hammer.wav"/>
                                        </p:tgtEl>
                                      </p:cMediaNode>
                                    </p:audio>
                                  </p:subTnLst>
                                </p:cTn>
                              </p:par>
                            </p:childTnLst>
                          </p:cTn>
                        </p:par>
                        <p:par>
                          <p:cTn id="132" fill="hold" nodeType="afterGroup">
                            <p:stCondLst>
                              <p:cond delay="10000"/>
                            </p:stCondLst>
                            <p:childTnLst>
                              <p:par>
                                <p:cTn id="133" presetID="1" presetClass="entr" presetSubtype="0" fill="hold" grpId="0" nodeType="afterEffect">
                                  <p:stCondLst>
                                    <p:cond delay="1000"/>
                                  </p:stCondLst>
                                  <p:childTnLst>
                                    <p:set>
                                      <p:cBhvr>
                                        <p:cTn id="134" dur="1" fill="hold">
                                          <p:stCondLst>
                                            <p:cond delay="0"/>
                                          </p:stCondLst>
                                        </p:cTn>
                                        <p:tgtEl>
                                          <p:spTgt spid="92"/>
                                        </p:tgtEl>
                                        <p:attrNameLst>
                                          <p:attrName>style.visibility</p:attrName>
                                        </p:attrNameLst>
                                      </p:cBhvr>
                                      <p:to>
                                        <p:strVal val="visible"/>
                                      </p:to>
                                    </p:set>
                                  </p:childTnLst>
                                  <p:subTnLst>
                                    <p:audio>
                                      <p:cMediaNode>
                                        <p:cTn display="0" masterRel="sameClick">
                                          <p:stCondLst>
                                            <p:cond evt="begin" delay="0">
                                              <p:tn val="133"/>
                                            </p:cond>
                                          </p:stCondLst>
                                          <p:endCondLst>
                                            <p:cond evt="onStopAudio" delay="0">
                                              <p:tgtEl>
                                                <p:sldTgt/>
                                              </p:tgtEl>
                                            </p:cond>
                                          </p:endCondLst>
                                        </p:cTn>
                                        <p:tgtEl>
                                          <p:sndTgt r:embed="rId4" name="hammer.wav"/>
                                        </p:tgtEl>
                                      </p:cMediaNode>
                                    </p:audio>
                                  </p:subTnLst>
                                </p:cTn>
                              </p:par>
                            </p:childTnLst>
                          </p:cTn>
                        </p:par>
                        <p:par>
                          <p:cTn id="135" fill="hold" nodeType="afterGroup">
                            <p:stCondLst>
                              <p:cond delay="11000"/>
                            </p:stCondLst>
                            <p:childTnLst>
                              <p:par>
                                <p:cTn id="136" presetID="1" presetClass="entr" presetSubtype="0" fill="hold" grpId="0" nodeType="afterEffect">
                                  <p:stCondLst>
                                    <p:cond delay="1000"/>
                                  </p:stCondLst>
                                  <p:childTnLst>
                                    <p:set>
                                      <p:cBhvr>
                                        <p:cTn id="137" dur="1" fill="hold">
                                          <p:stCondLst>
                                            <p:cond delay="0"/>
                                          </p:stCondLst>
                                        </p:cTn>
                                        <p:tgtEl>
                                          <p:spTgt spid="93"/>
                                        </p:tgtEl>
                                        <p:attrNameLst>
                                          <p:attrName>style.visibility</p:attrName>
                                        </p:attrNameLst>
                                      </p:cBhvr>
                                      <p:to>
                                        <p:strVal val="visible"/>
                                      </p:to>
                                    </p:set>
                                  </p:childTnLst>
                                  <p:subTnLst>
                                    <p:audio>
                                      <p:cMediaNode>
                                        <p:cTn display="0" masterRel="sameClick">
                                          <p:stCondLst>
                                            <p:cond evt="begin" delay="0">
                                              <p:tn val="136"/>
                                            </p:cond>
                                          </p:stCondLst>
                                          <p:endCondLst>
                                            <p:cond evt="onStopAudio" delay="0">
                                              <p:tgtEl>
                                                <p:sldTgt/>
                                              </p:tgtEl>
                                            </p:cond>
                                          </p:endCondLst>
                                        </p:cTn>
                                        <p:tgtEl>
                                          <p:sndTgt r:embed="rId4" name="hammer.wav"/>
                                        </p:tgtEl>
                                      </p:cMediaNode>
                                    </p:audio>
                                  </p:subTnLst>
                                </p:cTn>
                              </p:par>
                            </p:childTnLst>
                          </p:cTn>
                        </p:par>
                        <p:par>
                          <p:cTn id="138" fill="hold" nodeType="afterGroup">
                            <p:stCondLst>
                              <p:cond delay="12000"/>
                            </p:stCondLst>
                            <p:childTnLst>
                              <p:par>
                                <p:cTn id="139" presetID="1" presetClass="entr" presetSubtype="0" fill="hold" grpId="0" nodeType="afterEffect">
                                  <p:stCondLst>
                                    <p:cond delay="1000"/>
                                  </p:stCondLst>
                                  <p:childTnLst>
                                    <p:set>
                                      <p:cBhvr>
                                        <p:cTn id="140" dur="1" fill="hold">
                                          <p:stCondLst>
                                            <p:cond delay="0"/>
                                          </p:stCondLst>
                                        </p:cTn>
                                        <p:tgtEl>
                                          <p:spTgt spid="94"/>
                                        </p:tgtEl>
                                        <p:attrNameLst>
                                          <p:attrName>style.visibility</p:attrName>
                                        </p:attrNameLst>
                                      </p:cBhvr>
                                      <p:to>
                                        <p:strVal val="visible"/>
                                      </p:to>
                                    </p:set>
                                  </p:childTnLst>
                                  <p:subTnLst>
                                    <p:audio>
                                      <p:cMediaNode>
                                        <p:cTn display="0" masterRel="sameClick">
                                          <p:stCondLst>
                                            <p:cond evt="begin" delay="0">
                                              <p:tn val="139"/>
                                            </p:cond>
                                          </p:stCondLst>
                                          <p:endCondLst>
                                            <p:cond evt="onStopAudio" delay="0">
                                              <p:tgtEl>
                                                <p:sldTgt/>
                                              </p:tgtEl>
                                            </p:cond>
                                          </p:endCondLst>
                                        </p:cTn>
                                        <p:tgtEl>
                                          <p:sndTgt r:embed="rId4" name="hammer.wav"/>
                                        </p:tgtEl>
                                      </p:cMediaNode>
                                    </p:audio>
                                  </p:subTnLst>
                                </p:cTn>
                              </p:par>
                            </p:childTnLst>
                          </p:cTn>
                        </p:par>
                        <p:par>
                          <p:cTn id="141" fill="hold" nodeType="afterGroup">
                            <p:stCondLst>
                              <p:cond delay="13000"/>
                            </p:stCondLst>
                            <p:childTnLst>
                              <p:par>
                                <p:cTn id="142" presetID="1" presetClass="entr" presetSubtype="0" fill="hold" grpId="0" nodeType="afterEffect">
                                  <p:stCondLst>
                                    <p:cond delay="1000"/>
                                  </p:stCondLst>
                                  <p:childTnLst>
                                    <p:set>
                                      <p:cBhvr>
                                        <p:cTn id="143" dur="1" fill="hold">
                                          <p:stCondLst>
                                            <p:cond delay="0"/>
                                          </p:stCondLst>
                                        </p:cTn>
                                        <p:tgtEl>
                                          <p:spTgt spid="95"/>
                                        </p:tgtEl>
                                        <p:attrNameLst>
                                          <p:attrName>style.visibility</p:attrName>
                                        </p:attrNameLst>
                                      </p:cBhvr>
                                      <p:to>
                                        <p:strVal val="visible"/>
                                      </p:to>
                                    </p:set>
                                  </p:childTnLst>
                                  <p:subTnLst>
                                    <p:audio>
                                      <p:cMediaNode>
                                        <p:cTn display="0" masterRel="sameClick">
                                          <p:stCondLst>
                                            <p:cond evt="begin" delay="0">
                                              <p:tn val="142"/>
                                            </p:cond>
                                          </p:stCondLst>
                                          <p:endCondLst>
                                            <p:cond evt="onStopAudio" delay="0">
                                              <p:tgtEl>
                                                <p:sldTgt/>
                                              </p:tgtEl>
                                            </p:cond>
                                          </p:endCondLst>
                                        </p:cTn>
                                        <p:tgtEl>
                                          <p:sndTgt r:embed="rId4" name="hammer.wav"/>
                                        </p:tgtEl>
                                      </p:cMediaNode>
                                    </p:audio>
                                  </p:subTnLst>
                                </p:cTn>
                              </p:par>
                            </p:childTnLst>
                          </p:cTn>
                        </p:par>
                        <p:par>
                          <p:cTn id="144" fill="hold" nodeType="afterGroup">
                            <p:stCondLst>
                              <p:cond delay="14000"/>
                            </p:stCondLst>
                            <p:childTnLst>
                              <p:par>
                                <p:cTn id="145" presetID="1" presetClass="entr" presetSubtype="0" fill="hold" grpId="0" nodeType="afterEffect">
                                  <p:stCondLst>
                                    <p:cond delay="1000"/>
                                  </p:stCondLst>
                                  <p:childTnLst>
                                    <p:set>
                                      <p:cBhvr>
                                        <p:cTn id="146" dur="1" fill="hold">
                                          <p:stCondLst>
                                            <p:cond delay="0"/>
                                          </p:stCondLst>
                                        </p:cTn>
                                        <p:tgtEl>
                                          <p:spTgt spid="96"/>
                                        </p:tgtEl>
                                        <p:attrNameLst>
                                          <p:attrName>style.visibility</p:attrName>
                                        </p:attrNameLst>
                                      </p:cBhvr>
                                      <p:to>
                                        <p:strVal val="visible"/>
                                      </p:to>
                                    </p:set>
                                  </p:childTnLst>
                                  <p:subTnLst>
                                    <p:audio>
                                      <p:cMediaNode>
                                        <p:cTn display="0" masterRel="sameClick">
                                          <p:stCondLst>
                                            <p:cond evt="begin" delay="0">
                                              <p:tn val="145"/>
                                            </p:cond>
                                          </p:stCondLst>
                                          <p:endCondLst>
                                            <p:cond evt="onStopAudio" delay="0">
                                              <p:tgtEl>
                                                <p:sldTgt/>
                                              </p:tgtEl>
                                            </p:cond>
                                          </p:endCondLst>
                                        </p:cTn>
                                        <p:tgtEl>
                                          <p:sndTgt r:embed="rId4" name="hammer.wav"/>
                                        </p:tgtEl>
                                      </p:cMediaNode>
                                    </p:audio>
                                  </p:subTnLst>
                                </p:cTn>
                              </p:par>
                            </p:childTnLst>
                          </p:cTn>
                        </p:par>
                        <p:par>
                          <p:cTn id="147" fill="hold" nodeType="afterGroup">
                            <p:stCondLst>
                              <p:cond delay="15000"/>
                            </p:stCondLst>
                            <p:childTnLst>
                              <p:par>
                                <p:cTn id="148" presetID="1" presetClass="entr" presetSubtype="0" fill="hold" grpId="0" nodeType="afterEffect">
                                  <p:stCondLst>
                                    <p:cond delay="1000"/>
                                  </p:stCondLst>
                                  <p:childTnLst>
                                    <p:set>
                                      <p:cBhvr>
                                        <p:cTn id="149" dur="1" fill="hold">
                                          <p:stCondLst>
                                            <p:cond delay="0"/>
                                          </p:stCondLst>
                                        </p:cTn>
                                        <p:tgtEl>
                                          <p:spTgt spid="97"/>
                                        </p:tgtEl>
                                        <p:attrNameLst>
                                          <p:attrName>style.visibility</p:attrName>
                                        </p:attrNameLst>
                                      </p:cBhvr>
                                      <p:to>
                                        <p:strVal val="visible"/>
                                      </p:to>
                                    </p:set>
                                  </p:childTnLst>
                                  <p:subTnLst>
                                    <p:audio>
                                      <p:cMediaNode>
                                        <p:cTn display="0" masterRel="sameClick">
                                          <p:stCondLst>
                                            <p:cond evt="begin" delay="0">
                                              <p:tn val="148"/>
                                            </p:cond>
                                          </p:stCondLst>
                                          <p:endCondLst>
                                            <p:cond evt="onStopAudio" delay="0">
                                              <p:tgtEl>
                                                <p:sldTgt/>
                                              </p:tgtEl>
                                            </p:cond>
                                          </p:endCondLst>
                                        </p:cTn>
                                        <p:tgtEl>
                                          <p:sndTgt r:embed="rId4" name="hammer.wav"/>
                                        </p:tgtEl>
                                      </p:cMediaNode>
                                    </p:audio>
                                  </p:subTnLst>
                                </p:cTn>
                              </p:par>
                            </p:childTnLst>
                          </p:cTn>
                        </p:par>
                        <p:par>
                          <p:cTn id="150" fill="hold" nodeType="afterGroup">
                            <p:stCondLst>
                              <p:cond delay="16000"/>
                            </p:stCondLst>
                            <p:childTnLst>
                              <p:par>
                                <p:cTn id="151" presetID="1" presetClass="entr" presetSubtype="0" fill="hold" grpId="0" nodeType="afterEffect">
                                  <p:stCondLst>
                                    <p:cond delay="1000"/>
                                  </p:stCondLst>
                                  <p:childTnLst>
                                    <p:set>
                                      <p:cBhvr>
                                        <p:cTn id="152" dur="1" fill="hold">
                                          <p:stCondLst>
                                            <p:cond delay="0"/>
                                          </p:stCondLst>
                                        </p:cTn>
                                        <p:tgtEl>
                                          <p:spTgt spid="98"/>
                                        </p:tgtEl>
                                        <p:attrNameLst>
                                          <p:attrName>style.visibility</p:attrName>
                                        </p:attrNameLst>
                                      </p:cBhvr>
                                      <p:to>
                                        <p:strVal val="visible"/>
                                      </p:to>
                                    </p:set>
                                  </p:childTnLst>
                                  <p:subTnLst>
                                    <p:audio>
                                      <p:cMediaNode>
                                        <p:cTn display="0" masterRel="sameClick">
                                          <p:stCondLst>
                                            <p:cond evt="begin" delay="0">
                                              <p:tn val="151"/>
                                            </p:cond>
                                          </p:stCondLst>
                                          <p:endCondLst>
                                            <p:cond evt="onStopAudio" delay="0">
                                              <p:tgtEl>
                                                <p:sldTgt/>
                                              </p:tgtEl>
                                            </p:cond>
                                          </p:endCondLst>
                                        </p:cTn>
                                        <p:tgtEl>
                                          <p:sndTgt r:embed="rId4" name="hammer.wav"/>
                                        </p:tgtEl>
                                      </p:cMediaNode>
                                    </p:audio>
                                  </p:subTnLst>
                                </p:cTn>
                              </p:par>
                            </p:childTnLst>
                          </p:cTn>
                        </p:par>
                        <p:par>
                          <p:cTn id="153" fill="hold" nodeType="afterGroup">
                            <p:stCondLst>
                              <p:cond delay="17000"/>
                            </p:stCondLst>
                            <p:childTnLst>
                              <p:par>
                                <p:cTn id="154" presetID="1" presetClass="entr" presetSubtype="0" fill="hold" grpId="0" nodeType="afterEffect">
                                  <p:stCondLst>
                                    <p:cond delay="1000"/>
                                  </p:stCondLst>
                                  <p:childTnLst>
                                    <p:set>
                                      <p:cBhvr>
                                        <p:cTn id="155" dur="1" fill="hold">
                                          <p:stCondLst>
                                            <p:cond delay="0"/>
                                          </p:stCondLst>
                                        </p:cTn>
                                        <p:tgtEl>
                                          <p:spTgt spid="99"/>
                                        </p:tgtEl>
                                        <p:attrNameLst>
                                          <p:attrName>style.visibility</p:attrName>
                                        </p:attrNameLst>
                                      </p:cBhvr>
                                      <p:to>
                                        <p:strVal val="visible"/>
                                      </p:to>
                                    </p:set>
                                  </p:childTnLst>
                                  <p:subTnLst>
                                    <p:audio>
                                      <p:cMediaNode>
                                        <p:cTn display="0" masterRel="sameClick">
                                          <p:stCondLst>
                                            <p:cond evt="begin" delay="0">
                                              <p:tn val="154"/>
                                            </p:cond>
                                          </p:stCondLst>
                                          <p:endCondLst>
                                            <p:cond evt="onStopAudio" delay="0">
                                              <p:tgtEl>
                                                <p:sldTgt/>
                                              </p:tgtEl>
                                            </p:cond>
                                          </p:endCondLst>
                                        </p:cTn>
                                        <p:tgtEl>
                                          <p:sndTgt r:embed="rId4" name="hammer.wav"/>
                                        </p:tgtEl>
                                      </p:cMediaNode>
                                    </p:audio>
                                  </p:subTnLst>
                                </p:cTn>
                              </p:par>
                            </p:childTnLst>
                          </p:cTn>
                        </p:par>
                        <p:par>
                          <p:cTn id="156" fill="hold" nodeType="afterGroup">
                            <p:stCondLst>
                              <p:cond delay="18000"/>
                            </p:stCondLst>
                            <p:childTnLst>
                              <p:par>
                                <p:cTn id="157" presetID="1" presetClass="entr" presetSubtype="0" fill="hold" grpId="0" nodeType="afterEffect">
                                  <p:stCondLst>
                                    <p:cond delay="1000"/>
                                  </p:stCondLst>
                                  <p:childTnLst>
                                    <p:set>
                                      <p:cBhvr>
                                        <p:cTn id="158" dur="1" fill="hold">
                                          <p:stCondLst>
                                            <p:cond delay="0"/>
                                          </p:stCondLst>
                                        </p:cTn>
                                        <p:tgtEl>
                                          <p:spTgt spid="100"/>
                                        </p:tgtEl>
                                        <p:attrNameLst>
                                          <p:attrName>style.visibility</p:attrName>
                                        </p:attrNameLst>
                                      </p:cBhvr>
                                      <p:to>
                                        <p:strVal val="visible"/>
                                      </p:to>
                                    </p:set>
                                  </p:childTnLst>
                                  <p:subTnLst>
                                    <p:audio>
                                      <p:cMediaNode>
                                        <p:cTn display="0" masterRel="sameClick">
                                          <p:stCondLst>
                                            <p:cond evt="begin" delay="0">
                                              <p:tn val="157"/>
                                            </p:cond>
                                          </p:stCondLst>
                                          <p:endCondLst>
                                            <p:cond evt="onStopAudio" delay="0">
                                              <p:tgtEl>
                                                <p:sldTgt/>
                                              </p:tgtEl>
                                            </p:cond>
                                          </p:endCondLst>
                                        </p:cTn>
                                        <p:tgtEl>
                                          <p:sndTgt r:embed="rId4" name="hammer.wav"/>
                                        </p:tgtEl>
                                      </p:cMediaNode>
                                    </p:audio>
                                  </p:subTnLst>
                                </p:cTn>
                              </p:par>
                            </p:childTnLst>
                          </p:cTn>
                        </p:par>
                        <p:par>
                          <p:cTn id="159" fill="hold" nodeType="afterGroup">
                            <p:stCondLst>
                              <p:cond delay="19000"/>
                            </p:stCondLst>
                            <p:childTnLst>
                              <p:par>
                                <p:cTn id="160" presetID="1" presetClass="entr" presetSubtype="0" fill="hold" grpId="0" nodeType="afterEffect">
                                  <p:stCondLst>
                                    <p:cond delay="1000"/>
                                  </p:stCondLst>
                                  <p:childTnLst>
                                    <p:set>
                                      <p:cBhvr>
                                        <p:cTn id="161" dur="1" fill="hold">
                                          <p:stCondLst>
                                            <p:cond delay="0"/>
                                          </p:stCondLst>
                                        </p:cTn>
                                        <p:tgtEl>
                                          <p:spTgt spid="101"/>
                                        </p:tgtEl>
                                        <p:attrNameLst>
                                          <p:attrName>style.visibility</p:attrName>
                                        </p:attrNameLst>
                                      </p:cBhvr>
                                      <p:to>
                                        <p:strVal val="visible"/>
                                      </p:to>
                                    </p:set>
                                  </p:childTnLst>
                                  <p:subTnLst>
                                    <p:audio>
                                      <p:cMediaNode>
                                        <p:cTn display="0" masterRel="sameClick">
                                          <p:stCondLst>
                                            <p:cond evt="begin" delay="0">
                                              <p:tn val="160"/>
                                            </p:cond>
                                          </p:stCondLst>
                                          <p:endCondLst>
                                            <p:cond evt="onStopAudio" delay="0">
                                              <p:tgtEl>
                                                <p:sldTgt/>
                                              </p:tgtEl>
                                            </p:cond>
                                          </p:endCondLst>
                                        </p:cTn>
                                        <p:tgtEl>
                                          <p:sndTgt r:embed="rId5" name="laser.wav"/>
                                        </p:tgtEl>
                                      </p:cMediaNode>
                                    </p:audio>
                                  </p:subTnLst>
                                </p:cTn>
                              </p:par>
                            </p:childTnLst>
                          </p:cTn>
                        </p:par>
                      </p:childTnLst>
                    </p:cTn>
                  </p:par>
                  <p:par>
                    <p:cTn id="162" fill="hold" nodeType="clickPar">
                      <p:stCondLst>
                        <p:cond delay="indefinite"/>
                      </p:stCondLst>
                      <p:childTnLst>
                        <p:par>
                          <p:cTn id="163" fill="hold" nodeType="withGroup">
                            <p:stCondLst>
                              <p:cond delay="0"/>
                            </p:stCondLst>
                            <p:childTnLst>
                              <p:par>
                                <p:cTn id="164" presetID="22" presetClass="entr" presetSubtype="8" fill="hold" nodeType="clickEffect">
                                  <p:stCondLst>
                                    <p:cond delay="0"/>
                                  </p:stCondLst>
                                  <p:childTnLst>
                                    <p:set>
                                      <p:cBhvr>
                                        <p:cTn id="165" dur="1" fill="hold">
                                          <p:stCondLst>
                                            <p:cond delay="0"/>
                                          </p:stCondLst>
                                        </p:cTn>
                                        <p:tgtEl>
                                          <p:spTgt spid="58"/>
                                        </p:tgtEl>
                                        <p:attrNameLst>
                                          <p:attrName>style.visibility</p:attrName>
                                        </p:attrNameLst>
                                      </p:cBhvr>
                                      <p:to>
                                        <p:strVal val="visible"/>
                                      </p:to>
                                    </p:set>
                                    <p:animEffect transition="in" filter="wipe(left)">
                                      <p:cBhvr>
                                        <p:cTn id="166"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21" grpId="0" animBg="1"/>
      <p:bldP spid="22" grpId="0" animBg="1"/>
      <p:bldP spid="26" grpId="0" animBg="1"/>
      <p:bldP spid="27" grpId="0" animBg="1"/>
      <p:bldP spid="31" grpId="0" animBg="1"/>
      <p:bldP spid="32" grpId="0" animBg="1"/>
      <p:bldP spid="33" grpId="0" animBg="1"/>
      <p:bldP spid="33" grpId="1" animBg="1"/>
      <p:bldP spid="70" grpId="0" animBg="1"/>
      <p:bldP spid="71" grpId="0" animBg="1"/>
      <p:bldP spid="72" grpId="0" animBg="1"/>
      <p:bldP spid="73" grpId="0" animBg="1"/>
      <p:bldP spid="74" grpId="0" animBg="1"/>
      <p:bldP spid="75" grpId="0" animBg="1"/>
      <p:bldP spid="76"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AutoShape 51"/>
          <p:cNvSpPr>
            <a:spLocks noChangeArrowheads="1"/>
          </p:cNvSpPr>
          <p:nvPr/>
        </p:nvSpPr>
        <p:spPr bwMode="auto">
          <a:xfrm>
            <a:off x="1905000" y="4648200"/>
            <a:ext cx="5867400" cy="762000"/>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eaLnBrk="0" hangingPunct="0">
              <a:defRPr/>
            </a:pPr>
            <a:r>
              <a:rPr lang="pt-BR" altLang="ko-KR" b="1" dirty="0">
                <a:solidFill>
                  <a:schemeClr val="tx1"/>
                </a:solidFill>
                <a:ea typeface="Gulim" pitchFamily="34" charset="-127"/>
              </a:rPr>
              <a:t>      </a:t>
            </a:r>
            <a:r>
              <a:rPr lang="de-DE" altLang="ko-KR" b="1" dirty="0">
                <a:solidFill>
                  <a:schemeClr val="tx1"/>
                </a:solidFill>
                <a:ea typeface="Gulim" pitchFamily="34" charset="-127"/>
              </a:rPr>
              <a:t> </a:t>
            </a:r>
            <a:r>
              <a:rPr lang="en-US" altLang="ko-KR" b="1" dirty="0" err="1">
                <a:solidFill>
                  <a:schemeClr val="tx1"/>
                </a:solidFill>
                <a:latin typeface="Times New Roman" pitchFamily="18" charset="0"/>
                <a:ea typeface="Gulim" pitchFamily="34" charset="-127"/>
                <a:cs typeface="Times New Roman" pitchFamily="18" charset="0"/>
              </a:rPr>
              <a:t>C</a:t>
            </a:r>
            <a:r>
              <a:rPr lang="en-US" b="1" dirty="0" err="1">
                <a:latin typeface="Times New Roman" pitchFamily="18" charset="0"/>
                <a:cs typeface="Times New Roman" pitchFamily="18" charset="0"/>
              </a:rPr>
              <a:t>ompozit</a:t>
            </a:r>
            <a:r>
              <a:rPr lang="en-US" b="1" dirty="0">
                <a:latin typeface="Times New Roman" pitchFamily="18" charset="0"/>
                <a:cs typeface="Times New Roman" pitchFamily="18" charset="0"/>
              </a:rPr>
              <a:t> </a:t>
            </a:r>
            <a:endParaRPr lang="en-US" b="1" baseline="-25000" dirty="0">
              <a:solidFill>
                <a:schemeClr val="tx1"/>
              </a:solidFill>
              <a:latin typeface="Times New Roman" pitchFamily="18" charset="0"/>
              <a:cs typeface="Times New Roman" pitchFamily="18" charset="0"/>
            </a:endParaRPr>
          </a:p>
        </p:txBody>
      </p:sp>
      <p:sp>
        <p:nvSpPr>
          <p:cNvPr id="28" name="AutoShape 51"/>
          <p:cNvSpPr>
            <a:spLocks noChangeArrowheads="1"/>
          </p:cNvSpPr>
          <p:nvPr/>
        </p:nvSpPr>
        <p:spPr bwMode="auto">
          <a:xfrm>
            <a:off x="1905000" y="5791200"/>
            <a:ext cx="5867400" cy="762000"/>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eaLnBrk="0" hangingPunct="0">
              <a:defRPr/>
            </a:pP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Polime</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tạo</a:t>
            </a:r>
            <a:endParaRPr lang="en-US" b="1" dirty="0">
              <a:solidFill>
                <a:schemeClr val="tx1"/>
              </a:solidFill>
              <a:latin typeface="Times New Roman" pitchFamily="18" charset="0"/>
              <a:cs typeface="Times New Roman" pitchFamily="18" charset="0"/>
            </a:endParaRPr>
          </a:p>
        </p:txBody>
      </p:sp>
      <p:sp>
        <p:nvSpPr>
          <p:cNvPr id="18" name="AutoShape 51"/>
          <p:cNvSpPr>
            <a:spLocks noChangeArrowheads="1"/>
          </p:cNvSpPr>
          <p:nvPr/>
        </p:nvSpPr>
        <p:spPr bwMode="auto">
          <a:xfrm>
            <a:off x="1905000" y="3505200"/>
            <a:ext cx="5867400" cy="838200"/>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eaLnBrk="0" hangingPunct="0">
              <a:defRPr/>
            </a:pPr>
            <a:r>
              <a:rPr lang="en-US" dirty="0"/>
              <a:t>     </a:t>
            </a:r>
            <a:r>
              <a:rPr lang="en-US" b="1" dirty="0" err="1">
                <a:solidFill>
                  <a:schemeClr val="tx1"/>
                </a:solidFill>
                <a:latin typeface="Times New Roman" pitchFamily="18" charset="0"/>
                <a:cs typeface="Times New Roman" pitchFamily="18" charset="0"/>
              </a:rPr>
              <a:t>Chất</a:t>
            </a:r>
            <a:r>
              <a:rPr lang="en-US" b="1"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dẻo</a:t>
            </a:r>
            <a:r>
              <a:rPr lang="en-US" b="1" dirty="0">
                <a:solidFill>
                  <a:schemeClr val="tx1"/>
                </a:solidFill>
                <a:latin typeface="Times New Roman" pitchFamily="18" charset="0"/>
                <a:cs typeface="Times New Roman" pitchFamily="18" charset="0"/>
              </a:rPr>
              <a:t> </a:t>
            </a:r>
          </a:p>
        </p:txBody>
      </p:sp>
      <p:sp>
        <p:nvSpPr>
          <p:cNvPr id="58" name="AutoShape 51"/>
          <p:cNvSpPr>
            <a:spLocks noChangeArrowheads="1"/>
          </p:cNvSpPr>
          <p:nvPr/>
        </p:nvSpPr>
        <p:spPr bwMode="auto">
          <a:xfrm>
            <a:off x="1905000" y="4648200"/>
            <a:ext cx="5867400" cy="838200"/>
          </a:xfrm>
          <a:prstGeom prst="roundRect">
            <a:avLst>
              <a:gd name="adj" fmla="val 16667"/>
            </a:avLst>
          </a:prstGeom>
          <a:solidFill>
            <a:srgbClr val="FFC000"/>
          </a:solidFill>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eaLnBrk="0" hangingPunct="0">
              <a:defRPr/>
            </a:pPr>
            <a:r>
              <a:rPr lang="de-DE" altLang="ko-KR" b="1" dirty="0">
                <a:solidFill>
                  <a:schemeClr val="tx1"/>
                </a:solidFill>
                <a:ea typeface="Gulim" pitchFamily="34" charset="-127"/>
              </a:rPr>
              <a:t>      </a:t>
            </a:r>
            <a:r>
              <a:rPr lang="en-US" altLang="ko-KR" b="1" dirty="0" err="1">
                <a:solidFill>
                  <a:schemeClr val="tx1"/>
                </a:solidFill>
                <a:latin typeface="Times New Roman" pitchFamily="18" charset="0"/>
                <a:ea typeface="Gulim" pitchFamily="34" charset="-127"/>
                <a:cs typeface="Times New Roman" pitchFamily="18" charset="0"/>
              </a:rPr>
              <a:t>C</a:t>
            </a:r>
            <a:r>
              <a:rPr lang="en-US" b="1" dirty="0" err="1">
                <a:solidFill>
                  <a:schemeClr val="tx1"/>
                </a:solidFill>
                <a:latin typeface="Times New Roman" pitchFamily="18" charset="0"/>
                <a:cs typeface="Times New Roman" pitchFamily="18" charset="0"/>
              </a:rPr>
              <a:t>ompozit</a:t>
            </a:r>
            <a:r>
              <a:rPr lang="en-US" b="1" dirty="0">
                <a:solidFill>
                  <a:schemeClr val="tx1"/>
                </a:solidFill>
                <a:latin typeface="Times New Roman" pitchFamily="18" charset="0"/>
                <a:cs typeface="Times New Roman" pitchFamily="18" charset="0"/>
              </a:rPr>
              <a:t> </a:t>
            </a:r>
            <a:endParaRPr lang="en-US" b="1" baseline="-25000" dirty="0">
              <a:solidFill>
                <a:schemeClr val="tx1"/>
              </a:solidFill>
              <a:latin typeface="Times New Roman" pitchFamily="18" charset="0"/>
              <a:cs typeface="Times New Roman" pitchFamily="18" charset="0"/>
            </a:endParaRPr>
          </a:p>
        </p:txBody>
      </p:sp>
      <p:sp>
        <p:nvSpPr>
          <p:cNvPr id="10" name="AutoShape 51"/>
          <p:cNvSpPr>
            <a:spLocks noChangeArrowheads="1"/>
          </p:cNvSpPr>
          <p:nvPr/>
        </p:nvSpPr>
        <p:spPr bwMode="auto">
          <a:xfrm>
            <a:off x="1905000" y="2362200"/>
            <a:ext cx="5867400" cy="762000"/>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eaLnBrk="0" hangingPunct="0">
              <a:defRPr/>
            </a:pPr>
            <a:r>
              <a:rPr lang="de-DE" altLang="ko-KR" b="1" dirty="0">
                <a:solidFill>
                  <a:schemeClr val="tx1"/>
                </a:solidFill>
                <a:ea typeface="Gulim" pitchFamily="34" charset="-127"/>
              </a:rPr>
              <a:t>      </a:t>
            </a:r>
            <a:r>
              <a:rPr lang="en-US" b="1">
                <a:solidFill>
                  <a:schemeClr val="tx1"/>
                </a:solidFill>
                <a:latin typeface="Times New Roman" pitchFamily="18" charset="0"/>
                <a:cs typeface="Times New Roman" pitchFamily="18" charset="0"/>
              </a:rPr>
              <a:t>Polime</a:t>
            </a:r>
            <a:endParaRPr lang="en-US" b="1" baseline="-25000" dirty="0">
              <a:solidFill>
                <a:schemeClr val="tx1"/>
              </a:solidFill>
              <a:latin typeface="Times New Roman" pitchFamily="18" charset="0"/>
              <a:cs typeface="Times New Roman" pitchFamily="18" charset="0"/>
            </a:endParaRPr>
          </a:p>
        </p:txBody>
      </p:sp>
      <p:grpSp>
        <p:nvGrpSpPr>
          <p:cNvPr id="2" name="Group 51"/>
          <p:cNvGrpSpPr>
            <a:grpSpLocks/>
          </p:cNvGrpSpPr>
          <p:nvPr/>
        </p:nvGrpSpPr>
        <p:grpSpPr bwMode="auto">
          <a:xfrm>
            <a:off x="201613" y="-6350"/>
            <a:ext cx="320675" cy="6864350"/>
            <a:chOff x="202295" y="-322943"/>
            <a:chExt cx="319314" cy="7180943"/>
          </a:xfrm>
        </p:grpSpPr>
        <p:sp>
          <p:nvSpPr>
            <p:cNvPr id="7" name="Rectangle 6"/>
            <p:cNvSpPr/>
            <p:nvPr/>
          </p:nvSpPr>
          <p:spPr bwMode="auto">
            <a:xfrm>
              <a:off x="202295" y="-322943"/>
              <a:ext cx="319314" cy="7165997"/>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eaLnBrk="0" fontAlgn="auto" hangingPunct="0">
                <a:spcBef>
                  <a:spcPts val="0"/>
                </a:spcBef>
                <a:spcAft>
                  <a:spcPts val="0"/>
                </a:spcAft>
                <a:defRPr/>
              </a:pPr>
              <a:endParaRPr lang="en-US" sz="2000">
                <a:latin typeface=".VnTime" pitchFamily="34" charset="0"/>
              </a:endParaRPr>
            </a:p>
          </p:txBody>
        </p:sp>
        <p:sp>
          <p:nvSpPr>
            <p:cNvPr id="20544"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p>
              <a:pPr eaLnBrk="0" hangingPunct="0"/>
              <a:endParaRPr lang="en-US" sz="2000">
                <a:latin typeface=".VnTime" pitchFamily="34" charset="0"/>
                <a:cs typeface="Arial" charset="0"/>
              </a:endParaRPr>
            </a:p>
          </p:txBody>
        </p:sp>
        <p:sp>
          <p:nvSpPr>
            <p:cNvPr id="9" name="Rectangle 8"/>
            <p:cNvSpPr/>
            <p:nvPr/>
          </p:nvSpPr>
          <p:spPr bwMode="auto">
            <a:xfrm>
              <a:off x="324013" y="-307996"/>
              <a:ext cx="75877" cy="7165996"/>
            </a:xfrm>
            <a:prstGeom prst="rect">
              <a:avLst/>
            </a:prstGeom>
            <a:solidFill>
              <a:srgbClr val="A3C8FF"/>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defRPr/>
              </a:pPr>
              <a:endParaRPr lang="en-US" sz="2000">
                <a:effectLst>
                  <a:glow rad="101600">
                    <a:schemeClr val="accent1">
                      <a:satMod val="175000"/>
                      <a:alpha val="40000"/>
                    </a:schemeClr>
                  </a:glow>
                </a:effectLst>
                <a:latin typeface=".VnTime" pitchFamily="34" charset="0"/>
              </a:endParaRPr>
            </a:p>
          </p:txBody>
        </p:sp>
      </p:grpSp>
      <p:pic>
        <p:nvPicPr>
          <p:cNvPr id="11" name="Picture 37" descr="Blue_chapterlist"/>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71450" y="2438400"/>
            <a:ext cx="593725" cy="350838"/>
          </a:xfrm>
          <a:prstGeom prst="rect">
            <a:avLst/>
          </a:prstGeom>
          <a:noFill/>
          <a:ln w="9525">
            <a:noFill/>
            <a:miter lim="800000"/>
            <a:headEnd/>
            <a:tailEnd/>
          </a:ln>
          <a:effectLst>
            <a:outerShdw dist="107763" dir="18900000" algn="ctr" rotWithShape="0">
              <a:srgbClr val="808080">
                <a:alpha val="50000"/>
              </a:srgbClr>
            </a:outerShdw>
          </a:effectLst>
        </p:spPr>
      </p:pic>
      <p:pic>
        <p:nvPicPr>
          <p:cNvPr id="12" name="Picture 11" descr="Classicmode"/>
          <p:cNvPicPr>
            <a:picLocks noChangeAspect="1" noChangeArrowheads="1"/>
          </p:cNvPicPr>
          <p:nvPr/>
        </p:nvPicPr>
        <p:blipFill>
          <a:blip r:embed="rId7">
            <a:clrChange>
              <a:clrFrom>
                <a:srgbClr val="2C2761"/>
              </a:clrFrom>
              <a:clrTo>
                <a:srgbClr val="2C2761">
                  <a:alpha val="0"/>
                </a:srgbClr>
              </a:clrTo>
            </a:clrChange>
          </a:blip>
          <a:srcRect/>
          <a:stretch>
            <a:fillRect/>
          </a:stretch>
        </p:blipFill>
        <p:spPr bwMode="auto">
          <a:xfrm>
            <a:off x="552450" y="2286000"/>
            <a:ext cx="1500188" cy="801688"/>
          </a:xfrm>
          <a:prstGeom prst="rect">
            <a:avLst/>
          </a:prstGeom>
          <a:noFill/>
          <a:ln w="9525">
            <a:noFill/>
            <a:miter lim="800000"/>
            <a:headEnd/>
            <a:tailEnd/>
          </a:ln>
          <a:effectLst>
            <a:outerShdw dist="107763" dir="18900000" algn="ctr" rotWithShape="0">
              <a:srgbClr val="808080">
                <a:alpha val="50000"/>
              </a:srgbClr>
            </a:outerShdw>
          </a:effectLst>
        </p:spPr>
      </p:pic>
      <p:sp>
        <p:nvSpPr>
          <p:cNvPr id="13" name="Oval 59">
            <a:hlinkHover r:id="" action="ppaction://noaction" highlightClick="1">
              <a:snd r:embed="rId8" name="cached_combo42.wav"/>
            </a:hlinkHover>
          </p:cNvPr>
          <p:cNvSpPr>
            <a:spLocks noChangeArrowheads="1"/>
          </p:cNvSpPr>
          <p:nvPr/>
        </p:nvSpPr>
        <p:spPr bwMode="auto">
          <a:xfrm>
            <a:off x="628650" y="2359025"/>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sz="2000">
              <a:latin typeface=".VnTime" pitchFamily="34" charset="0"/>
              <a:cs typeface="Arial" charset="0"/>
            </a:endParaRPr>
          </a:p>
        </p:txBody>
      </p:sp>
      <p:sp>
        <p:nvSpPr>
          <p:cNvPr id="14" name="WordArt 226"/>
          <p:cNvSpPr>
            <a:spLocks noChangeArrowheads="1" noChangeShapeType="1" noTextEdit="1"/>
          </p:cNvSpPr>
          <p:nvPr/>
        </p:nvSpPr>
        <p:spPr bwMode="auto">
          <a:xfrm>
            <a:off x="835025" y="2471738"/>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A</a:t>
            </a:r>
          </a:p>
        </p:txBody>
      </p:sp>
      <p:grpSp>
        <p:nvGrpSpPr>
          <p:cNvPr id="3" name="Group 47"/>
          <p:cNvGrpSpPr>
            <a:grpSpLocks/>
          </p:cNvGrpSpPr>
          <p:nvPr/>
        </p:nvGrpSpPr>
        <p:grpSpPr bwMode="auto">
          <a:xfrm>
            <a:off x="-115888" y="679450"/>
            <a:ext cx="1106488" cy="655638"/>
            <a:chOff x="5106" y="3426"/>
            <a:chExt cx="582" cy="345"/>
          </a:xfrm>
        </p:grpSpPr>
        <p:pic>
          <p:nvPicPr>
            <p:cNvPr id="20541" name="Picture 40" descr="Thumb"/>
            <p:cNvPicPr>
              <a:picLocks noChangeAspect="1" noChangeArrowheads="1"/>
            </p:cNvPicPr>
            <p:nvPr/>
          </p:nvPicPr>
          <p:blipFill>
            <a:blip r:embed="rId9">
              <a:clrChange>
                <a:clrFrom>
                  <a:srgbClr val="000300"/>
                </a:clrFrom>
                <a:clrTo>
                  <a:srgbClr val="000300">
                    <a:alpha val="0"/>
                  </a:srgbClr>
                </a:clrTo>
              </a:clrChange>
              <a:extLst>
                <a:ext uri="{28A0092B-C50C-407E-A947-70E740481C1C}">
                  <a14:useLocalDpi xmlns:a14="http://schemas.microsoft.com/office/drawing/2010/main" val="0"/>
                </a:ext>
              </a:extLst>
            </a:blip>
            <a:srcRect/>
            <a:stretch>
              <a:fillRect/>
            </a:stretch>
          </p:blipFill>
          <p:spPr bwMode="auto">
            <a:xfrm>
              <a:off x="5106" y="3426"/>
              <a:ext cx="582"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2" name="Picture 43" descr="abu061[1]"/>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rot="11938225" flipV="1">
              <a:off x="5268" y="3513"/>
              <a:ext cx="250"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 name="Picture 37" descr="Blue_chapterlist"/>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52400" y="3763963"/>
            <a:ext cx="593725" cy="350837"/>
          </a:xfrm>
          <a:prstGeom prst="rect">
            <a:avLst/>
          </a:prstGeom>
          <a:noFill/>
          <a:ln w="9525">
            <a:noFill/>
            <a:miter lim="800000"/>
            <a:headEnd/>
            <a:tailEnd/>
          </a:ln>
          <a:effectLst>
            <a:outerShdw dist="107763" dir="18900000" algn="ctr" rotWithShape="0">
              <a:srgbClr val="808080">
                <a:alpha val="50000"/>
              </a:srgbClr>
            </a:outerShdw>
          </a:effectLst>
        </p:spPr>
      </p:pic>
      <p:pic>
        <p:nvPicPr>
          <p:cNvPr id="20" name="Picture 39" descr="Classicmode"/>
          <p:cNvPicPr>
            <a:picLocks noChangeAspect="1" noChangeArrowheads="1"/>
          </p:cNvPicPr>
          <p:nvPr/>
        </p:nvPicPr>
        <p:blipFill>
          <a:blip r:embed="rId7">
            <a:clrChange>
              <a:clrFrom>
                <a:srgbClr val="2C2761"/>
              </a:clrFrom>
              <a:clrTo>
                <a:srgbClr val="2C2761">
                  <a:alpha val="0"/>
                </a:srgbClr>
              </a:clrTo>
            </a:clrChange>
          </a:blip>
          <a:srcRect/>
          <a:stretch>
            <a:fillRect/>
          </a:stretch>
        </p:blipFill>
        <p:spPr bwMode="auto">
          <a:xfrm>
            <a:off x="533400" y="3581400"/>
            <a:ext cx="1500188" cy="801688"/>
          </a:xfrm>
          <a:prstGeom prst="rect">
            <a:avLst/>
          </a:prstGeom>
          <a:noFill/>
          <a:ln w="9525">
            <a:noFill/>
            <a:miter lim="800000"/>
            <a:headEnd/>
            <a:tailEnd/>
          </a:ln>
          <a:effectLst>
            <a:outerShdw dist="107763" dir="18900000" algn="ctr" rotWithShape="0">
              <a:srgbClr val="808080">
                <a:alpha val="50000"/>
              </a:srgbClr>
            </a:outerShdw>
          </a:effectLst>
        </p:spPr>
      </p:pic>
      <p:sp>
        <p:nvSpPr>
          <p:cNvPr id="21" name="Oval 59">
            <a:hlinkHover r:id="" action="ppaction://noaction" highlightClick="1">
              <a:snd r:embed="rId8" name="cached_combo42.wav"/>
            </a:hlinkHover>
          </p:cNvPr>
          <p:cNvSpPr>
            <a:spLocks noChangeArrowheads="1"/>
          </p:cNvSpPr>
          <p:nvPr/>
        </p:nvSpPr>
        <p:spPr bwMode="auto">
          <a:xfrm>
            <a:off x="630238" y="3730625"/>
            <a:ext cx="817562"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sz="2000">
              <a:latin typeface=".VnTime" pitchFamily="34" charset="0"/>
              <a:cs typeface="Arial" charset="0"/>
            </a:endParaRPr>
          </a:p>
        </p:txBody>
      </p:sp>
      <p:sp>
        <p:nvSpPr>
          <p:cNvPr id="22" name="WordArt 226"/>
          <p:cNvSpPr>
            <a:spLocks noChangeArrowheads="1" noChangeShapeType="1" noTextEdit="1"/>
          </p:cNvSpPr>
          <p:nvPr/>
        </p:nvSpPr>
        <p:spPr bwMode="auto">
          <a:xfrm>
            <a:off x="815975" y="38036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b</a:t>
            </a:r>
          </a:p>
        </p:txBody>
      </p:sp>
      <p:pic>
        <p:nvPicPr>
          <p:cNvPr id="24" name="Picture 37" descr="Blue_chapterlist"/>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52400" y="4800600"/>
            <a:ext cx="593725" cy="350838"/>
          </a:xfrm>
          <a:prstGeom prst="rect">
            <a:avLst/>
          </a:prstGeom>
          <a:noFill/>
          <a:ln w="9525">
            <a:noFill/>
            <a:miter lim="800000"/>
            <a:headEnd/>
            <a:tailEnd/>
          </a:ln>
          <a:effectLst>
            <a:outerShdw dist="107763" dir="18900000" algn="ctr" rotWithShape="0">
              <a:srgbClr val="808080">
                <a:alpha val="50000"/>
              </a:srgbClr>
            </a:outerShdw>
          </a:effectLst>
        </p:spPr>
      </p:pic>
      <p:pic>
        <p:nvPicPr>
          <p:cNvPr id="25" name="Picture 39" descr="Classicmode"/>
          <p:cNvPicPr>
            <a:picLocks noChangeAspect="1" noChangeArrowheads="1"/>
          </p:cNvPicPr>
          <p:nvPr/>
        </p:nvPicPr>
        <p:blipFill>
          <a:blip r:embed="rId7">
            <a:clrChange>
              <a:clrFrom>
                <a:srgbClr val="2C2761"/>
              </a:clrFrom>
              <a:clrTo>
                <a:srgbClr val="2C2761">
                  <a:alpha val="0"/>
                </a:srgbClr>
              </a:clrTo>
            </a:clrChange>
          </a:blip>
          <a:srcRect/>
          <a:stretch>
            <a:fillRect/>
          </a:stretch>
        </p:blipFill>
        <p:spPr bwMode="auto">
          <a:xfrm>
            <a:off x="533400" y="4684713"/>
            <a:ext cx="1500188" cy="801687"/>
          </a:xfrm>
          <a:prstGeom prst="rect">
            <a:avLst/>
          </a:prstGeom>
          <a:noFill/>
          <a:ln w="9525">
            <a:noFill/>
            <a:miter lim="800000"/>
            <a:headEnd/>
            <a:tailEnd/>
          </a:ln>
          <a:effectLst>
            <a:outerShdw dist="107763" dir="18900000" algn="ctr" rotWithShape="0">
              <a:srgbClr val="808080">
                <a:alpha val="50000"/>
              </a:srgbClr>
            </a:outerShdw>
          </a:effectLst>
        </p:spPr>
      </p:pic>
      <p:sp>
        <p:nvSpPr>
          <p:cNvPr id="26" name="Oval 59">
            <a:hlinkHover r:id="" action="ppaction://noaction" highlightClick="1">
              <a:snd r:embed="rId8" name="cached_combo42.wav"/>
            </a:hlinkHover>
          </p:cNvPr>
          <p:cNvSpPr>
            <a:spLocks noChangeArrowheads="1"/>
          </p:cNvSpPr>
          <p:nvPr/>
        </p:nvSpPr>
        <p:spPr bwMode="auto">
          <a:xfrm>
            <a:off x="609600" y="4797425"/>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sz="2000">
              <a:latin typeface=".VnTime" pitchFamily="34" charset="0"/>
              <a:cs typeface="Arial" charset="0"/>
            </a:endParaRPr>
          </a:p>
        </p:txBody>
      </p:sp>
      <p:sp>
        <p:nvSpPr>
          <p:cNvPr id="27" name="WordArt 226"/>
          <p:cNvSpPr>
            <a:spLocks noChangeArrowheads="1" noChangeShapeType="1" noTextEdit="1"/>
          </p:cNvSpPr>
          <p:nvPr/>
        </p:nvSpPr>
        <p:spPr bwMode="auto">
          <a:xfrm>
            <a:off x="835025" y="48704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c</a:t>
            </a:r>
          </a:p>
        </p:txBody>
      </p:sp>
      <p:pic>
        <p:nvPicPr>
          <p:cNvPr id="29" name="Picture 37" descr="Blue_chapterlist"/>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52400" y="5943600"/>
            <a:ext cx="593725" cy="350838"/>
          </a:xfrm>
          <a:prstGeom prst="rect">
            <a:avLst/>
          </a:prstGeom>
          <a:noFill/>
          <a:ln w="9525">
            <a:noFill/>
            <a:miter lim="800000"/>
            <a:headEnd/>
            <a:tailEnd/>
          </a:ln>
          <a:effectLst>
            <a:outerShdw dist="107763" dir="18900000" algn="ctr" rotWithShape="0">
              <a:srgbClr val="808080">
                <a:alpha val="50000"/>
              </a:srgbClr>
            </a:outerShdw>
          </a:effectLst>
        </p:spPr>
      </p:pic>
      <p:pic>
        <p:nvPicPr>
          <p:cNvPr id="30" name="Picture 39" descr="Classicmode"/>
          <p:cNvPicPr>
            <a:picLocks noChangeAspect="1" noChangeArrowheads="1"/>
          </p:cNvPicPr>
          <p:nvPr/>
        </p:nvPicPr>
        <p:blipFill>
          <a:blip r:embed="rId7">
            <a:clrChange>
              <a:clrFrom>
                <a:srgbClr val="2C2761"/>
              </a:clrFrom>
              <a:clrTo>
                <a:srgbClr val="2C2761">
                  <a:alpha val="0"/>
                </a:srgbClr>
              </a:clrTo>
            </a:clrChange>
          </a:blip>
          <a:srcRect/>
          <a:stretch>
            <a:fillRect/>
          </a:stretch>
        </p:blipFill>
        <p:spPr bwMode="auto">
          <a:xfrm>
            <a:off x="533400" y="5827713"/>
            <a:ext cx="1500188" cy="801687"/>
          </a:xfrm>
          <a:prstGeom prst="rect">
            <a:avLst/>
          </a:prstGeom>
          <a:noFill/>
          <a:ln w="9525">
            <a:noFill/>
            <a:miter lim="800000"/>
            <a:headEnd/>
            <a:tailEnd/>
          </a:ln>
          <a:effectLst>
            <a:outerShdw dist="107763" dir="18900000" algn="ctr" rotWithShape="0">
              <a:srgbClr val="808080">
                <a:alpha val="50000"/>
              </a:srgbClr>
            </a:outerShdw>
          </a:effectLst>
        </p:spPr>
      </p:pic>
      <p:sp>
        <p:nvSpPr>
          <p:cNvPr id="31" name="Oval 59">
            <a:hlinkHover r:id="" action="ppaction://noaction" highlightClick="1">
              <a:snd r:embed="rId8" name="cached_combo42.wav"/>
            </a:hlinkHover>
          </p:cNvPr>
          <p:cNvSpPr>
            <a:spLocks noChangeArrowheads="1"/>
          </p:cNvSpPr>
          <p:nvPr/>
        </p:nvSpPr>
        <p:spPr bwMode="auto">
          <a:xfrm>
            <a:off x="609600" y="5940425"/>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sz="2000">
              <a:latin typeface=".VnTime" pitchFamily="34" charset="0"/>
              <a:cs typeface="Arial" charset="0"/>
            </a:endParaRPr>
          </a:p>
        </p:txBody>
      </p:sp>
      <p:sp>
        <p:nvSpPr>
          <p:cNvPr id="32" name="WordArt 226"/>
          <p:cNvSpPr>
            <a:spLocks noChangeArrowheads="1" noChangeShapeType="1" noTextEdit="1"/>
          </p:cNvSpPr>
          <p:nvPr/>
        </p:nvSpPr>
        <p:spPr bwMode="auto">
          <a:xfrm>
            <a:off x="838200" y="60134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d</a:t>
            </a:r>
          </a:p>
        </p:txBody>
      </p:sp>
      <p:sp>
        <p:nvSpPr>
          <p:cNvPr id="33" name="AutoShape 110"/>
          <p:cNvSpPr>
            <a:spLocks noChangeArrowheads="1"/>
          </p:cNvSpPr>
          <p:nvPr/>
        </p:nvSpPr>
        <p:spPr bwMode="auto">
          <a:xfrm>
            <a:off x="381000" y="146050"/>
            <a:ext cx="1828800" cy="1828800"/>
          </a:xfrm>
          <a:prstGeom prst="sun">
            <a:avLst>
              <a:gd name="adj" fmla="val 19880"/>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fontAlgn="auto">
              <a:spcBef>
                <a:spcPts val="0"/>
              </a:spcBef>
              <a:spcAft>
                <a:spcPts val="0"/>
              </a:spcAft>
              <a:defRPr/>
            </a:pPr>
            <a:endParaRPr lang="en-US" sz="1800"/>
          </a:p>
        </p:txBody>
      </p:sp>
      <p:grpSp>
        <p:nvGrpSpPr>
          <p:cNvPr id="20506" name="Group 5"/>
          <p:cNvGrpSpPr>
            <a:grpSpLocks/>
          </p:cNvGrpSpPr>
          <p:nvPr/>
        </p:nvGrpSpPr>
        <p:grpSpPr bwMode="auto">
          <a:xfrm>
            <a:off x="7731125" y="481013"/>
            <a:ext cx="1304925" cy="1147762"/>
            <a:chOff x="2848" y="1735"/>
            <a:chExt cx="788" cy="688"/>
          </a:xfrm>
        </p:grpSpPr>
        <p:sp>
          <p:nvSpPr>
            <p:cNvPr id="20531" name="Oval 6"/>
            <p:cNvSpPr>
              <a:spLocks noChangeArrowheads="1"/>
            </p:cNvSpPr>
            <p:nvPr/>
          </p:nvSpPr>
          <p:spPr bwMode="gray">
            <a:xfrm>
              <a:off x="2906" y="1934"/>
              <a:ext cx="111" cy="288"/>
            </a:xfrm>
            <a:prstGeom prst="ellipse">
              <a:avLst/>
            </a:prstGeom>
            <a:gradFill rotWithShape="1">
              <a:gsLst>
                <a:gs pos="0">
                  <a:srgbClr val="FFFFFF"/>
                </a:gs>
                <a:gs pos="50000">
                  <a:srgbClr val="83A6A7"/>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sz="1800">
                <a:latin typeface="Calibri" pitchFamily="34" charset="0"/>
                <a:cs typeface="Arial" charset="0"/>
              </a:endParaRPr>
            </a:p>
          </p:txBody>
        </p:sp>
        <p:sp>
          <p:nvSpPr>
            <p:cNvPr id="20532" name="Oval 7"/>
            <p:cNvSpPr>
              <a:spLocks noChangeArrowheads="1"/>
            </p:cNvSpPr>
            <p:nvPr/>
          </p:nvSpPr>
          <p:spPr bwMode="gray">
            <a:xfrm>
              <a:off x="2906" y="1934"/>
              <a:ext cx="111" cy="288"/>
            </a:xfrm>
            <a:prstGeom prst="ellipse">
              <a:avLst/>
            </a:prstGeom>
            <a:gradFill rotWithShape="1">
              <a:gsLst>
                <a:gs pos="0">
                  <a:srgbClr val="83A6A7">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sz="1800">
                <a:latin typeface="Calibri" pitchFamily="34" charset="0"/>
                <a:cs typeface="Arial" charset="0"/>
              </a:endParaRPr>
            </a:p>
          </p:txBody>
        </p:sp>
        <p:sp>
          <p:nvSpPr>
            <p:cNvPr id="20533" name="Oval 8"/>
            <p:cNvSpPr>
              <a:spLocks noChangeArrowheads="1"/>
            </p:cNvSpPr>
            <p:nvPr/>
          </p:nvSpPr>
          <p:spPr bwMode="gray">
            <a:xfrm>
              <a:off x="2848" y="1934"/>
              <a:ext cx="788" cy="288"/>
            </a:xfrm>
            <a:prstGeom prst="ellipse">
              <a:avLst/>
            </a:prstGeom>
            <a:gradFill rotWithShape="1">
              <a:gsLst>
                <a:gs pos="0">
                  <a:srgbClr val="475A5A"/>
                </a:gs>
                <a:gs pos="50000">
                  <a:srgbClr val="83A6A7"/>
                </a:gs>
                <a:gs pos="100000">
                  <a:srgbClr val="475A5A"/>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sz="1800">
                <a:latin typeface="Calibri" pitchFamily="34" charset="0"/>
                <a:cs typeface="Arial" charset="0"/>
              </a:endParaRPr>
            </a:p>
          </p:txBody>
        </p:sp>
        <p:sp>
          <p:nvSpPr>
            <p:cNvPr id="20534" name="Oval 9"/>
            <p:cNvSpPr>
              <a:spLocks noChangeArrowheads="1"/>
            </p:cNvSpPr>
            <p:nvPr/>
          </p:nvSpPr>
          <p:spPr bwMode="gray">
            <a:xfrm>
              <a:off x="2848" y="1936"/>
              <a:ext cx="788" cy="288"/>
            </a:xfrm>
            <a:prstGeom prst="ellipse">
              <a:avLst/>
            </a:prstGeom>
            <a:gradFill rotWithShape="1">
              <a:gsLst>
                <a:gs pos="0">
                  <a:srgbClr val="53696A"/>
                </a:gs>
                <a:gs pos="100000">
                  <a:srgbClr val="83A6A7">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sz="1800">
                <a:latin typeface="Calibri" pitchFamily="34" charset="0"/>
                <a:cs typeface="Arial" charset="0"/>
              </a:endParaRPr>
            </a:p>
          </p:txBody>
        </p:sp>
        <p:sp>
          <p:nvSpPr>
            <p:cNvPr id="20535" name="Oval 10"/>
            <p:cNvSpPr>
              <a:spLocks noChangeArrowheads="1"/>
            </p:cNvSpPr>
            <p:nvPr/>
          </p:nvSpPr>
          <p:spPr bwMode="gray">
            <a:xfrm>
              <a:off x="2888" y="1935"/>
              <a:ext cx="709" cy="288"/>
            </a:xfrm>
            <a:prstGeom prst="ellipse">
              <a:avLst/>
            </a:prstGeom>
            <a:solidFill>
              <a:srgbClr val="000000"/>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sz="1800">
                <a:latin typeface="Calibri" pitchFamily="34" charset="0"/>
                <a:cs typeface="Arial" charset="0"/>
              </a:endParaRPr>
            </a:p>
          </p:txBody>
        </p:sp>
        <p:grpSp>
          <p:nvGrpSpPr>
            <p:cNvPr id="20536" name="Group 11"/>
            <p:cNvGrpSpPr>
              <a:grpSpLocks/>
            </p:cNvGrpSpPr>
            <p:nvPr/>
          </p:nvGrpSpPr>
          <p:grpSpPr bwMode="auto">
            <a:xfrm>
              <a:off x="2899" y="1735"/>
              <a:ext cx="687" cy="688"/>
              <a:chOff x="4166" y="1706"/>
              <a:chExt cx="1252" cy="1252"/>
            </a:xfrm>
          </p:grpSpPr>
          <p:sp>
            <p:nvSpPr>
              <p:cNvPr id="20537" name="Oval 12"/>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a:latin typeface="Calibri" pitchFamily="34" charset="0"/>
                  <a:cs typeface="Arial" charset="0"/>
                </a:endParaRPr>
              </a:p>
            </p:txBody>
          </p:sp>
          <p:sp>
            <p:nvSpPr>
              <p:cNvPr id="20538" name="Oval 13"/>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a:latin typeface="Calibri" pitchFamily="34" charset="0"/>
                  <a:cs typeface="Arial" charset="0"/>
                </a:endParaRPr>
              </a:p>
            </p:txBody>
          </p:sp>
          <p:sp>
            <p:nvSpPr>
              <p:cNvPr id="20539" name="Oval 14"/>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a:latin typeface="Calibri" pitchFamily="34" charset="0"/>
                  <a:cs typeface="Arial" charset="0"/>
                </a:endParaRPr>
              </a:p>
            </p:txBody>
          </p:sp>
          <p:sp>
            <p:nvSpPr>
              <p:cNvPr id="20540" name="Oval 15"/>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a:latin typeface="Calibri" pitchFamily="34" charset="0"/>
                  <a:cs typeface="Arial" charset="0"/>
                </a:endParaRPr>
              </a:p>
            </p:txBody>
          </p:sp>
        </p:grpSp>
      </p:grpSp>
      <p:sp>
        <p:nvSpPr>
          <p:cNvPr id="60" name="Rectangle 59"/>
          <p:cNvSpPr/>
          <p:nvPr/>
        </p:nvSpPr>
        <p:spPr>
          <a:xfrm>
            <a:off x="0" y="44450"/>
            <a:ext cx="9107488" cy="6813550"/>
          </a:xfrm>
          <a:prstGeom prst="rect">
            <a:avLst/>
          </a:prstGeom>
          <a:noFill/>
          <a:ln w="571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0" name="Oval 244"/>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20</a:t>
            </a:r>
            <a:endParaRPr lang="en-GB" sz="5400">
              <a:latin typeface="Times New Roman" pitchFamily="18" charset="0"/>
              <a:cs typeface="Times New Roman" pitchFamily="18" charset="0"/>
            </a:endParaRPr>
          </a:p>
        </p:txBody>
      </p:sp>
      <p:sp>
        <p:nvSpPr>
          <p:cNvPr id="71" name="Oval 245"/>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19</a:t>
            </a:r>
            <a:endParaRPr lang="en-GB" sz="5400">
              <a:latin typeface="Times New Roman" pitchFamily="18" charset="0"/>
              <a:cs typeface="Times New Roman" pitchFamily="18" charset="0"/>
            </a:endParaRPr>
          </a:p>
        </p:txBody>
      </p:sp>
      <p:sp>
        <p:nvSpPr>
          <p:cNvPr id="72" name="Oval 246"/>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18</a:t>
            </a:r>
            <a:endParaRPr lang="en-GB" sz="5400">
              <a:latin typeface="Times New Roman" pitchFamily="18" charset="0"/>
              <a:cs typeface="Times New Roman" pitchFamily="18" charset="0"/>
            </a:endParaRPr>
          </a:p>
        </p:txBody>
      </p:sp>
      <p:sp>
        <p:nvSpPr>
          <p:cNvPr id="73" name="Oval 247"/>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17</a:t>
            </a:r>
            <a:endParaRPr lang="en-GB" sz="5400">
              <a:latin typeface="Times New Roman" pitchFamily="18" charset="0"/>
              <a:cs typeface="Times New Roman" pitchFamily="18" charset="0"/>
            </a:endParaRPr>
          </a:p>
        </p:txBody>
      </p:sp>
      <p:sp>
        <p:nvSpPr>
          <p:cNvPr id="74" name="Oval 248"/>
          <p:cNvSpPr>
            <a:spLocks noChangeArrowheads="1"/>
          </p:cNvSpPr>
          <p:nvPr/>
        </p:nvSpPr>
        <p:spPr bwMode="auto">
          <a:xfrm>
            <a:off x="7902575" y="59690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16</a:t>
            </a:r>
            <a:endParaRPr lang="en-GB" sz="5400">
              <a:latin typeface="Times New Roman" pitchFamily="18" charset="0"/>
              <a:cs typeface="Times New Roman" pitchFamily="18" charset="0"/>
            </a:endParaRPr>
          </a:p>
        </p:txBody>
      </p:sp>
      <p:sp>
        <p:nvSpPr>
          <p:cNvPr id="75" name="Oval 249"/>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15</a:t>
            </a:r>
            <a:endParaRPr lang="en-GB" sz="5400">
              <a:latin typeface="Times New Roman" pitchFamily="18" charset="0"/>
              <a:cs typeface="Times New Roman" pitchFamily="18" charset="0"/>
            </a:endParaRPr>
          </a:p>
        </p:txBody>
      </p:sp>
      <p:sp>
        <p:nvSpPr>
          <p:cNvPr id="76" name="Oval 250"/>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14</a:t>
            </a:r>
            <a:endParaRPr lang="en-GB" sz="5400">
              <a:latin typeface="Times New Roman" pitchFamily="18" charset="0"/>
              <a:cs typeface="Times New Roman" pitchFamily="18" charset="0"/>
            </a:endParaRPr>
          </a:p>
        </p:txBody>
      </p:sp>
      <p:sp>
        <p:nvSpPr>
          <p:cNvPr id="88" name="Oval 251"/>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13</a:t>
            </a:r>
            <a:endParaRPr lang="en-GB" sz="5400">
              <a:latin typeface="Times New Roman" pitchFamily="18" charset="0"/>
              <a:cs typeface="Times New Roman" pitchFamily="18" charset="0"/>
            </a:endParaRPr>
          </a:p>
        </p:txBody>
      </p:sp>
      <p:sp>
        <p:nvSpPr>
          <p:cNvPr id="89" name="Oval 252"/>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12</a:t>
            </a:r>
            <a:endParaRPr lang="en-GB" sz="5400">
              <a:latin typeface="Times New Roman" pitchFamily="18" charset="0"/>
              <a:cs typeface="Times New Roman" pitchFamily="18" charset="0"/>
            </a:endParaRPr>
          </a:p>
        </p:txBody>
      </p:sp>
      <p:sp>
        <p:nvSpPr>
          <p:cNvPr id="90" name="Oval 253"/>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11</a:t>
            </a:r>
            <a:endParaRPr lang="en-GB" sz="5400">
              <a:latin typeface="Times New Roman" pitchFamily="18" charset="0"/>
              <a:cs typeface="Times New Roman" pitchFamily="18" charset="0"/>
            </a:endParaRPr>
          </a:p>
        </p:txBody>
      </p:sp>
      <p:sp>
        <p:nvSpPr>
          <p:cNvPr id="91" name="Oval 254"/>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10</a:t>
            </a:r>
            <a:endParaRPr lang="en-GB" sz="5400">
              <a:latin typeface="Times New Roman" pitchFamily="18" charset="0"/>
              <a:cs typeface="Times New Roman" pitchFamily="18" charset="0"/>
            </a:endParaRPr>
          </a:p>
        </p:txBody>
      </p:sp>
      <p:sp>
        <p:nvSpPr>
          <p:cNvPr id="92" name="Oval 255"/>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9</a:t>
            </a:r>
            <a:endParaRPr lang="en-GB" sz="5400">
              <a:latin typeface="Times New Roman" pitchFamily="18" charset="0"/>
              <a:cs typeface="Times New Roman" pitchFamily="18" charset="0"/>
            </a:endParaRPr>
          </a:p>
        </p:txBody>
      </p:sp>
      <p:sp>
        <p:nvSpPr>
          <p:cNvPr id="93" name="Oval 256"/>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8</a:t>
            </a:r>
            <a:endParaRPr lang="en-GB" sz="5400">
              <a:latin typeface="Times New Roman" pitchFamily="18" charset="0"/>
              <a:cs typeface="Times New Roman" pitchFamily="18" charset="0"/>
            </a:endParaRPr>
          </a:p>
        </p:txBody>
      </p:sp>
      <p:sp>
        <p:nvSpPr>
          <p:cNvPr id="94" name="Oval 257"/>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7</a:t>
            </a:r>
            <a:endParaRPr lang="en-GB" sz="5400">
              <a:latin typeface="Times New Roman" pitchFamily="18" charset="0"/>
              <a:cs typeface="Times New Roman" pitchFamily="18" charset="0"/>
            </a:endParaRPr>
          </a:p>
        </p:txBody>
      </p:sp>
      <p:sp>
        <p:nvSpPr>
          <p:cNvPr id="95" name="Oval 258"/>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6</a:t>
            </a:r>
            <a:endParaRPr lang="en-GB" sz="5400">
              <a:latin typeface="Times New Roman" pitchFamily="18" charset="0"/>
              <a:cs typeface="Times New Roman" pitchFamily="18" charset="0"/>
            </a:endParaRPr>
          </a:p>
        </p:txBody>
      </p:sp>
      <p:sp>
        <p:nvSpPr>
          <p:cNvPr id="96" name="Oval 259"/>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5</a:t>
            </a:r>
            <a:endParaRPr lang="en-GB" sz="5400">
              <a:latin typeface="Times New Roman" pitchFamily="18" charset="0"/>
              <a:cs typeface="Times New Roman" pitchFamily="18" charset="0"/>
            </a:endParaRPr>
          </a:p>
        </p:txBody>
      </p:sp>
      <p:sp>
        <p:nvSpPr>
          <p:cNvPr id="97" name="Oval 260"/>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4</a:t>
            </a:r>
            <a:endParaRPr lang="en-GB" sz="5400">
              <a:latin typeface="Times New Roman" pitchFamily="18" charset="0"/>
              <a:cs typeface="Times New Roman" pitchFamily="18" charset="0"/>
            </a:endParaRPr>
          </a:p>
        </p:txBody>
      </p:sp>
      <p:sp>
        <p:nvSpPr>
          <p:cNvPr id="98" name="Oval 261"/>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3</a:t>
            </a:r>
            <a:endParaRPr lang="en-GB" sz="5400">
              <a:latin typeface="Times New Roman" pitchFamily="18" charset="0"/>
              <a:cs typeface="Times New Roman" pitchFamily="18" charset="0"/>
            </a:endParaRPr>
          </a:p>
        </p:txBody>
      </p:sp>
      <p:sp>
        <p:nvSpPr>
          <p:cNvPr id="99" name="Oval 262"/>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a:t>
            </a:r>
            <a:endParaRPr lang="en-GB" sz="5400">
              <a:latin typeface="Times New Roman" pitchFamily="18" charset="0"/>
              <a:cs typeface="Times New Roman" pitchFamily="18" charset="0"/>
            </a:endParaRPr>
          </a:p>
        </p:txBody>
      </p:sp>
      <p:sp>
        <p:nvSpPr>
          <p:cNvPr id="100" name="Oval 263"/>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a:t>
            </a:r>
            <a:endParaRPr lang="en-GB" sz="5400">
              <a:latin typeface="Times New Roman" pitchFamily="18" charset="0"/>
              <a:cs typeface="Times New Roman" pitchFamily="18" charset="0"/>
            </a:endParaRPr>
          </a:p>
        </p:txBody>
      </p:sp>
      <p:sp>
        <p:nvSpPr>
          <p:cNvPr id="101" name="Oval 264"/>
          <p:cNvSpPr>
            <a:spLocks noChangeArrowheads="1"/>
          </p:cNvSpPr>
          <p:nvPr/>
        </p:nvSpPr>
        <p:spPr bwMode="auto">
          <a:xfrm>
            <a:off x="7772400" y="476250"/>
            <a:ext cx="1143000" cy="1108075"/>
          </a:xfrm>
          <a:prstGeom prst="ellipse">
            <a:avLst/>
          </a:prstGeom>
          <a:solidFill>
            <a:srgbClr val="FFFF00"/>
          </a:solidFill>
          <a:ln>
            <a:solidFill>
              <a:srgbClr val="00B050"/>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auto">
              <a:spcBef>
                <a:spcPts val="0"/>
              </a:spcBef>
              <a:spcAft>
                <a:spcPts val="0"/>
              </a:spcAft>
              <a:defRPr/>
            </a:pPr>
            <a:r>
              <a:rPr lang="en-GB" sz="2400" b="1" dirty="0" err="1">
                <a:solidFill>
                  <a:srgbClr val="CC0000"/>
                </a:solidFill>
                <a:latin typeface="Times New Roman" pitchFamily="18" charset="0"/>
                <a:cs typeface="Times New Roman" pitchFamily="18" charset="0"/>
              </a:rPr>
              <a:t>Hết</a:t>
            </a:r>
            <a:r>
              <a:rPr lang="en-GB" sz="2400" b="1" dirty="0">
                <a:solidFill>
                  <a:srgbClr val="CC0000"/>
                </a:solidFill>
                <a:latin typeface="Times New Roman" pitchFamily="18" charset="0"/>
                <a:cs typeface="Times New Roman" pitchFamily="18" charset="0"/>
              </a:rPr>
              <a:t> </a:t>
            </a:r>
            <a:r>
              <a:rPr lang="en-GB" sz="2400" b="1" dirty="0" err="1">
                <a:solidFill>
                  <a:srgbClr val="CC0000"/>
                </a:solidFill>
                <a:latin typeface="Times New Roman" pitchFamily="18" charset="0"/>
                <a:cs typeface="Times New Roman" pitchFamily="18" charset="0"/>
              </a:rPr>
              <a:t>giờ</a:t>
            </a:r>
            <a:endParaRPr lang="en-GB" sz="2400" b="1" dirty="0">
              <a:solidFill>
                <a:srgbClr val="CC0000"/>
              </a:solidFill>
              <a:latin typeface="Times New Roman" pitchFamily="18" charset="0"/>
              <a:cs typeface="Times New Roman" pitchFamily="18" charset="0"/>
            </a:endParaRPr>
          </a:p>
        </p:txBody>
      </p:sp>
      <p:sp>
        <p:nvSpPr>
          <p:cNvPr id="20529" name="AutoShape 65"/>
          <p:cNvSpPr>
            <a:spLocks noChangeArrowheads="1"/>
          </p:cNvSpPr>
          <p:nvPr/>
        </p:nvSpPr>
        <p:spPr bwMode="auto">
          <a:xfrm>
            <a:off x="1981200" y="457200"/>
            <a:ext cx="5638800" cy="13716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a:solidFill>
                  <a:srgbClr val="0000FF"/>
                </a:solidFill>
                <a:latin typeface="Times New Roman" pitchFamily="18" charset="0"/>
                <a:cs typeface="Times New Roman" pitchFamily="18" charset="0"/>
              </a:rPr>
              <a:t>“Vật liệu.... là vật liệu gồm polime </a:t>
            </a:r>
          </a:p>
          <a:p>
            <a:pPr algn="ctr"/>
            <a:r>
              <a:rPr lang="en-US" sz="2800">
                <a:solidFill>
                  <a:srgbClr val="0000FF"/>
                </a:solidFill>
                <a:latin typeface="Times New Roman" pitchFamily="18" charset="0"/>
                <a:cs typeface="Times New Roman" pitchFamily="18" charset="0"/>
              </a:rPr>
              <a:t>làm nhựa nền tổng hợp với các </a:t>
            </a:r>
          </a:p>
          <a:p>
            <a:pPr algn="ctr"/>
            <a:r>
              <a:rPr lang="en-US" sz="2800">
                <a:solidFill>
                  <a:srgbClr val="0000FF"/>
                </a:solidFill>
                <a:latin typeface="Times New Roman" pitchFamily="18" charset="0"/>
                <a:cs typeface="Times New Roman" pitchFamily="18" charset="0"/>
              </a:rPr>
              <a:t>vật liệu vô cơ và hữu cơ khác”.</a:t>
            </a:r>
          </a:p>
        </p:txBody>
      </p:sp>
      <p:sp>
        <p:nvSpPr>
          <p:cNvPr id="34" name="WordArt 111"/>
          <p:cNvSpPr>
            <a:spLocks noChangeArrowheads="1" noChangeShapeType="1" noTextEdit="1"/>
          </p:cNvSpPr>
          <p:nvPr/>
        </p:nvSpPr>
        <p:spPr bwMode="auto">
          <a:xfrm>
            <a:off x="838200" y="838200"/>
            <a:ext cx="838200" cy="457200"/>
          </a:xfrm>
          <a:prstGeom prst="rect">
            <a:avLst/>
          </a:prstGeom>
        </p:spPr>
        <p:txBody>
          <a:bodyPr wrap="none" fromWordArt="1">
            <a:prstTxWarp prst="textPlain">
              <a:avLst>
                <a:gd name="adj" fmla="val 50000"/>
              </a:avLst>
            </a:prstTxWarp>
          </a:bodyPr>
          <a:lstStyle/>
          <a:p>
            <a:pPr algn="ctr"/>
            <a:r>
              <a:rPr lang="en-US" sz="4000" b="1" kern="10">
                <a:ln w="17780">
                  <a:solidFill>
                    <a:srgbClr val="000000"/>
                  </a:solidFill>
                  <a:miter lim="800000"/>
                  <a:headEnd/>
                  <a:tailEnd/>
                </a:ln>
                <a:solidFill>
                  <a:srgbClr val="FF0000"/>
                </a:solidFill>
                <a:effectLst>
                  <a:outerShdw algn="tl" rotWithShape="0">
                    <a:srgbClr val="000000"/>
                  </a:outerShdw>
                </a:effectLst>
                <a:latin typeface="Times New Roman"/>
                <a:cs typeface="Times New Roman"/>
              </a:rPr>
              <a:t>Câu 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circle(in)">
                                      <p:cBhvr>
                                        <p:cTn id="7" dur="2000"/>
                                        <p:tgtEl>
                                          <p:spTgt spid="34"/>
                                        </p:tgtEl>
                                      </p:cBhvr>
                                    </p:animEffect>
                                  </p:childTnLst>
                                </p:cTn>
                              </p:par>
                              <p:par>
                                <p:cTn id="8" presetID="22"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500"/>
                                        <p:tgtEl>
                                          <p:spTgt spid="2"/>
                                        </p:tgtEl>
                                      </p:cBhvr>
                                    </p:animEffect>
                                  </p:childTnLst>
                                  <p:subTnLst>
                                    <p:audio>
                                      <p:cMediaNode>
                                        <p:cTn display="0" masterRel="sameClick">
                                          <p:stCondLst>
                                            <p:cond evt="begin" delay="0">
                                              <p:tn val="8"/>
                                            </p:cond>
                                          </p:stCondLst>
                                          <p:endCondLst>
                                            <p:cond evt="onStopAudio" delay="0">
                                              <p:tgtEl>
                                                <p:sldTgt/>
                                              </p:tgtEl>
                                            </p:cond>
                                          </p:endCondLst>
                                        </p:cTn>
                                        <p:tgtEl>
                                          <p:sndTgt r:embed="rId2" name="Jet Fighter 2-DVDH.wav"/>
                                        </p:tgtEl>
                                      </p:cMediaNode>
                                    </p:audio>
                                  </p:subTnLst>
                                </p:cTn>
                              </p:par>
                              <p:par>
                                <p:cTn id="11" presetID="2" presetClass="entr" presetSubtype="1" fill="hold" nodeType="withEffect">
                                  <p:stCondLst>
                                    <p:cond delay="50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par>
                                <p:cTn id="15" presetID="10" presetClass="entr" presetSubtype="0" fill="hold" grpId="0" nodeType="withEffect">
                                  <p:stCondLst>
                                    <p:cond delay="50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2000"/>
                                        <p:tgtEl>
                                          <p:spTgt spid="33"/>
                                        </p:tgtEl>
                                      </p:cBhvr>
                                    </p:animEffect>
                                  </p:childTnLst>
                                </p:cTn>
                              </p:par>
                              <p:par>
                                <p:cTn id="18" presetID="8" presetClass="emph" presetSubtype="0" repeatCount="indefinite" fill="hold" grpId="1" nodeType="withEffect">
                                  <p:stCondLst>
                                    <p:cond delay="500"/>
                                  </p:stCondLst>
                                  <p:childTnLst>
                                    <p:animRot by="21600000">
                                      <p:cBhvr>
                                        <p:cTn id="19" dur="1500" fill="hold"/>
                                        <p:tgtEl>
                                          <p:spTgt spid="33"/>
                                        </p:tgtEl>
                                        <p:attrNameLst>
                                          <p:attrName>r</p:attrName>
                                        </p:attrNameLst>
                                      </p:cBhvr>
                                    </p:animRot>
                                  </p:childTnLst>
                                </p:cTn>
                              </p:par>
                              <p:par>
                                <p:cTn id="20" presetID="5" presetClass="entr" presetSubtype="10" fill="hold" nodeType="withEffect">
                                  <p:stCondLst>
                                    <p:cond delay="2000"/>
                                  </p:stCondLst>
                                  <p:childTnLst>
                                    <p:set>
                                      <p:cBhvr>
                                        <p:cTn id="21" dur="1" fill="hold">
                                          <p:stCondLst>
                                            <p:cond delay="0"/>
                                          </p:stCondLst>
                                        </p:cTn>
                                        <p:tgtEl>
                                          <p:spTgt spid="11"/>
                                        </p:tgtEl>
                                        <p:attrNameLst>
                                          <p:attrName>style.visibility</p:attrName>
                                        </p:attrNameLst>
                                      </p:cBhvr>
                                      <p:to>
                                        <p:strVal val="visible"/>
                                      </p:to>
                                    </p:set>
                                    <p:animEffect transition="in" filter="checkerboard(across)">
                                      <p:cBhvr>
                                        <p:cTn id="22" dur="500"/>
                                        <p:tgtEl>
                                          <p:spTgt spid="11"/>
                                        </p:tgtEl>
                                      </p:cBhvr>
                                    </p:animEffect>
                                  </p:childTnLst>
                                </p:cTn>
                              </p:par>
                              <p:par>
                                <p:cTn id="23" presetID="5" presetClass="entr" presetSubtype="10" fill="hold" nodeType="withEffect">
                                  <p:stCondLst>
                                    <p:cond delay="2000"/>
                                  </p:stCondLst>
                                  <p:childTnLst>
                                    <p:set>
                                      <p:cBhvr>
                                        <p:cTn id="24" dur="1" fill="hold">
                                          <p:stCondLst>
                                            <p:cond delay="0"/>
                                          </p:stCondLst>
                                        </p:cTn>
                                        <p:tgtEl>
                                          <p:spTgt spid="12"/>
                                        </p:tgtEl>
                                        <p:attrNameLst>
                                          <p:attrName>style.visibility</p:attrName>
                                        </p:attrNameLst>
                                      </p:cBhvr>
                                      <p:to>
                                        <p:strVal val="visible"/>
                                      </p:to>
                                    </p:set>
                                    <p:animEffect transition="in" filter="checkerboard(across)">
                                      <p:cBhvr>
                                        <p:cTn id="25" dur="500"/>
                                        <p:tgtEl>
                                          <p:spTgt spid="12"/>
                                        </p:tgtEl>
                                      </p:cBhvr>
                                    </p:animEffect>
                                  </p:childTnLst>
                                  <p:subTnLst>
                                    <p:audio>
                                      <p:cMediaNode>
                                        <p:cTn display="0" masterRel="sameClick">
                                          <p:stCondLst>
                                            <p:cond evt="begin" delay="0">
                                              <p:tn val="23"/>
                                            </p:cond>
                                          </p:stCondLst>
                                          <p:endCondLst>
                                            <p:cond evt="onStopAudio" delay="0">
                                              <p:tgtEl>
                                                <p:sldTgt/>
                                              </p:tgtEl>
                                            </p:cond>
                                          </p:endCondLst>
                                        </p:cTn>
                                        <p:tgtEl>
                                          <p:sndTgt r:embed="rId3" name="Chimes 3-CL (2).wav"/>
                                        </p:tgtEl>
                                      </p:cMediaNode>
                                    </p:audio>
                                  </p:subTnLst>
                                </p:cTn>
                              </p:par>
                              <p:par>
                                <p:cTn id="26" presetID="5" presetClass="entr" presetSubtype="10" fill="hold" grpId="0" nodeType="withEffect">
                                  <p:stCondLst>
                                    <p:cond delay="2000"/>
                                  </p:stCondLst>
                                  <p:childTnLst>
                                    <p:set>
                                      <p:cBhvr>
                                        <p:cTn id="27" dur="1" fill="hold">
                                          <p:stCondLst>
                                            <p:cond delay="0"/>
                                          </p:stCondLst>
                                        </p:cTn>
                                        <p:tgtEl>
                                          <p:spTgt spid="13"/>
                                        </p:tgtEl>
                                        <p:attrNameLst>
                                          <p:attrName>style.visibility</p:attrName>
                                        </p:attrNameLst>
                                      </p:cBhvr>
                                      <p:to>
                                        <p:strVal val="visible"/>
                                      </p:to>
                                    </p:set>
                                    <p:animEffect transition="in" filter="checkerboard(across)">
                                      <p:cBhvr>
                                        <p:cTn id="28" dur="500"/>
                                        <p:tgtEl>
                                          <p:spTgt spid="13"/>
                                        </p:tgtEl>
                                      </p:cBhvr>
                                    </p:animEffect>
                                  </p:childTnLst>
                                </p:cTn>
                              </p:par>
                              <p:par>
                                <p:cTn id="29" presetID="5" presetClass="entr" presetSubtype="10" fill="hold" grpId="0" nodeType="withEffect">
                                  <p:stCondLst>
                                    <p:cond delay="2000"/>
                                  </p:stCondLst>
                                  <p:childTnLst>
                                    <p:set>
                                      <p:cBhvr>
                                        <p:cTn id="30" dur="1" fill="hold">
                                          <p:stCondLst>
                                            <p:cond delay="0"/>
                                          </p:stCondLst>
                                        </p:cTn>
                                        <p:tgtEl>
                                          <p:spTgt spid="14"/>
                                        </p:tgtEl>
                                        <p:attrNameLst>
                                          <p:attrName>style.visibility</p:attrName>
                                        </p:attrNameLst>
                                      </p:cBhvr>
                                      <p:to>
                                        <p:strVal val="visible"/>
                                      </p:to>
                                    </p:set>
                                    <p:animEffect transition="in" filter="checkerboard(across)">
                                      <p:cBhvr>
                                        <p:cTn id="31" dur="500"/>
                                        <p:tgtEl>
                                          <p:spTgt spid="14"/>
                                        </p:tgtEl>
                                      </p:cBhvr>
                                    </p:animEffect>
                                  </p:childTnLst>
                                </p:cTn>
                              </p:par>
                              <p:par>
                                <p:cTn id="32" presetID="22" presetClass="entr" presetSubtype="8" fill="hold" nodeType="withEffect">
                                  <p:stCondLst>
                                    <p:cond delay="200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par>
                                <p:cTn id="35" presetID="5" presetClass="entr" presetSubtype="10" fill="hold" nodeType="withEffect">
                                  <p:stCondLst>
                                    <p:cond delay="3000"/>
                                  </p:stCondLst>
                                  <p:childTnLst>
                                    <p:set>
                                      <p:cBhvr>
                                        <p:cTn id="36" dur="1" fill="hold">
                                          <p:stCondLst>
                                            <p:cond delay="0"/>
                                          </p:stCondLst>
                                        </p:cTn>
                                        <p:tgtEl>
                                          <p:spTgt spid="19"/>
                                        </p:tgtEl>
                                        <p:attrNameLst>
                                          <p:attrName>style.visibility</p:attrName>
                                        </p:attrNameLst>
                                      </p:cBhvr>
                                      <p:to>
                                        <p:strVal val="visible"/>
                                      </p:to>
                                    </p:set>
                                    <p:animEffect transition="in" filter="checkerboard(across)">
                                      <p:cBhvr>
                                        <p:cTn id="37" dur="500"/>
                                        <p:tgtEl>
                                          <p:spTgt spid="19"/>
                                        </p:tgtEl>
                                      </p:cBhvr>
                                    </p:animEffect>
                                  </p:childTnLst>
                                </p:cTn>
                              </p:par>
                              <p:par>
                                <p:cTn id="38" presetID="5" presetClass="entr" presetSubtype="10" fill="hold" nodeType="withEffect">
                                  <p:stCondLst>
                                    <p:cond delay="3000"/>
                                  </p:stCondLst>
                                  <p:childTnLst>
                                    <p:set>
                                      <p:cBhvr>
                                        <p:cTn id="39" dur="1" fill="hold">
                                          <p:stCondLst>
                                            <p:cond delay="0"/>
                                          </p:stCondLst>
                                        </p:cTn>
                                        <p:tgtEl>
                                          <p:spTgt spid="20"/>
                                        </p:tgtEl>
                                        <p:attrNameLst>
                                          <p:attrName>style.visibility</p:attrName>
                                        </p:attrNameLst>
                                      </p:cBhvr>
                                      <p:to>
                                        <p:strVal val="visible"/>
                                      </p:to>
                                    </p:set>
                                    <p:animEffect transition="in" filter="checkerboard(across)">
                                      <p:cBhvr>
                                        <p:cTn id="40" dur="500"/>
                                        <p:tgtEl>
                                          <p:spTgt spid="20"/>
                                        </p:tgtEl>
                                      </p:cBhvr>
                                    </p:animEffect>
                                  </p:childTnLst>
                                  <p:subTnLst>
                                    <p:audio>
                                      <p:cMediaNode>
                                        <p:cTn display="0" masterRel="sameClick">
                                          <p:stCondLst>
                                            <p:cond evt="begin" delay="0">
                                              <p:tn val="38"/>
                                            </p:cond>
                                          </p:stCondLst>
                                          <p:endCondLst>
                                            <p:cond evt="onStopAudio" delay="0">
                                              <p:tgtEl>
                                                <p:sldTgt/>
                                              </p:tgtEl>
                                            </p:cond>
                                          </p:endCondLst>
                                        </p:cTn>
                                        <p:tgtEl>
                                          <p:sndTgt r:embed="rId3" name="Chimes 3-CL (2).wav"/>
                                        </p:tgtEl>
                                      </p:cMediaNode>
                                    </p:audio>
                                  </p:subTnLst>
                                </p:cTn>
                              </p:par>
                              <p:par>
                                <p:cTn id="41" presetID="5" presetClass="entr" presetSubtype="10" fill="hold" grpId="0" nodeType="withEffect">
                                  <p:stCondLst>
                                    <p:cond delay="3000"/>
                                  </p:stCondLst>
                                  <p:childTnLst>
                                    <p:set>
                                      <p:cBhvr>
                                        <p:cTn id="42" dur="1" fill="hold">
                                          <p:stCondLst>
                                            <p:cond delay="0"/>
                                          </p:stCondLst>
                                        </p:cTn>
                                        <p:tgtEl>
                                          <p:spTgt spid="21"/>
                                        </p:tgtEl>
                                        <p:attrNameLst>
                                          <p:attrName>style.visibility</p:attrName>
                                        </p:attrNameLst>
                                      </p:cBhvr>
                                      <p:to>
                                        <p:strVal val="visible"/>
                                      </p:to>
                                    </p:set>
                                    <p:animEffect transition="in" filter="checkerboard(across)">
                                      <p:cBhvr>
                                        <p:cTn id="43" dur="500"/>
                                        <p:tgtEl>
                                          <p:spTgt spid="21"/>
                                        </p:tgtEl>
                                      </p:cBhvr>
                                    </p:animEffect>
                                  </p:childTnLst>
                                </p:cTn>
                              </p:par>
                              <p:par>
                                <p:cTn id="44" presetID="5" presetClass="entr" presetSubtype="10" fill="hold" grpId="0" nodeType="withEffect">
                                  <p:stCondLst>
                                    <p:cond delay="3000"/>
                                  </p:stCondLst>
                                  <p:childTnLst>
                                    <p:set>
                                      <p:cBhvr>
                                        <p:cTn id="45" dur="1" fill="hold">
                                          <p:stCondLst>
                                            <p:cond delay="0"/>
                                          </p:stCondLst>
                                        </p:cTn>
                                        <p:tgtEl>
                                          <p:spTgt spid="22"/>
                                        </p:tgtEl>
                                        <p:attrNameLst>
                                          <p:attrName>style.visibility</p:attrName>
                                        </p:attrNameLst>
                                      </p:cBhvr>
                                      <p:to>
                                        <p:strVal val="visible"/>
                                      </p:to>
                                    </p:set>
                                    <p:animEffect transition="in" filter="checkerboard(across)">
                                      <p:cBhvr>
                                        <p:cTn id="46" dur="500"/>
                                        <p:tgtEl>
                                          <p:spTgt spid="22"/>
                                        </p:tgtEl>
                                      </p:cBhvr>
                                    </p:animEffect>
                                  </p:childTnLst>
                                </p:cTn>
                              </p:par>
                              <p:par>
                                <p:cTn id="47" presetID="22" presetClass="entr" presetSubtype="8" fill="hold" nodeType="withEffect">
                                  <p:stCondLst>
                                    <p:cond delay="300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500"/>
                                        <p:tgtEl>
                                          <p:spTgt spid="18"/>
                                        </p:tgtEl>
                                      </p:cBhvr>
                                    </p:animEffect>
                                  </p:childTnLst>
                                </p:cTn>
                              </p:par>
                              <p:par>
                                <p:cTn id="50" presetID="5" presetClass="entr" presetSubtype="10" fill="hold" nodeType="withEffect">
                                  <p:stCondLst>
                                    <p:cond delay="4000"/>
                                  </p:stCondLst>
                                  <p:childTnLst>
                                    <p:set>
                                      <p:cBhvr>
                                        <p:cTn id="51" dur="1" fill="hold">
                                          <p:stCondLst>
                                            <p:cond delay="0"/>
                                          </p:stCondLst>
                                        </p:cTn>
                                        <p:tgtEl>
                                          <p:spTgt spid="24"/>
                                        </p:tgtEl>
                                        <p:attrNameLst>
                                          <p:attrName>style.visibility</p:attrName>
                                        </p:attrNameLst>
                                      </p:cBhvr>
                                      <p:to>
                                        <p:strVal val="visible"/>
                                      </p:to>
                                    </p:set>
                                    <p:animEffect transition="in" filter="checkerboard(across)">
                                      <p:cBhvr>
                                        <p:cTn id="52" dur="500"/>
                                        <p:tgtEl>
                                          <p:spTgt spid="24"/>
                                        </p:tgtEl>
                                      </p:cBhvr>
                                    </p:animEffect>
                                  </p:childTnLst>
                                </p:cTn>
                              </p:par>
                              <p:par>
                                <p:cTn id="53" presetID="5" presetClass="entr" presetSubtype="10" fill="hold" nodeType="withEffect">
                                  <p:stCondLst>
                                    <p:cond delay="4000"/>
                                  </p:stCondLst>
                                  <p:childTnLst>
                                    <p:set>
                                      <p:cBhvr>
                                        <p:cTn id="54" dur="1" fill="hold">
                                          <p:stCondLst>
                                            <p:cond delay="0"/>
                                          </p:stCondLst>
                                        </p:cTn>
                                        <p:tgtEl>
                                          <p:spTgt spid="25"/>
                                        </p:tgtEl>
                                        <p:attrNameLst>
                                          <p:attrName>style.visibility</p:attrName>
                                        </p:attrNameLst>
                                      </p:cBhvr>
                                      <p:to>
                                        <p:strVal val="visible"/>
                                      </p:to>
                                    </p:set>
                                    <p:animEffect transition="in" filter="checkerboard(across)">
                                      <p:cBhvr>
                                        <p:cTn id="55" dur="500"/>
                                        <p:tgtEl>
                                          <p:spTgt spid="25"/>
                                        </p:tgtEl>
                                      </p:cBhvr>
                                    </p:animEffect>
                                  </p:childTnLst>
                                  <p:subTnLst>
                                    <p:audio>
                                      <p:cMediaNode>
                                        <p:cTn display="0" masterRel="sameClick">
                                          <p:stCondLst>
                                            <p:cond evt="begin" delay="0">
                                              <p:tn val="53"/>
                                            </p:cond>
                                          </p:stCondLst>
                                          <p:endCondLst>
                                            <p:cond evt="onStopAudio" delay="0">
                                              <p:tgtEl>
                                                <p:sldTgt/>
                                              </p:tgtEl>
                                            </p:cond>
                                          </p:endCondLst>
                                        </p:cTn>
                                        <p:tgtEl>
                                          <p:sndTgt r:embed="rId3" name="Chimes 3-CL (2).wav"/>
                                        </p:tgtEl>
                                      </p:cMediaNode>
                                    </p:audio>
                                  </p:subTnLst>
                                </p:cTn>
                              </p:par>
                              <p:par>
                                <p:cTn id="56" presetID="5" presetClass="entr" presetSubtype="10" fill="hold" grpId="0" nodeType="withEffect">
                                  <p:stCondLst>
                                    <p:cond delay="4000"/>
                                  </p:stCondLst>
                                  <p:childTnLst>
                                    <p:set>
                                      <p:cBhvr>
                                        <p:cTn id="57" dur="1" fill="hold">
                                          <p:stCondLst>
                                            <p:cond delay="0"/>
                                          </p:stCondLst>
                                        </p:cTn>
                                        <p:tgtEl>
                                          <p:spTgt spid="26"/>
                                        </p:tgtEl>
                                        <p:attrNameLst>
                                          <p:attrName>style.visibility</p:attrName>
                                        </p:attrNameLst>
                                      </p:cBhvr>
                                      <p:to>
                                        <p:strVal val="visible"/>
                                      </p:to>
                                    </p:set>
                                    <p:animEffect transition="in" filter="checkerboard(across)">
                                      <p:cBhvr>
                                        <p:cTn id="58" dur="500"/>
                                        <p:tgtEl>
                                          <p:spTgt spid="26"/>
                                        </p:tgtEl>
                                      </p:cBhvr>
                                    </p:animEffect>
                                  </p:childTnLst>
                                </p:cTn>
                              </p:par>
                              <p:par>
                                <p:cTn id="59" presetID="5" presetClass="entr" presetSubtype="10" fill="hold" grpId="0" nodeType="withEffect">
                                  <p:stCondLst>
                                    <p:cond delay="4000"/>
                                  </p:stCondLst>
                                  <p:childTnLst>
                                    <p:set>
                                      <p:cBhvr>
                                        <p:cTn id="60" dur="1" fill="hold">
                                          <p:stCondLst>
                                            <p:cond delay="0"/>
                                          </p:stCondLst>
                                        </p:cTn>
                                        <p:tgtEl>
                                          <p:spTgt spid="27"/>
                                        </p:tgtEl>
                                        <p:attrNameLst>
                                          <p:attrName>style.visibility</p:attrName>
                                        </p:attrNameLst>
                                      </p:cBhvr>
                                      <p:to>
                                        <p:strVal val="visible"/>
                                      </p:to>
                                    </p:set>
                                    <p:animEffect transition="in" filter="checkerboard(across)">
                                      <p:cBhvr>
                                        <p:cTn id="61" dur="500"/>
                                        <p:tgtEl>
                                          <p:spTgt spid="27"/>
                                        </p:tgtEl>
                                      </p:cBhvr>
                                    </p:animEffect>
                                  </p:childTnLst>
                                </p:cTn>
                              </p:par>
                              <p:par>
                                <p:cTn id="62" presetID="22" presetClass="entr" presetSubtype="8" fill="hold" nodeType="withEffect">
                                  <p:stCondLst>
                                    <p:cond delay="4000"/>
                                  </p:stCondLst>
                                  <p:childTnLst>
                                    <p:set>
                                      <p:cBhvr>
                                        <p:cTn id="63" dur="1" fill="hold">
                                          <p:stCondLst>
                                            <p:cond delay="0"/>
                                          </p:stCondLst>
                                        </p:cTn>
                                        <p:tgtEl>
                                          <p:spTgt spid="23"/>
                                        </p:tgtEl>
                                        <p:attrNameLst>
                                          <p:attrName>style.visibility</p:attrName>
                                        </p:attrNameLst>
                                      </p:cBhvr>
                                      <p:to>
                                        <p:strVal val="visible"/>
                                      </p:to>
                                    </p:set>
                                    <p:animEffect transition="in" filter="wipe(left)">
                                      <p:cBhvr>
                                        <p:cTn id="64" dur="500"/>
                                        <p:tgtEl>
                                          <p:spTgt spid="23"/>
                                        </p:tgtEl>
                                      </p:cBhvr>
                                    </p:animEffect>
                                  </p:childTnLst>
                                </p:cTn>
                              </p:par>
                              <p:par>
                                <p:cTn id="65" presetID="5" presetClass="entr" presetSubtype="10" fill="hold" nodeType="withEffect">
                                  <p:stCondLst>
                                    <p:cond delay="5000"/>
                                  </p:stCondLst>
                                  <p:childTnLst>
                                    <p:set>
                                      <p:cBhvr>
                                        <p:cTn id="66" dur="1" fill="hold">
                                          <p:stCondLst>
                                            <p:cond delay="0"/>
                                          </p:stCondLst>
                                        </p:cTn>
                                        <p:tgtEl>
                                          <p:spTgt spid="29"/>
                                        </p:tgtEl>
                                        <p:attrNameLst>
                                          <p:attrName>style.visibility</p:attrName>
                                        </p:attrNameLst>
                                      </p:cBhvr>
                                      <p:to>
                                        <p:strVal val="visible"/>
                                      </p:to>
                                    </p:set>
                                    <p:animEffect transition="in" filter="checkerboard(across)">
                                      <p:cBhvr>
                                        <p:cTn id="67" dur="500"/>
                                        <p:tgtEl>
                                          <p:spTgt spid="29"/>
                                        </p:tgtEl>
                                      </p:cBhvr>
                                    </p:animEffect>
                                  </p:childTnLst>
                                </p:cTn>
                              </p:par>
                              <p:par>
                                <p:cTn id="68" presetID="5" presetClass="entr" presetSubtype="10" fill="hold" nodeType="withEffect">
                                  <p:stCondLst>
                                    <p:cond delay="5000"/>
                                  </p:stCondLst>
                                  <p:childTnLst>
                                    <p:set>
                                      <p:cBhvr>
                                        <p:cTn id="69" dur="1" fill="hold">
                                          <p:stCondLst>
                                            <p:cond delay="0"/>
                                          </p:stCondLst>
                                        </p:cTn>
                                        <p:tgtEl>
                                          <p:spTgt spid="30"/>
                                        </p:tgtEl>
                                        <p:attrNameLst>
                                          <p:attrName>style.visibility</p:attrName>
                                        </p:attrNameLst>
                                      </p:cBhvr>
                                      <p:to>
                                        <p:strVal val="visible"/>
                                      </p:to>
                                    </p:set>
                                    <p:animEffect transition="in" filter="checkerboard(across)">
                                      <p:cBhvr>
                                        <p:cTn id="70" dur="500"/>
                                        <p:tgtEl>
                                          <p:spTgt spid="30"/>
                                        </p:tgtEl>
                                      </p:cBhvr>
                                    </p:animEffect>
                                  </p:childTnLst>
                                  <p:subTnLst>
                                    <p:audio>
                                      <p:cMediaNode>
                                        <p:cTn display="0" masterRel="sameClick">
                                          <p:stCondLst>
                                            <p:cond evt="begin" delay="0">
                                              <p:tn val="68"/>
                                            </p:cond>
                                          </p:stCondLst>
                                          <p:endCondLst>
                                            <p:cond evt="onStopAudio" delay="0">
                                              <p:tgtEl>
                                                <p:sldTgt/>
                                              </p:tgtEl>
                                            </p:cond>
                                          </p:endCondLst>
                                        </p:cTn>
                                        <p:tgtEl>
                                          <p:sndTgt r:embed="rId3" name="Chimes 3-CL (2).wav"/>
                                        </p:tgtEl>
                                      </p:cMediaNode>
                                    </p:audio>
                                  </p:subTnLst>
                                </p:cTn>
                              </p:par>
                              <p:par>
                                <p:cTn id="71" presetID="5" presetClass="entr" presetSubtype="10" fill="hold" grpId="0" nodeType="withEffect">
                                  <p:stCondLst>
                                    <p:cond delay="5000"/>
                                  </p:stCondLst>
                                  <p:childTnLst>
                                    <p:set>
                                      <p:cBhvr>
                                        <p:cTn id="72" dur="1" fill="hold">
                                          <p:stCondLst>
                                            <p:cond delay="0"/>
                                          </p:stCondLst>
                                        </p:cTn>
                                        <p:tgtEl>
                                          <p:spTgt spid="31"/>
                                        </p:tgtEl>
                                        <p:attrNameLst>
                                          <p:attrName>style.visibility</p:attrName>
                                        </p:attrNameLst>
                                      </p:cBhvr>
                                      <p:to>
                                        <p:strVal val="visible"/>
                                      </p:to>
                                    </p:set>
                                    <p:animEffect transition="in" filter="checkerboard(across)">
                                      <p:cBhvr>
                                        <p:cTn id="73" dur="500"/>
                                        <p:tgtEl>
                                          <p:spTgt spid="31"/>
                                        </p:tgtEl>
                                      </p:cBhvr>
                                    </p:animEffect>
                                  </p:childTnLst>
                                </p:cTn>
                              </p:par>
                              <p:par>
                                <p:cTn id="74" presetID="5" presetClass="entr" presetSubtype="10" fill="hold" grpId="0" nodeType="withEffect">
                                  <p:stCondLst>
                                    <p:cond delay="5000"/>
                                  </p:stCondLst>
                                  <p:childTnLst>
                                    <p:set>
                                      <p:cBhvr>
                                        <p:cTn id="75" dur="1" fill="hold">
                                          <p:stCondLst>
                                            <p:cond delay="0"/>
                                          </p:stCondLst>
                                        </p:cTn>
                                        <p:tgtEl>
                                          <p:spTgt spid="32"/>
                                        </p:tgtEl>
                                        <p:attrNameLst>
                                          <p:attrName>style.visibility</p:attrName>
                                        </p:attrNameLst>
                                      </p:cBhvr>
                                      <p:to>
                                        <p:strVal val="visible"/>
                                      </p:to>
                                    </p:set>
                                    <p:animEffect transition="in" filter="checkerboard(across)">
                                      <p:cBhvr>
                                        <p:cTn id="76" dur="500"/>
                                        <p:tgtEl>
                                          <p:spTgt spid="32"/>
                                        </p:tgtEl>
                                      </p:cBhvr>
                                    </p:animEffect>
                                  </p:childTnLst>
                                </p:cTn>
                              </p:par>
                              <p:par>
                                <p:cTn id="77" presetID="22" presetClass="entr" presetSubtype="8" fill="hold" nodeType="withEffect">
                                  <p:stCondLst>
                                    <p:cond delay="5000"/>
                                  </p:stCondLst>
                                  <p:childTnLst>
                                    <p:set>
                                      <p:cBhvr>
                                        <p:cTn id="78" dur="1" fill="hold">
                                          <p:stCondLst>
                                            <p:cond delay="0"/>
                                          </p:stCondLst>
                                        </p:cTn>
                                        <p:tgtEl>
                                          <p:spTgt spid="28"/>
                                        </p:tgtEl>
                                        <p:attrNameLst>
                                          <p:attrName>style.visibility</p:attrName>
                                        </p:attrNameLst>
                                      </p:cBhvr>
                                      <p:to>
                                        <p:strVal val="visible"/>
                                      </p:to>
                                    </p:set>
                                    <p:animEffect transition="in" filter="wipe(left)">
                                      <p:cBhvr>
                                        <p:cTn id="79" dur="500"/>
                                        <p:tgtEl>
                                          <p:spTgt spid="28"/>
                                        </p:tgtEl>
                                      </p:cBhvr>
                                    </p:animEffect>
                                  </p:childTnLst>
                                </p:cTn>
                              </p:par>
                              <p:par>
                                <p:cTn id="80" presetID="12" presetClass="exit" presetSubtype="1" fill="hold" nodeType="withEffect">
                                  <p:stCondLst>
                                    <p:cond delay="5500"/>
                                  </p:stCondLst>
                                  <p:childTnLst>
                                    <p:animEffect transition="out" filter="slide(fromTop)">
                                      <p:cBhvr>
                                        <p:cTn id="81" dur="500"/>
                                        <p:tgtEl>
                                          <p:spTgt spid="2"/>
                                        </p:tgtEl>
                                      </p:cBhvr>
                                    </p:animEffect>
                                    <p:set>
                                      <p:cBhvr>
                                        <p:cTn id="82" dur="1" fill="hold">
                                          <p:stCondLst>
                                            <p:cond delay="499"/>
                                          </p:stCondLst>
                                        </p:cTn>
                                        <p:tgtEl>
                                          <p:spTgt spid="2"/>
                                        </p:tgtEl>
                                        <p:attrNameLst>
                                          <p:attrName>style.visibility</p:attrName>
                                        </p:attrNameLst>
                                      </p:cBhvr>
                                      <p:to>
                                        <p:strVal val="hidden"/>
                                      </p:to>
                                    </p:set>
                                  </p:childTnLst>
                                </p:cTn>
                              </p:par>
                              <p:par>
                                <p:cTn id="83" presetID="12" presetClass="exit" presetSubtype="1" fill="hold" nodeType="withEffect">
                                  <p:stCondLst>
                                    <p:cond delay="5500"/>
                                  </p:stCondLst>
                                  <p:childTnLst>
                                    <p:animEffect transition="out" filter="slide(fromTop)">
                                      <p:cBhvr>
                                        <p:cTn id="84" dur="500"/>
                                        <p:tgtEl>
                                          <p:spTgt spid="29"/>
                                        </p:tgtEl>
                                      </p:cBhvr>
                                    </p:animEffect>
                                    <p:set>
                                      <p:cBhvr>
                                        <p:cTn id="85" dur="1" fill="hold">
                                          <p:stCondLst>
                                            <p:cond delay="499"/>
                                          </p:stCondLst>
                                        </p:cTn>
                                        <p:tgtEl>
                                          <p:spTgt spid="29"/>
                                        </p:tgtEl>
                                        <p:attrNameLst>
                                          <p:attrName>style.visibility</p:attrName>
                                        </p:attrNameLst>
                                      </p:cBhvr>
                                      <p:to>
                                        <p:strVal val="hidden"/>
                                      </p:to>
                                    </p:set>
                                  </p:childTnLst>
                                </p:cTn>
                              </p:par>
                              <p:par>
                                <p:cTn id="86" presetID="12" presetClass="exit" presetSubtype="1" fill="hold" nodeType="withEffect">
                                  <p:stCondLst>
                                    <p:cond delay="5500"/>
                                  </p:stCondLst>
                                  <p:childTnLst>
                                    <p:animEffect transition="out" filter="slide(fromTop)">
                                      <p:cBhvr>
                                        <p:cTn id="87" dur="500"/>
                                        <p:tgtEl>
                                          <p:spTgt spid="24"/>
                                        </p:tgtEl>
                                      </p:cBhvr>
                                    </p:animEffect>
                                    <p:set>
                                      <p:cBhvr>
                                        <p:cTn id="88" dur="1" fill="hold">
                                          <p:stCondLst>
                                            <p:cond delay="499"/>
                                          </p:stCondLst>
                                        </p:cTn>
                                        <p:tgtEl>
                                          <p:spTgt spid="24"/>
                                        </p:tgtEl>
                                        <p:attrNameLst>
                                          <p:attrName>style.visibility</p:attrName>
                                        </p:attrNameLst>
                                      </p:cBhvr>
                                      <p:to>
                                        <p:strVal val="hidden"/>
                                      </p:to>
                                    </p:set>
                                  </p:childTnLst>
                                </p:cTn>
                              </p:par>
                              <p:par>
                                <p:cTn id="89" presetID="12" presetClass="exit" presetSubtype="1" fill="hold" nodeType="withEffect">
                                  <p:stCondLst>
                                    <p:cond delay="5500"/>
                                  </p:stCondLst>
                                  <p:childTnLst>
                                    <p:animEffect transition="out" filter="slide(fromTop)">
                                      <p:cBhvr>
                                        <p:cTn id="90" dur="500"/>
                                        <p:tgtEl>
                                          <p:spTgt spid="19"/>
                                        </p:tgtEl>
                                      </p:cBhvr>
                                    </p:animEffect>
                                    <p:set>
                                      <p:cBhvr>
                                        <p:cTn id="91" dur="1" fill="hold">
                                          <p:stCondLst>
                                            <p:cond delay="499"/>
                                          </p:stCondLst>
                                        </p:cTn>
                                        <p:tgtEl>
                                          <p:spTgt spid="19"/>
                                        </p:tgtEl>
                                        <p:attrNameLst>
                                          <p:attrName>style.visibility</p:attrName>
                                        </p:attrNameLst>
                                      </p:cBhvr>
                                      <p:to>
                                        <p:strVal val="hidden"/>
                                      </p:to>
                                    </p:set>
                                  </p:childTnLst>
                                </p:cTn>
                              </p:par>
                              <p:par>
                                <p:cTn id="92" presetID="12" presetClass="exit" presetSubtype="1" fill="hold" nodeType="withEffect">
                                  <p:stCondLst>
                                    <p:cond delay="5500"/>
                                  </p:stCondLst>
                                  <p:childTnLst>
                                    <p:animEffect transition="out" filter="slide(fromTop)">
                                      <p:cBhvr>
                                        <p:cTn id="93" dur="500"/>
                                        <p:tgtEl>
                                          <p:spTgt spid="11"/>
                                        </p:tgtEl>
                                      </p:cBhvr>
                                    </p:animEffect>
                                    <p:set>
                                      <p:cBhvr>
                                        <p:cTn id="94" dur="1" fill="hold">
                                          <p:stCondLst>
                                            <p:cond delay="499"/>
                                          </p:stCondLst>
                                        </p:cTn>
                                        <p:tgtEl>
                                          <p:spTgt spid="11"/>
                                        </p:tgtEl>
                                        <p:attrNameLst>
                                          <p:attrName>style.visibility</p:attrName>
                                        </p:attrNameLst>
                                      </p:cBhvr>
                                      <p:to>
                                        <p:strVal val="hidden"/>
                                      </p:to>
                                    </p:set>
                                  </p:childTnLst>
                                </p:cTn>
                              </p:par>
                              <p:par>
                                <p:cTn id="95" presetID="12" presetClass="exit" presetSubtype="1" fill="hold" nodeType="withEffect">
                                  <p:stCondLst>
                                    <p:cond delay="5500"/>
                                  </p:stCondLst>
                                  <p:childTnLst>
                                    <p:animEffect transition="out" filter="slide(fromTop)">
                                      <p:cBhvr>
                                        <p:cTn id="96" dur="500"/>
                                        <p:tgtEl>
                                          <p:spTgt spid="3"/>
                                        </p:tgtEl>
                                      </p:cBhvr>
                                    </p:animEffect>
                                    <p:set>
                                      <p:cBhvr>
                                        <p:cTn id="97" dur="1" fill="hold">
                                          <p:stCondLst>
                                            <p:cond delay="499"/>
                                          </p:stCondLst>
                                        </p:cTn>
                                        <p:tgtEl>
                                          <p:spTgt spid="3"/>
                                        </p:tgtEl>
                                        <p:attrNameLst>
                                          <p:attrName>style.visibility</p:attrName>
                                        </p:attrNameLst>
                                      </p:cBhvr>
                                      <p:to>
                                        <p:strVal val="hidden"/>
                                      </p:to>
                                    </p:set>
                                  </p:childTnLst>
                                </p:cTn>
                              </p:par>
                            </p:childTnLst>
                          </p:cTn>
                        </p:par>
                      </p:childTnLst>
                    </p:cTn>
                  </p:par>
                  <p:par>
                    <p:cTn id="98" fill="hold" nodeType="clickPar">
                      <p:stCondLst>
                        <p:cond delay="indefinite"/>
                      </p:stCondLst>
                      <p:childTnLst>
                        <p:par>
                          <p:cTn id="99" fill="hold" nodeType="withGroup">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70"/>
                                        </p:tgtEl>
                                        <p:attrNameLst>
                                          <p:attrName>style.visibility</p:attrName>
                                        </p:attrNameLst>
                                      </p:cBhvr>
                                      <p:to>
                                        <p:strVal val="visible"/>
                                      </p:to>
                                    </p:set>
                                  </p:childTnLst>
                                  <p:subTnLst>
                                    <p:audio>
                                      <p:cMediaNode>
                                        <p:cTn display="0" masterRel="sameClick">
                                          <p:stCondLst>
                                            <p:cond evt="begin" delay="0">
                                              <p:tn val="100"/>
                                            </p:cond>
                                          </p:stCondLst>
                                          <p:endCondLst>
                                            <p:cond evt="onStopAudio" delay="0">
                                              <p:tgtEl>
                                                <p:sldTgt/>
                                              </p:tgtEl>
                                            </p:cond>
                                          </p:endCondLst>
                                        </p:cTn>
                                        <p:tgtEl>
                                          <p:sndTgt r:embed="rId4" name="hammer.wav"/>
                                        </p:tgtEl>
                                      </p:cMediaNode>
                                    </p:audio>
                                  </p:subTnLst>
                                </p:cTn>
                              </p:par>
                            </p:childTnLst>
                          </p:cTn>
                        </p:par>
                        <p:par>
                          <p:cTn id="102" fill="hold" nodeType="afterGroup">
                            <p:stCondLst>
                              <p:cond delay="0"/>
                            </p:stCondLst>
                            <p:childTnLst>
                              <p:par>
                                <p:cTn id="103" presetID="1" presetClass="entr" presetSubtype="0" fill="hold" grpId="0" nodeType="afterEffect">
                                  <p:stCondLst>
                                    <p:cond delay="1000"/>
                                  </p:stCondLst>
                                  <p:childTnLst>
                                    <p:set>
                                      <p:cBhvr>
                                        <p:cTn id="104" dur="1" fill="hold">
                                          <p:stCondLst>
                                            <p:cond delay="0"/>
                                          </p:stCondLst>
                                        </p:cTn>
                                        <p:tgtEl>
                                          <p:spTgt spid="71"/>
                                        </p:tgtEl>
                                        <p:attrNameLst>
                                          <p:attrName>style.visibility</p:attrName>
                                        </p:attrNameLst>
                                      </p:cBhvr>
                                      <p:to>
                                        <p:strVal val="visible"/>
                                      </p:to>
                                    </p:set>
                                  </p:childTnLst>
                                  <p:subTnLst>
                                    <p:audio>
                                      <p:cMediaNode>
                                        <p:cTn display="0" masterRel="sameClick">
                                          <p:stCondLst>
                                            <p:cond evt="begin" delay="0">
                                              <p:tn val="103"/>
                                            </p:cond>
                                          </p:stCondLst>
                                          <p:endCondLst>
                                            <p:cond evt="onStopAudio" delay="0">
                                              <p:tgtEl>
                                                <p:sldTgt/>
                                              </p:tgtEl>
                                            </p:cond>
                                          </p:endCondLst>
                                        </p:cTn>
                                        <p:tgtEl>
                                          <p:sndTgt r:embed="rId4" name="hammer.wav"/>
                                        </p:tgtEl>
                                      </p:cMediaNode>
                                    </p:audio>
                                  </p:subTnLst>
                                </p:cTn>
                              </p:par>
                            </p:childTnLst>
                          </p:cTn>
                        </p:par>
                        <p:par>
                          <p:cTn id="105" fill="hold" nodeType="afterGroup">
                            <p:stCondLst>
                              <p:cond delay="1000"/>
                            </p:stCondLst>
                            <p:childTnLst>
                              <p:par>
                                <p:cTn id="106" presetID="1" presetClass="entr" presetSubtype="0" fill="hold" grpId="0" nodeType="afterEffect">
                                  <p:stCondLst>
                                    <p:cond delay="1000"/>
                                  </p:stCondLst>
                                  <p:childTnLst>
                                    <p:set>
                                      <p:cBhvr>
                                        <p:cTn id="107" dur="1" fill="hold">
                                          <p:stCondLst>
                                            <p:cond delay="0"/>
                                          </p:stCondLst>
                                        </p:cTn>
                                        <p:tgtEl>
                                          <p:spTgt spid="72"/>
                                        </p:tgtEl>
                                        <p:attrNameLst>
                                          <p:attrName>style.visibility</p:attrName>
                                        </p:attrNameLst>
                                      </p:cBhvr>
                                      <p:to>
                                        <p:strVal val="visible"/>
                                      </p:to>
                                    </p:set>
                                  </p:childTnLst>
                                  <p:subTnLst>
                                    <p:audio>
                                      <p:cMediaNode>
                                        <p:cTn display="0" masterRel="sameClick">
                                          <p:stCondLst>
                                            <p:cond evt="begin" delay="0">
                                              <p:tn val="106"/>
                                            </p:cond>
                                          </p:stCondLst>
                                          <p:endCondLst>
                                            <p:cond evt="onStopAudio" delay="0">
                                              <p:tgtEl>
                                                <p:sldTgt/>
                                              </p:tgtEl>
                                            </p:cond>
                                          </p:endCondLst>
                                        </p:cTn>
                                        <p:tgtEl>
                                          <p:sndTgt r:embed="rId4" name="hammer.wav"/>
                                        </p:tgtEl>
                                      </p:cMediaNode>
                                    </p:audio>
                                  </p:subTnLst>
                                </p:cTn>
                              </p:par>
                            </p:childTnLst>
                          </p:cTn>
                        </p:par>
                        <p:par>
                          <p:cTn id="108" fill="hold" nodeType="afterGroup">
                            <p:stCondLst>
                              <p:cond delay="2000"/>
                            </p:stCondLst>
                            <p:childTnLst>
                              <p:par>
                                <p:cTn id="109" presetID="1" presetClass="entr" presetSubtype="0" fill="hold" grpId="0" nodeType="afterEffect">
                                  <p:stCondLst>
                                    <p:cond delay="1000"/>
                                  </p:stCondLst>
                                  <p:childTnLst>
                                    <p:set>
                                      <p:cBhvr>
                                        <p:cTn id="110" dur="1" fill="hold">
                                          <p:stCondLst>
                                            <p:cond delay="0"/>
                                          </p:stCondLst>
                                        </p:cTn>
                                        <p:tgtEl>
                                          <p:spTgt spid="73"/>
                                        </p:tgtEl>
                                        <p:attrNameLst>
                                          <p:attrName>style.visibility</p:attrName>
                                        </p:attrNameLst>
                                      </p:cBhvr>
                                      <p:to>
                                        <p:strVal val="visible"/>
                                      </p:to>
                                    </p:set>
                                  </p:childTnLst>
                                  <p:subTnLst>
                                    <p:audio>
                                      <p:cMediaNode>
                                        <p:cTn display="0" masterRel="sameClick">
                                          <p:stCondLst>
                                            <p:cond evt="begin" delay="0">
                                              <p:tn val="109"/>
                                            </p:cond>
                                          </p:stCondLst>
                                          <p:endCondLst>
                                            <p:cond evt="onStopAudio" delay="0">
                                              <p:tgtEl>
                                                <p:sldTgt/>
                                              </p:tgtEl>
                                            </p:cond>
                                          </p:endCondLst>
                                        </p:cTn>
                                        <p:tgtEl>
                                          <p:sndTgt r:embed="rId4" name="hammer.wav"/>
                                        </p:tgtEl>
                                      </p:cMediaNode>
                                    </p:audio>
                                  </p:subTnLst>
                                </p:cTn>
                              </p:par>
                            </p:childTnLst>
                          </p:cTn>
                        </p:par>
                        <p:par>
                          <p:cTn id="111" fill="hold" nodeType="afterGroup">
                            <p:stCondLst>
                              <p:cond delay="3000"/>
                            </p:stCondLst>
                            <p:childTnLst>
                              <p:par>
                                <p:cTn id="112" presetID="1" presetClass="entr" presetSubtype="0" fill="hold" grpId="0" nodeType="afterEffect">
                                  <p:stCondLst>
                                    <p:cond delay="1000"/>
                                  </p:stCondLst>
                                  <p:childTnLst>
                                    <p:set>
                                      <p:cBhvr>
                                        <p:cTn id="113" dur="1" fill="hold">
                                          <p:stCondLst>
                                            <p:cond delay="0"/>
                                          </p:stCondLst>
                                        </p:cTn>
                                        <p:tgtEl>
                                          <p:spTgt spid="74"/>
                                        </p:tgtEl>
                                        <p:attrNameLst>
                                          <p:attrName>style.visibility</p:attrName>
                                        </p:attrNameLst>
                                      </p:cBhvr>
                                      <p:to>
                                        <p:strVal val="visible"/>
                                      </p:to>
                                    </p:set>
                                  </p:childTnLst>
                                  <p:subTnLst>
                                    <p:audio>
                                      <p:cMediaNode>
                                        <p:cTn display="0" masterRel="sameClick">
                                          <p:stCondLst>
                                            <p:cond evt="begin" delay="0">
                                              <p:tn val="112"/>
                                            </p:cond>
                                          </p:stCondLst>
                                          <p:endCondLst>
                                            <p:cond evt="onStopAudio" delay="0">
                                              <p:tgtEl>
                                                <p:sldTgt/>
                                              </p:tgtEl>
                                            </p:cond>
                                          </p:endCondLst>
                                        </p:cTn>
                                        <p:tgtEl>
                                          <p:sndTgt r:embed="rId4" name="hammer.wav"/>
                                        </p:tgtEl>
                                      </p:cMediaNode>
                                    </p:audio>
                                  </p:subTnLst>
                                </p:cTn>
                              </p:par>
                            </p:childTnLst>
                          </p:cTn>
                        </p:par>
                        <p:par>
                          <p:cTn id="114" fill="hold" nodeType="afterGroup">
                            <p:stCondLst>
                              <p:cond delay="4000"/>
                            </p:stCondLst>
                            <p:childTnLst>
                              <p:par>
                                <p:cTn id="115" presetID="1" presetClass="entr" presetSubtype="0" fill="hold" grpId="0" nodeType="afterEffect">
                                  <p:stCondLst>
                                    <p:cond delay="1000"/>
                                  </p:stCondLst>
                                  <p:childTnLst>
                                    <p:set>
                                      <p:cBhvr>
                                        <p:cTn id="116" dur="1" fill="hold">
                                          <p:stCondLst>
                                            <p:cond delay="0"/>
                                          </p:stCondLst>
                                        </p:cTn>
                                        <p:tgtEl>
                                          <p:spTgt spid="75"/>
                                        </p:tgtEl>
                                        <p:attrNameLst>
                                          <p:attrName>style.visibility</p:attrName>
                                        </p:attrNameLst>
                                      </p:cBhvr>
                                      <p:to>
                                        <p:strVal val="visible"/>
                                      </p:to>
                                    </p:set>
                                  </p:childTnLst>
                                  <p:subTnLst>
                                    <p:audio>
                                      <p:cMediaNode>
                                        <p:cTn display="0" masterRel="sameClick">
                                          <p:stCondLst>
                                            <p:cond evt="begin" delay="0">
                                              <p:tn val="115"/>
                                            </p:cond>
                                          </p:stCondLst>
                                          <p:endCondLst>
                                            <p:cond evt="onStopAudio" delay="0">
                                              <p:tgtEl>
                                                <p:sldTgt/>
                                              </p:tgtEl>
                                            </p:cond>
                                          </p:endCondLst>
                                        </p:cTn>
                                        <p:tgtEl>
                                          <p:sndTgt r:embed="rId4" name="hammer.wav"/>
                                        </p:tgtEl>
                                      </p:cMediaNode>
                                    </p:audio>
                                  </p:subTnLst>
                                </p:cTn>
                              </p:par>
                            </p:childTnLst>
                          </p:cTn>
                        </p:par>
                        <p:par>
                          <p:cTn id="117" fill="hold" nodeType="afterGroup">
                            <p:stCondLst>
                              <p:cond delay="5000"/>
                            </p:stCondLst>
                            <p:childTnLst>
                              <p:par>
                                <p:cTn id="118" presetID="1" presetClass="entr" presetSubtype="0" fill="hold" grpId="0" nodeType="afterEffect">
                                  <p:stCondLst>
                                    <p:cond delay="1000"/>
                                  </p:stCondLst>
                                  <p:childTnLst>
                                    <p:set>
                                      <p:cBhvr>
                                        <p:cTn id="119" dur="1" fill="hold">
                                          <p:stCondLst>
                                            <p:cond delay="0"/>
                                          </p:stCondLst>
                                        </p:cTn>
                                        <p:tgtEl>
                                          <p:spTgt spid="76"/>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4" name="hammer.wav"/>
                                        </p:tgtEl>
                                      </p:cMediaNode>
                                    </p:audio>
                                  </p:subTnLst>
                                </p:cTn>
                              </p:par>
                            </p:childTnLst>
                          </p:cTn>
                        </p:par>
                        <p:par>
                          <p:cTn id="120" fill="hold" nodeType="afterGroup">
                            <p:stCondLst>
                              <p:cond delay="6000"/>
                            </p:stCondLst>
                            <p:childTnLst>
                              <p:par>
                                <p:cTn id="121" presetID="1" presetClass="entr" presetSubtype="0" fill="hold" grpId="0" nodeType="afterEffect">
                                  <p:stCondLst>
                                    <p:cond delay="1000"/>
                                  </p:stCondLst>
                                  <p:childTnLst>
                                    <p:set>
                                      <p:cBhvr>
                                        <p:cTn id="122" dur="1" fill="hold">
                                          <p:stCondLst>
                                            <p:cond delay="0"/>
                                          </p:stCondLst>
                                        </p:cTn>
                                        <p:tgtEl>
                                          <p:spTgt spid="88"/>
                                        </p:tgtEl>
                                        <p:attrNameLst>
                                          <p:attrName>style.visibility</p:attrName>
                                        </p:attrNameLst>
                                      </p:cBhvr>
                                      <p:to>
                                        <p:strVal val="visible"/>
                                      </p:to>
                                    </p:set>
                                  </p:childTnLst>
                                  <p:subTnLst>
                                    <p:audio>
                                      <p:cMediaNode>
                                        <p:cTn display="0" masterRel="sameClick">
                                          <p:stCondLst>
                                            <p:cond evt="begin" delay="0">
                                              <p:tn val="121"/>
                                            </p:cond>
                                          </p:stCondLst>
                                          <p:endCondLst>
                                            <p:cond evt="onStopAudio" delay="0">
                                              <p:tgtEl>
                                                <p:sldTgt/>
                                              </p:tgtEl>
                                            </p:cond>
                                          </p:endCondLst>
                                        </p:cTn>
                                        <p:tgtEl>
                                          <p:sndTgt r:embed="rId4" name="hammer.wav"/>
                                        </p:tgtEl>
                                      </p:cMediaNode>
                                    </p:audio>
                                  </p:subTnLst>
                                </p:cTn>
                              </p:par>
                            </p:childTnLst>
                          </p:cTn>
                        </p:par>
                        <p:par>
                          <p:cTn id="123" fill="hold" nodeType="afterGroup">
                            <p:stCondLst>
                              <p:cond delay="7000"/>
                            </p:stCondLst>
                            <p:childTnLst>
                              <p:par>
                                <p:cTn id="124" presetID="1" presetClass="entr" presetSubtype="0" fill="hold" grpId="0" nodeType="afterEffect">
                                  <p:stCondLst>
                                    <p:cond delay="1000"/>
                                  </p:stCondLst>
                                  <p:childTnLst>
                                    <p:set>
                                      <p:cBhvr>
                                        <p:cTn id="125" dur="1" fill="hold">
                                          <p:stCondLst>
                                            <p:cond delay="0"/>
                                          </p:stCondLst>
                                        </p:cTn>
                                        <p:tgtEl>
                                          <p:spTgt spid="89"/>
                                        </p:tgtEl>
                                        <p:attrNameLst>
                                          <p:attrName>style.visibility</p:attrName>
                                        </p:attrNameLst>
                                      </p:cBhvr>
                                      <p:to>
                                        <p:strVal val="visible"/>
                                      </p:to>
                                    </p:set>
                                  </p:childTnLst>
                                  <p:subTnLst>
                                    <p:audio>
                                      <p:cMediaNode>
                                        <p:cTn display="0" masterRel="sameClick">
                                          <p:stCondLst>
                                            <p:cond evt="begin" delay="0">
                                              <p:tn val="124"/>
                                            </p:cond>
                                          </p:stCondLst>
                                          <p:endCondLst>
                                            <p:cond evt="onStopAudio" delay="0">
                                              <p:tgtEl>
                                                <p:sldTgt/>
                                              </p:tgtEl>
                                            </p:cond>
                                          </p:endCondLst>
                                        </p:cTn>
                                        <p:tgtEl>
                                          <p:sndTgt r:embed="rId4" name="hammer.wav"/>
                                        </p:tgtEl>
                                      </p:cMediaNode>
                                    </p:audio>
                                  </p:subTnLst>
                                </p:cTn>
                              </p:par>
                            </p:childTnLst>
                          </p:cTn>
                        </p:par>
                        <p:par>
                          <p:cTn id="126" fill="hold" nodeType="afterGroup">
                            <p:stCondLst>
                              <p:cond delay="8000"/>
                            </p:stCondLst>
                            <p:childTnLst>
                              <p:par>
                                <p:cTn id="127" presetID="1" presetClass="entr" presetSubtype="0" fill="hold" grpId="0" nodeType="afterEffect">
                                  <p:stCondLst>
                                    <p:cond delay="1000"/>
                                  </p:stCondLst>
                                  <p:childTnLst>
                                    <p:set>
                                      <p:cBhvr>
                                        <p:cTn id="128" dur="1" fill="hold">
                                          <p:stCondLst>
                                            <p:cond delay="0"/>
                                          </p:stCondLst>
                                        </p:cTn>
                                        <p:tgtEl>
                                          <p:spTgt spid="90"/>
                                        </p:tgtEl>
                                        <p:attrNameLst>
                                          <p:attrName>style.visibility</p:attrName>
                                        </p:attrNameLst>
                                      </p:cBhvr>
                                      <p:to>
                                        <p:strVal val="visible"/>
                                      </p:to>
                                    </p:set>
                                  </p:childTnLst>
                                  <p:subTnLst>
                                    <p:audio>
                                      <p:cMediaNode>
                                        <p:cTn display="0" masterRel="sameClick">
                                          <p:stCondLst>
                                            <p:cond evt="begin" delay="0">
                                              <p:tn val="127"/>
                                            </p:cond>
                                          </p:stCondLst>
                                          <p:endCondLst>
                                            <p:cond evt="onStopAudio" delay="0">
                                              <p:tgtEl>
                                                <p:sldTgt/>
                                              </p:tgtEl>
                                            </p:cond>
                                          </p:endCondLst>
                                        </p:cTn>
                                        <p:tgtEl>
                                          <p:sndTgt r:embed="rId4" name="hammer.wav"/>
                                        </p:tgtEl>
                                      </p:cMediaNode>
                                    </p:audio>
                                  </p:subTnLst>
                                </p:cTn>
                              </p:par>
                            </p:childTnLst>
                          </p:cTn>
                        </p:par>
                        <p:par>
                          <p:cTn id="129" fill="hold" nodeType="afterGroup">
                            <p:stCondLst>
                              <p:cond delay="9000"/>
                            </p:stCondLst>
                            <p:childTnLst>
                              <p:par>
                                <p:cTn id="130" presetID="1" presetClass="entr" presetSubtype="0" fill="hold" grpId="0" nodeType="afterEffect">
                                  <p:stCondLst>
                                    <p:cond delay="1000"/>
                                  </p:stCondLst>
                                  <p:childTnLst>
                                    <p:set>
                                      <p:cBhvr>
                                        <p:cTn id="131" dur="1" fill="hold">
                                          <p:stCondLst>
                                            <p:cond delay="0"/>
                                          </p:stCondLst>
                                        </p:cTn>
                                        <p:tgtEl>
                                          <p:spTgt spid="91"/>
                                        </p:tgtEl>
                                        <p:attrNameLst>
                                          <p:attrName>style.visibility</p:attrName>
                                        </p:attrNameLst>
                                      </p:cBhvr>
                                      <p:to>
                                        <p:strVal val="visible"/>
                                      </p:to>
                                    </p:set>
                                  </p:childTnLst>
                                  <p:subTnLst>
                                    <p:audio>
                                      <p:cMediaNode>
                                        <p:cTn display="0" masterRel="sameClick">
                                          <p:stCondLst>
                                            <p:cond evt="begin" delay="0">
                                              <p:tn val="130"/>
                                            </p:cond>
                                          </p:stCondLst>
                                          <p:endCondLst>
                                            <p:cond evt="onStopAudio" delay="0">
                                              <p:tgtEl>
                                                <p:sldTgt/>
                                              </p:tgtEl>
                                            </p:cond>
                                          </p:endCondLst>
                                        </p:cTn>
                                        <p:tgtEl>
                                          <p:sndTgt r:embed="rId4" name="hammer.wav"/>
                                        </p:tgtEl>
                                      </p:cMediaNode>
                                    </p:audio>
                                  </p:subTnLst>
                                </p:cTn>
                              </p:par>
                            </p:childTnLst>
                          </p:cTn>
                        </p:par>
                        <p:par>
                          <p:cTn id="132" fill="hold" nodeType="afterGroup">
                            <p:stCondLst>
                              <p:cond delay="10000"/>
                            </p:stCondLst>
                            <p:childTnLst>
                              <p:par>
                                <p:cTn id="133" presetID="1" presetClass="entr" presetSubtype="0" fill="hold" grpId="0" nodeType="afterEffect">
                                  <p:stCondLst>
                                    <p:cond delay="1000"/>
                                  </p:stCondLst>
                                  <p:childTnLst>
                                    <p:set>
                                      <p:cBhvr>
                                        <p:cTn id="134" dur="1" fill="hold">
                                          <p:stCondLst>
                                            <p:cond delay="0"/>
                                          </p:stCondLst>
                                        </p:cTn>
                                        <p:tgtEl>
                                          <p:spTgt spid="92"/>
                                        </p:tgtEl>
                                        <p:attrNameLst>
                                          <p:attrName>style.visibility</p:attrName>
                                        </p:attrNameLst>
                                      </p:cBhvr>
                                      <p:to>
                                        <p:strVal val="visible"/>
                                      </p:to>
                                    </p:set>
                                  </p:childTnLst>
                                  <p:subTnLst>
                                    <p:audio>
                                      <p:cMediaNode>
                                        <p:cTn display="0" masterRel="sameClick">
                                          <p:stCondLst>
                                            <p:cond evt="begin" delay="0">
                                              <p:tn val="133"/>
                                            </p:cond>
                                          </p:stCondLst>
                                          <p:endCondLst>
                                            <p:cond evt="onStopAudio" delay="0">
                                              <p:tgtEl>
                                                <p:sldTgt/>
                                              </p:tgtEl>
                                            </p:cond>
                                          </p:endCondLst>
                                        </p:cTn>
                                        <p:tgtEl>
                                          <p:sndTgt r:embed="rId4" name="hammer.wav"/>
                                        </p:tgtEl>
                                      </p:cMediaNode>
                                    </p:audio>
                                  </p:subTnLst>
                                </p:cTn>
                              </p:par>
                            </p:childTnLst>
                          </p:cTn>
                        </p:par>
                        <p:par>
                          <p:cTn id="135" fill="hold" nodeType="afterGroup">
                            <p:stCondLst>
                              <p:cond delay="11000"/>
                            </p:stCondLst>
                            <p:childTnLst>
                              <p:par>
                                <p:cTn id="136" presetID="1" presetClass="entr" presetSubtype="0" fill="hold" grpId="0" nodeType="afterEffect">
                                  <p:stCondLst>
                                    <p:cond delay="1000"/>
                                  </p:stCondLst>
                                  <p:childTnLst>
                                    <p:set>
                                      <p:cBhvr>
                                        <p:cTn id="137" dur="1" fill="hold">
                                          <p:stCondLst>
                                            <p:cond delay="0"/>
                                          </p:stCondLst>
                                        </p:cTn>
                                        <p:tgtEl>
                                          <p:spTgt spid="93"/>
                                        </p:tgtEl>
                                        <p:attrNameLst>
                                          <p:attrName>style.visibility</p:attrName>
                                        </p:attrNameLst>
                                      </p:cBhvr>
                                      <p:to>
                                        <p:strVal val="visible"/>
                                      </p:to>
                                    </p:set>
                                  </p:childTnLst>
                                  <p:subTnLst>
                                    <p:audio>
                                      <p:cMediaNode>
                                        <p:cTn display="0" masterRel="sameClick">
                                          <p:stCondLst>
                                            <p:cond evt="begin" delay="0">
                                              <p:tn val="136"/>
                                            </p:cond>
                                          </p:stCondLst>
                                          <p:endCondLst>
                                            <p:cond evt="onStopAudio" delay="0">
                                              <p:tgtEl>
                                                <p:sldTgt/>
                                              </p:tgtEl>
                                            </p:cond>
                                          </p:endCondLst>
                                        </p:cTn>
                                        <p:tgtEl>
                                          <p:sndTgt r:embed="rId4" name="hammer.wav"/>
                                        </p:tgtEl>
                                      </p:cMediaNode>
                                    </p:audio>
                                  </p:subTnLst>
                                </p:cTn>
                              </p:par>
                            </p:childTnLst>
                          </p:cTn>
                        </p:par>
                        <p:par>
                          <p:cTn id="138" fill="hold" nodeType="afterGroup">
                            <p:stCondLst>
                              <p:cond delay="12000"/>
                            </p:stCondLst>
                            <p:childTnLst>
                              <p:par>
                                <p:cTn id="139" presetID="1" presetClass="entr" presetSubtype="0" fill="hold" grpId="0" nodeType="afterEffect">
                                  <p:stCondLst>
                                    <p:cond delay="1000"/>
                                  </p:stCondLst>
                                  <p:childTnLst>
                                    <p:set>
                                      <p:cBhvr>
                                        <p:cTn id="140" dur="1" fill="hold">
                                          <p:stCondLst>
                                            <p:cond delay="0"/>
                                          </p:stCondLst>
                                        </p:cTn>
                                        <p:tgtEl>
                                          <p:spTgt spid="94"/>
                                        </p:tgtEl>
                                        <p:attrNameLst>
                                          <p:attrName>style.visibility</p:attrName>
                                        </p:attrNameLst>
                                      </p:cBhvr>
                                      <p:to>
                                        <p:strVal val="visible"/>
                                      </p:to>
                                    </p:set>
                                  </p:childTnLst>
                                  <p:subTnLst>
                                    <p:audio>
                                      <p:cMediaNode>
                                        <p:cTn display="0" masterRel="sameClick">
                                          <p:stCondLst>
                                            <p:cond evt="begin" delay="0">
                                              <p:tn val="139"/>
                                            </p:cond>
                                          </p:stCondLst>
                                          <p:endCondLst>
                                            <p:cond evt="onStopAudio" delay="0">
                                              <p:tgtEl>
                                                <p:sldTgt/>
                                              </p:tgtEl>
                                            </p:cond>
                                          </p:endCondLst>
                                        </p:cTn>
                                        <p:tgtEl>
                                          <p:sndTgt r:embed="rId4" name="hammer.wav"/>
                                        </p:tgtEl>
                                      </p:cMediaNode>
                                    </p:audio>
                                  </p:subTnLst>
                                </p:cTn>
                              </p:par>
                            </p:childTnLst>
                          </p:cTn>
                        </p:par>
                        <p:par>
                          <p:cTn id="141" fill="hold" nodeType="afterGroup">
                            <p:stCondLst>
                              <p:cond delay="13000"/>
                            </p:stCondLst>
                            <p:childTnLst>
                              <p:par>
                                <p:cTn id="142" presetID="1" presetClass="entr" presetSubtype="0" fill="hold" grpId="0" nodeType="afterEffect">
                                  <p:stCondLst>
                                    <p:cond delay="1000"/>
                                  </p:stCondLst>
                                  <p:childTnLst>
                                    <p:set>
                                      <p:cBhvr>
                                        <p:cTn id="143" dur="1" fill="hold">
                                          <p:stCondLst>
                                            <p:cond delay="0"/>
                                          </p:stCondLst>
                                        </p:cTn>
                                        <p:tgtEl>
                                          <p:spTgt spid="95"/>
                                        </p:tgtEl>
                                        <p:attrNameLst>
                                          <p:attrName>style.visibility</p:attrName>
                                        </p:attrNameLst>
                                      </p:cBhvr>
                                      <p:to>
                                        <p:strVal val="visible"/>
                                      </p:to>
                                    </p:set>
                                  </p:childTnLst>
                                  <p:subTnLst>
                                    <p:audio>
                                      <p:cMediaNode>
                                        <p:cTn display="0" masterRel="sameClick">
                                          <p:stCondLst>
                                            <p:cond evt="begin" delay="0">
                                              <p:tn val="142"/>
                                            </p:cond>
                                          </p:stCondLst>
                                          <p:endCondLst>
                                            <p:cond evt="onStopAudio" delay="0">
                                              <p:tgtEl>
                                                <p:sldTgt/>
                                              </p:tgtEl>
                                            </p:cond>
                                          </p:endCondLst>
                                        </p:cTn>
                                        <p:tgtEl>
                                          <p:sndTgt r:embed="rId4" name="hammer.wav"/>
                                        </p:tgtEl>
                                      </p:cMediaNode>
                                    </p:audio>
                                  </p:subTnLst>
                                </p:cTn>
                              </p:par>
                            </p:childTnLst>
                          </p:cTn>
                        </p:par>
                        <p:par>
                          <p:cTn id="144" fill="hold" nodeType="afterGroup">
                            <p:stCondLst>
                              <p:cond delay="14000"/>
                            </p:stCondLst>
                            <p:childTnLst>
                              <p:par>
                                <p:cTn id="145" presetID="1" presetClass="entr" presetSubtype="0" fill="hold" grpId="0" nodeType="afterEffect">
                                  <p:stCondLst>
                                    <p:cond delay="1000"/>
                                  </p:stCondLst>
                                  <p:childTnLst>
                                    <p:set>
                                      <p:cBhvr>
                                        <p:cTn id="146" dur="1" fill="hold">
                                          <p:stCondLst>
                                            <p:cond delay="0"/>
                                          </p:stCondLst>
                                        </p:cTn>
                                        <p:tgtEl>
                                          <p:spTgt spid="96"/>
                                        </p:tgtEl>
                                        <p:attrNameLst>
                                          <p:attrName>style.visibility</p:attrName>
                                        </p:attrNameLst>
                                      </p:cBhvr>
                                      <p:to>
                                        <p:strVal val="visible"/>
                                      </p:to>
                                    </p:set>
                                  </p:childTnLst>
                                  <p:subTnLst>
                                    <p:audio>
                                      <p:cMediaNode>
                                        <p:cTn display="0" masterRel="sameClick">
                                          <p:stCondLst>
                                            <p:cond evt="begin" delay="0">
                                              <p:tn val="145"/>
                                            </p:cond>
                                          </p:stCondLst>
                                          <p:endCondLst>
                                            <p:cond evt="onStopAudio" delay="0">
                                              <p:tgtEl>
                                                <p:sldTgt/>
                                              </p:tgtEl>
                                            </p:cond>
                                          </p:endCondLst>
                                        </p:cTn>
                                        <p:tgtEl>
                                          <p:sndTgt r:embed="rId4" name="hammer.wav"/>
                                        </p:tgtEl>
                                      </p:cMediaNode>
                                    </p:audio>
                                  </p:subTnLst>
                                </p:cTn>
                              </p:par>
                            </p:childTnLst>
                          </p:cTn>
                        </p:par>
                        <p:par>
                          <p:cTn id="147" fill="hold" nodeType="afterGroup">
                            <p:stCondLst>
                              <p:cond delay="15000"/>
                            </p:stCondLst>
                            <p:childTnLst>
                              <p:par>
                                <p:cTn id="148" presetID="1" presetClass="entr" presetSubtype="0" fill="hold" grpId="0" nodeType="afterEffect">
                                  <p:stCondLst>
                                    <p:cond delay="1000"/>
                                  </p:stCondLst>
                                  <p:childTnLst>
                                    <p:set>
                                      <p:cBhvr>
                                        <p:cTn id="149" dur="1" fill="hold">
                                          <p:stCondLst>
                                            <p:cond delay="0"/>
                                          </p:stCondLst>
                                        </p:cTn>
                                        <p:tgtEl>
                                          <p:spTgt spid="97"/>
                                        </p:tgtEl>
                                        <p:attrNameLst>
                                          <p:attrName>style.visibility</p:attrName>
                                        </p:attrNameLst>
                                      </p:cBhvr>
                                      <p:to>
                                        <p:strVal val="visible"/>
                                      </p:to>
                                    </p:set>
                                  </p:childTnLst>
                                  <p:subTnLst>
                                    <p:audio>
                                      <p:cMediaNode>
                                        <p:cTn display="0" masterRel="sameClick">
                                          <p:stCondLst>
                                            <p:cond evt="begin" delay="0">
                                              <p:tn val="148"/>
                                            </p:cond>
                                          </p:stCondLst>
                                          <p:endCondLst>
                                            <p:cond evt="onStopAudio" delay="0">
                                              <p:tgtEl>
                                                <p:sldTgt/>
                                              </p:tgtEl>
                                            </p:cond>
                                          </p:endCondLst>
                                        </p:cTn>
                                        <p:tgtEl>
                                          <p:sndTgt r:embed="rId4" name="hammer.wav"/>
                                        </p:tgtEl>
                                      </p:cMediaNode>
                                    </p:audio>
                                  </p:subTnLst>
                                </p:cTn>
                              </p:par>
                            </p:childTnLst>
                          </p:cTn>
                        </p:par>
                        <p:par>
                          <p:cTn id="150" fill="hold" nodeType="afterGroup">
                            <p:stCondLst>
                              <p:cond delay="16000"/>
                            </p:stCondLst>
                            <p:childTnLst>
                              <p:par>
                                <p:cTn id="151" presetID="1" presetClass="entr" presetSubtype="0" fill="hold" grpId="0" nodeType="afterEffect">
                                  <p:stCondLst>
                                    <p:cond delay="1000"/>
                                  </p:stCondLst>
                                  <p:childTnLst>
                                    <p:set>
                                      <p:cBhvr>
                                        <p:cTn id="152" dur="1" fill="hold">
                                          <p:stCondLst>
                                            <p:cond delay="0"/>
                                          </p:stCondLst>
                                        </p:cTn>
                                        <p:tgtEl>
                                          <p:spTgt spid="98"/>
                                        </p:tgtEl>
                                        <p:attrNameLst>
                                          <p:attrName>style.visibility</p:attrName>
                                        </p:attrNameLst>
                                      </p:cBhvr>
                                      <p:to>
                                        <p:strVal val="visible"/>
                                      </p:to>
                                    </p:set>
                                  </p:childTnLst>
                                  <p:subTnLst>
                                    <p:audio>
                                      <p:cMediaNode>
                                        <p:cTn display="0" masterRel="sameClick">
                                          <p:stCondLst>
                                            <p:cond evt="begin" delay="0">
                                              <p:tn val="151"/>
                                            </p:cond>
                                          </p:stCondLst>
                                          <p:endCondLst>
                                            <p:cond evt="onStopAudio" delay="0">
                                              <p:tgtEl>
                                                <p:sldTgt/>
                                              </p:tgtEl>
                                            </p:cond>
                                          </p:endCondLst>
                                        </p:cTn>
                                        <p:tgtEl>
                                          <p:sndTgt r:embed="rId4" name="hammer.wav"/>
                                        </p:tgtEl>
                                      </p:cMediaNode>
                                    </p:audio>
                                  </p:subTnLst>
                                </p:cTn>
                              </p:par>
                            </p:childTnLst>
                          </p:cTn>
                        </p:par>
                        <p:par>
                          <p:cTn id="153" fill="hold" nodeType="afterGroup">
                            <p:stCondLst>
                              <p:cond delay="17000"/>
                            </p:stCondLst>
                            <p:childTnLst>
                              <p:par>
                                <p:cTn id="154" presetID="1" presetClass="entr" presetSubtype="0" fill="hold" grpId="0" nodeType="afterEffect">
                                  <p:stCondLst>
                                    <p:cond delay="1000"/>
                                  </p:stCondLst>
                                  <p:childTnLst>
                                    <p:set>
                                      <p:cBhvr>
                                        <p:cTn id="155" dur="1" fill="hold">
                                          <p:stCondLst>
                                            <p:cond delay="0"/>
                                          </p:stCondLst>
                                        </p:cTn>
                                        <p:tgtEl>
                                          <p:spTgt spid="99"/>
                                        </p:tgtEl>
                                        <p:attrNameLst>
                                          <p:attrName>style.visibility</p:attrName>
                                        </p:attrNameLst>
                                      </p:cBhvr>
                                      <p:to>
                                        <p:strVal val="visible"/>
                                      </p:to>
                                    </p:set>
                                  </p:childTnLst>
                                  <p:subTnLst>
                                    <p:audio>
                                      <p:cMediaNode>
                                        <p:cTn display="0" masterRel="sameClick">
                                          <p:stCondLst>
                                            <p:cond evt="begin" delay="0">
                                              <p:tn val="154"/>
                                            </p:cond>
                                          </p:stCondLst>
                                          <p:endCondLst>
                                            <p:cond evt="onStopAudio" delay="0">
                                              <p:tgtEl>
                                                <p:sldTgt/>
                                              </p:tgtEl>
                                            </p:cond>
                                          </p:endCondLst>
                                        </p:cTn>
                                        <p:tgtEl>
                                          <p:sndTgt r:embed="rId4" name="hammer.wav"/>
                                        </p:tgtEl>
                                      </p:cMediaNode>
                                    </p:audio>
                                  </p:subTnLst>
                                </p:cTn>
                              </p:par>
                            </p:childTnLst>
                          </p:cTn>
                        </p:par>
                        <p:par>
                          <p:cTn id="156" fill="hold" nodeType="afterGroup">
                            <p:stCondLst>
                              <p:cond delay="18000"/>
                            </p:stCondLst>
                            <p:childTnLst>
                              <p:par>
                                <p:cTn id="157" presetID="1" presetClass="entr" presetSubtype="0" fill="hold" grpId="0" nodeType="afterEffect">
                                  <p:stCondLst>
                                    <p:cond delay="1000"/>
                                  </p:stCondLst>
                                  <p:childTnLst>
                                    <p:set>
                                      <p:cBhvr>
                                        <p:cTn id="158" dur="1" fill="hold">
                                          <p:stCondLst>
                                            <p:cond delay="0"/>
                                          </p:stCondLst>
                                        </p:cTn>
                                        <p:tgtEl>
                                          <p:spTgt spid="100"/>
                                        </p:tgtEl>
                                        <p:attrNameLst>
                                          <p:attrName>style.visibility</p:attrName>
                                        </p:attrNameLst>
                                      </p:cBhvr>
                                      <p:to>
                                        <p:strVal val="visible"/>
                                      </p:to>
                                    </p:set>
                                  </p:childTnLst>
                                  <p:subTnLst>
                                    <p:audio>
                                      <p:cMediaNode>
                                        <p:cTn display="0" masterRel="sameClick">
                                          <p:stCondLst>
                                            <p:cond evt="begin" delay="0">
                                              <p:tn val="157"/>
                                            </p:cond>
                                          </p:stCondLst>
                                          <p:endCondLst>
                                            <p:cond evt="onStopAudio" delay="0">
                                              <p:tgtEl>
                                                <p:sldTgt/>
                                              </p:tgtEl>
                                            </p:cond>
                                          </p:endCondLst>
                                        </p:cTn>
                                        <p:tgtEl>
                                          <p:sndTgt r:embed="rId4" name="hammer.wav"/>
                                        </p:tgtEl>
                                      </p:cMediaNode>
                                    </p:audio>
                                  </p:subTnLst>
                                </p:cTn>
                              </p:par>
                            </p:childTnLst>
                          </p:cTn>
                        </p:par>
                        <p:par>
                          <p:cTn id="159" fill="hold" nodeType="afterGroup">
                            <p:stCondLst>
                              <p:cond delay="19000"/>
                            </p:stCondLst>
                            <p:childTnLst>
                              <p:par>
                                <p:cTn id="160" presetID="1" presetClass="entr" presetSubtype="0" fill="hold" grpId="0" nodeType="afterEffect">
                                  <p:stCondLst>
                                    <p:cond delay="1000"/>
                                  </p:stCondLst>
                                  <p:childTnLst>
                                    <p:set>
                                      <p:cBhvr>
                                        <p:cTn id="161" dur="1" fill="hold">
                                          <p:stCondLst>
                                            <p:cond delay="0"/>
                                          </p:stCondLst>
                                        </p:cTn>
                                        <p:tgtEl>
                                          <p:spTgt spid="101"/>
                                        </p:tgtEl>
                                        <p:attrNameLst>
                                          <p:attrName>style.visibility</p:attrName>
                                        </p:attrNameLst>
                                      </p:cBhvr>
                                      <p:to>
                                        <p:strVal val="visible"/>
                                      </p:to>
                                    </p:set>
                                  </p:childTnLst>
                                  <p:subTnLst>
                                    <p:audio>
                                      <p:cMediaNode>
                                        <p:cTn display="0" masterRel="sameClick">
                                          <p:stCondLst>
                                            <p:cond evt="begin" delay="0">
                                              <p:tn val="160"/>
                                            </p:cond>
                                          </p:stCondLst>
                                          <p:endCondLst>
                                            <p:cond evt="onStopAudio" delay="0">
                                              <p:tgtEl>
                                                <p:sldTgt/>
                                              </p:tgtEl>
                                            </p:cond>
                                          </p:endCondLst>
                                        </p:cTn>
                                        <p:tgtEl>
                                          <p:sndTgt r:embed="rId5" name="laser.wav"/>
                                        </p:tgtEl>
                                      </p:cMediaNode>
                                    </p:audio>
                                  </p:subTnLst>
                                </p:cTn>
                              </p:par>
                            </p:childTnLst>
                          </p:cTn>
                        </p:par>
                      </p:childTnLst>
                    </p:cTn>
                  </p:par>
                  <p:par>
                    <p:cTn id="162" fill="hold" nodeType="clickPar">
                      <p:stCondLst>
                        <p:cond delay="indefinite"/>
                      </p:stCondLst>
                      <p:childTnLst>
                        <p:par>
                          <p:cTn id="163" fill="hold" nodeType="withGroup">
                            <p:stCondLst>
                              <p:cond delay="0"/>
                            </p:stCondLst>
                            <p:childTnLst>
                              <p:par>
                                <p:cTn id="164" presetID="22" presetClass="entr" presetSubtype="8" fill="hold" nodeType="clickEffect">
                                  <p:stCondLst>
                                    <p:cond delay="0"/>
                                  </p:stCondLst>
                                  <p:childTnLst>
                                    <p:set>
                                      <p:cBhvr>
                                        <p:cTn id="165" dur="1" fill="hold">
                                          <p:stCondLst>
                                            <p:cond delay="0"/>
                                          </p:stCondLst>
                                        </p:cTn>
                                        <p:tgtEl>
                                          <p:spTgt spid="58"/>
                                        </p:tgtEl>
                                        <p:attrNameLst>
                                          <p:attrName>style.visibility</p:attrName>
                                        </p:attrNameLst>
                                      </p:cBhvr>
                                      <p:to>
                                        <p:strVal val="visible"/>
                                      </p:to>
                                    </p:set>
                                    <p:animEffect transition="in" filter="wipe(left)">
                                      <p:cBhvr>
                                        <p:cTn id="166"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21" grpId="0" animBg="1"/>
      <p:bldP spid="22" grpId="0" animBg="1"/>
      <p:bldP spid="26" grpId="0" animBg="1"/>
      <p:bldP spid="27" grpId="0" animBg="1"/>
      <p:bldP spid="31" grpId="0" animBg="1"/>
      <p:bldP spid="32" grpId="0" animBg="1"/>
      <p:bldP spid="33" grpId="0" animBg="1"/>
      <p:bldP spid="33" grpId="1" animBg="1"/>
      <p:bldP spid="70" grpId="0" animBg="1"/>
      <p:bldP spid="71" grpId="0" animBg="1"/>
      <p:bldP spid="72" grpId="0" animBg="1"/>
      <p:bldP spid="73" grpId="0" animBg="1"/>
      <p:bldP spid="74" grpId="0" animBg="1"/>
      <p:bldP spid="75" grpId="0" animBg="1"/>
      <p:bldP spid="76"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3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pattFill prst="horzBrick">
            <a:fgClr>
              <a:srgbClr val="E5761B"/>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 name="Rounded Rectangle 3"/>
          <p:cNvSpPr/>
          <p:nvPr/>
        </p:nvSpPr>
        <p:spPr>
          <a:xfrm>
            <a:off x="84138" y="76200"/>
            <a:ext cx="8983662" cy="6705600"/>
          </a:xfrm>
          <a:prstGeom prst="roundRect">
            <a:avLst>
              <a:gd name="adj" fmla="val 1382"/>
            </a:avLst>
          </a:prstGeom>
          <a:pattFill prst="dotGrid">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grpSp>
        <p:nvGrpSpPr>
          <p:cNvPr id="21508" name="Group 8"/>
          <p:cNvGrpSpPr>
            <a:grpSpLocks/>
          </p:cNvGrpSpPr>
          <p:nvPr/>
        </p:nvGrpSpPr>
        <p:grpSpPr bwMode="auto">
          <a:xfrm>
            <a:off x="377825" y="1447800"/>
            <a:ext cx="8385175" cy="2057400"/>
            <a:chOff x="377825" y="231774"/>
            <a:chExt cx="8385175" cy="1216025"/>
          </a:xfrm>
        </p:grpSpPr>
        <p:sp>
          <p:nvSpPr>
            <p:cNvPr id="6" name="Double Bracket 5"/>
            <p:cNvSpPr/>
            <p:nvPr/>
          </p:nvSpPr>
          <p:spPr>
            <a:xfrm>
              <a:off x="377825" y="231774"/>
              <a:ext cx="8385175" cy="1216025"/>
            </a:xfrm>
            <a:prstGeom prst="bracketPair">
              <a:avLst/>
            </a:prstGeom>
            <a:pattFill prst="pct25">
              <a:fgClr>
                <a:srgbClr val="FF0066"/>
              </a:fgClr>
              <a:bgClr>
                <a:schemeClr val="bg1"/>
              </a:bgClr>
            </a:pattFill>
            <a:ln w="76200">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r>
                <a:rPr lang="en-US" sz="4800" b="1" dirty="0">
                  <a:solidFill>
                    <a:srgbClr val="0000FF"/>
                  </a:solidFill>
                  <a:effectLst>
                    <a:outerShdw blurRad="38100" dist="38100" dir="2700000" algn="tl">
                      <a:srgbClr val="C0C0C0"/>
                    </a:outerShdw>
                  </a:effectLst>
                  <a:latin typeface="Times New Roman" pitchFamily="18" charset="0"/>
                  <a:cs typeface="Times New Roman" pitchFamily="18" charset="0"/>
                </a:rPr>
                <a:t>SƠ ĐỒ TƯ DUY</a:t>
              </a:r>
            </a:p>
            <a:p>
              <a:pPr algn="ctr">
                <a:defRPr/>
              </a:pPr>
              <a:r>
                <a:rPr lang="en-US" sz="4400" b="1" dirty="0">
                  <a:solidFill>
                    <a:srgbClr val="0000FF"/>
                  </a:solidFill>
                  <a:effectLst>
                    <a:outerShdw blurRad="38100" dist="38100" dir="2700000" algn="tl">
                      <a:srgbClr val="C0C0C0"/>
                    </a:outerShdw>
                  </a:effectLst>
                  <a:latin typeface="Times New Roman" pitchFamily="18" charset="0"/>
                  <a:cs typeface="Times New Roman" pitchFamily="18" charset="0"/>
                </a:rPr>
                <a:t>POLIME – VẬT LIỆU POLIME</a:t>
              </a:r>
              <a:endParaRPr lang="en-US" sz="3600" b="1" dirty="0">
                <a:solidFill>
                  <a:srgbClr val="0000FF"/>
                </a:solidFill>
                <a:effectLst>
                  <a:outerShdw blurRad="38100" dist="38100" dir="2700000" algn="tl">
                    <a:srgbClr val="C0C0C0"/>
                  </a:outerShdw>
                </a:effectLst>
                <a:latin typeface="Times New Roman" pitchFamily="18" charset="0"/>
                <a:cs typeface="Times New Roman" pitchFamily="18" charset="0"/>
              </a:endParaRPr>
            </a:p>
          </p:txBody>
        </p:sp>
        <p:cxnSp>
          <p:nvCxnSpPr>
            <p:cNvPr id="7" name="Straight Connector 6"/>
            <p:cNvCxnSpPr/>
            <p:nvPr/>
          </p:nvCxnSpPr>
          <p:spPr>
            <a:xfrm>
              <a:off x="533400" y="231774"/>
              <a:ext cx="8054975"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55625" y="1447799"/>
              <a:ext cx="8054975"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pic>
        <p:nvPicPr>
          <p:cNvPr id="12297" name="Picture 9" descr="C:\Users\Admin\Desktop\Các-doanh-nghiệp-nên-áp-dụng-SMS-Marketing-như-thế-nào.jpg"/>
          <p:cNvPicPr>
            <a:picLocks noChangeAspect="1" noChangeArrowheads="1"/>
          </p:cNvPicPr>
          <p:nvPr/>
        </p:nvPicPr>
        <p:blipFill>
          <a:blip r:embed="rId2"/>
          <a:srcRect/>
          <a:stretch>
            <a:fillRect/>
          </a:stretch>
        </p:blipFill>
        <p:spPr bwMode="auto">
          <a:xfrm>
            <a:off x="1777190" y="3584323"/>
            <a:ext cx="5538010" cy="273637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7" name="Group 4"/>
          <p:cNvGrpSpPr>
            <a:grpSpLocks/>
          </p:cNvGrpSpPr>
          <p:nvPr/>
        </p:nvGrpSpPr>
        <p:grpSpPr bwMode="auto">
          <a:xfrm>
            <a:off x="908050" y="-1090613"/>
            <a:ext cx="7626350" cy="7034213"/>
            <a:chOff x="624" y="-370"/>
            <a:chExt cx="3159" cy="2922"/>
          </a:xfrm>
        </p:grpSpPr>
        <p:grpSp>
          <p:nvGrpSpPr>
            <p:cNvPr id="6186" name="Group 5"/>
            <p:cNvGrpSpPr>
              <a:grpSpLocks/>
            </p:cNvGrpSpPr>
            <p:nvPr/>
          </p:nvGrpSpPr>
          <p:grpSpPr bwMode="auto">
            <a:xfrm>
              <a:off x="624" y="0"/>
              <a:ext cx="3159" cy="2552"/>
              <a:chOff x="624" y="0"/>
              <a:chExt cx="3159" cy="2552"/>
            </a:xfrm>
          </p:grpSpPr>
          <p:grpSp>
            <p:nvGrpSpPr>
              <p:cNvPr id="6187" name="Group 6"/>
              <p:cNvGrpSpPr>
                <a:grpSpLocks/>
              </p:cNvGrpSpPr>
              <p:nvPr/>
            </p:nvGrpSpPr>
            <p:grpSpPr bwMode="auto">
              <a:xfrm>
                <a:off x="624" y="0"/>
                <a:ext cx="3159" cy="2552"/>
                <a:chOff x="1300" y="884"/>
                <a:chExt cx="3159" cy="2552"/>
              </a:xfrm>
            </p:grpSpPr>
            <p:sp>
              <p:nvSpPr>
                <p:cNvPr id="6189" name="Freeform 7"/>
                <p:cNvSpPr>
                  <a:spLocks noEditPoints="1"/>
                </p:cNvSpPr>
                <p:nvPr/>
              </p:nvSpPr>
              <p:spPr bwMode="auto">
                <a:xfrm>
                  <a:off x="1300" y="1828"/>
                  <a:ext cx="3159" cy="1608"/>
                </a:xfrm>
                <a:custGeom>
                  <a:avLst/>
                  <a:gdLst>
                    <a:gd name="T0" fmla="*/ 2147483647 w 1613"/>
                    <a:gd name="T1" fmla="*/ 0 h 821"/>
                    <a:gd name="T2" fmla="*/ 2147483647 w 1613"/>
                    <a:gd name="T3" fmla="*/ 0 h 821"/>
                    <a:gd name="T4" fmla="*/ 2147483647 w 1613"/>
                    <a:gd name="T5" fmla="*/ 2147483647 h 821"/>
                    <a:gd name="T6" fmla="*/ 2147483647 w 1613"/>
                    <a:gd name="T7" fmla="*/ 2147483647 h 821"/>
                    <a:gd name="T8" fmla="*/ 2147483647 w 1613"/>
                    <a:gd name="T9" fmla="*/ 2147483647 h 821"/>
                    <a:gd name="T10" fmla="*/ 2147483647 w 1613"/>
                    <a:gd name="T11" fmla="*/ 2147483647 h 821"/>
                    <a:gd name="T12" fmla="*/ 0 w 1613"/>
                    <a:gd name="T13" fmla="*/ 2147483647 h 821"/>
                    <a:gd name="T14" fmla="*/ 0 w 1613"/>
                    <a:gd name="T15" fmla="*/ 2147483647 h 821"/>
                    <a:gd name="T16" fmla="*/ 2147483647 w 1613"/>
                    <a:gd name="T17" fmla="*/ 0 h 821"/>
                    <a:gd name="T18" fmla="*/ 2147483647 w 1613"/>
                    <a:gd name="T19" fmla="*/ 2147483647 h 821"/>
                    <a:gd name="T20" fmla="*/ 2147483647 w 1613"/>
                    <a:gd name="T21" fmla="*/ 2147483647 h 821"/>
                    <a:gd name="T22" fmla="*/ 2147483647 w 1613"/>
                    <a:gd name="T23" fmla="*/ 2147483647 h 821"/>
                    <a:gd name="T24" fmla="*/ 2147483647 w 1613"/>
                    <a:gd name="T25" fmla="*/ 2147483647 h 821"/>
                    <a:gd name="T26" fmla="*/ 2147483647 w 1613"/>
                    <a:gd name="T27" fmla="*/ 2147483647 h 821"/>
                    <a:gd name="T28" fmla="*/ 2147483647 w 1613"/>
                    <a:gd name="T29" fmla="*/ 2147483647 h 821"/>
                    <a:gd name="T30" fmla="*/ 2147483647 w 1613"/>
                    <a:gd name="T31" fmla="*/ 2147483647 h 821"/>
                    <a:gd name="T32" fmla="*/ 2147483647 w 1613"/>
                    <a:gd name="T33" fmla="*/ 2147483647 h 821"/>
                    <a:gd name="T34" fmla="*/ 2147483647 w 1613"/>
                    <a:gd name="T35" fmla="*/ 2147483647 h 8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13"/>
                    <a:gd name="T55" fmla="*/ 0 h 821"/>
                    <a:gd name="T56" fmla="*/ 1613 w 1613"/>
                    <a:gd name="T57" fmla="*/ 821 h 8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13" h="821">
                      <a:moveTo>
                        <a:pt x="63" y="0"/>
                      </a:moveTo>
                      <a:lnTo>
                        <a:pt x="1550" y="0"/>
                      </a:lnTo>
                      <a:cubicBezTo>
                        <a:pt x="1585" y="0"/>
                        <a:pt x="1613" y="32"/>
                        <a:pt x="1613" y="71"/>
                      </a:cubicBezTo>
                      <a:lnTo>
                        <a:pt x="1613" y="751"/>
                      </a:lnTo>
                      <a:cubicBezTo>
                        <a:pt x="1613" y="790"/>
                        <a:pt x="1585" y="821"/>
                        <a:pt x="1550" y="821"/>
                      </a:cubicBezTo>
                      <a:lnTo>
                        <a:pt x="63" y="821"/>
                      </a:lnTo>
                      <a:cubicBezTo>
                        <a:pt x="28" y="821"/>
                        <a:pt x="0" y="790"/>
                        <a:pt x="0" y="751"/>
                      </a:cubicBezTo>
                      <a:lnTo>
                        <a:pt x="0" y="71"/>
                      </a:lnTo>
                      <a:cubicBezTo>
                        <a:pt x="0" y="32"/>
                        <a:pt x="28" y="0"/>
                        <a:pt x="63" y="0"/>
                      </a:cubicBezTo>
                      <a:close/>
                      <a:moveTo>
                        <a:pt x="73" y="36"/>
                      </a:moveTo>
                      <a:lnTo>
                        <a:pt x="1540" y="36"/>
                      </a:lnTo>
                      <a:cubicBezTo>
                        <a:pt x="1561" y="36"/>
                        <a:pt x="1579" y="55"/>
                        <a:pt x="1579" y="79"/>
                      </a:cubicBezTo>
                      <a:lnTo>
                        <a:pt x="1579" y="744"/>
                      </a:lnTo>
                      <a:cubicBezTo>
                        <a:pt x="1579" y="768"/>
                        <a:pt x="1561" y="787"/>
                        <a:pt x="1540" y="787"/>
                      </a:cubicBezTo>
                      <a:lnTo>
                        <a:pt x="73" y="787"/>
                      </a:lnTo>
                      <a:cubicBezTo>
                        <a:pt x="52" y="787"/>
                        <a:pt x="34" y="768"/>
                        <a:pt x="34" y="744"/>
                      </a:cubicBezTo>
                      <a:lnTo>
                        <a:pt x="34" y="79"/>
                      </a:lnTo>
                      <a:cubicBezTo>
                        <a:pt x="34" y="55"/>
                        <a:pt x="52" y="36"/>
                        <a:pt x="73" y="36"/>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6190" name="Freeform 8"/>
                <p:cNvSpPr>
                  <a:spLocks noEditPoints="1"/>
                </p:cNvSpPr>
                <p:nvPr/>
              </p:nvSpPr>
              <p:spPr bwMode="auto">
                <a:xfrm>
                  <a:off x="1365" y="1897"/>
                  <a:ext cx="3027" cy="1474"/>
                </a:xfrm>
                <a:custGeom>
                  <a:avLst/>
                  <a:gdLst>
                    <a:gd name="T0" fmla="*/ 2147483647 w 1546"/>
                    <a:gd name="T1" fmla="*/ 0 h 753"/>
                    <a:gd name="T2" fmla="*/ 2147483647 w 1546"/>
                    <a:gd name="T3" fmla="*/ 0 h 753"/>
                    <a:gd name="T4" fmla="*/ 2147483647 w 1546"/>
                    <a:gd name="T5" fmla="*/ 2147483647 h 753"/>
                    <a:gd name="T6" fmla="*/ 2147483647 w 1546"/>
                    <a:gd name="T7" fmla="*/ 2147483647 h 753"/>
                    <a:gd name="T8" fmla="*/ 2147483647 w 1546"/>
                    <a:gd name="T9" fmla="*/ 2147483647 h 753"/>
                    <a:gd name="T10" fmla="*/ 2147483647 w 1546"/>
                    <a:gd name="T11" fmla="*/ 2147483647 h 753"/>
                    <a:gd name="T12" fmla="*/ 0 w 1546"/>
                    <a:gd name="T13" fmla="*/ 2147483647 h 753"/>
                    <a:gd name="T14" fmla="*/ 0 w 1546"/>
                    <a:gd name="T15" fmla="*/ 2147483647 h 753"/>
                    <a:gd name="T16" fmla="*/ 2147483647 w 1546"/>
                    <a:gd name="T17" fmla="*/ 0 h 753"/>
                    <a:gd name="T18" fmla="*/ 2147483647 w 1546"/>
                    <a:gd name="T19" fmla="*/ 2147483647 h 753"/>
                    <a:gd name="T20" fmla="*/ 2147483647 w 1546"/>
                    <a:gd name="T21" fmla="*/ 2147483647 h 753"/>
                    <a:gd name="T22" fmla="*/ 2147483647 w 1546"/>
                    <a:gd name="T23" fmla="*/ 2147483647 h 753"/>
                    <a:gd name="T24" fmla="*/ 2147483647 w 1546"/>
                    <a:gd name="T25" fmla="*/ 2147483647 h 753"/>
                    <a:gd name="T26" fmla="*/ 2147483647 w 1546"/>
                    <a:gd name="T27" fmla="*/ 2147483647 h 753"/>
                    <a:gd name="T28" fmla="*/ 2147483647 w 1546"/>
                    <a:gd name="T29" fmla="*/ 2147483647 h 753"/>
                    <a:gd name="T30" fmla="*/ 2147483647 w 1546"/>
                    <a:gd name="T31" fmla="*/ 2147483647 h 753"/>
                    <a:gd name="T32" fmla="*/ 2147483647 w 1546"/>
                    <a:gd name="T33" fmla="*/ 2147483647 h 753"/>
                    <a:gd name="T34" fmla="*/ 2147483647 w 1546"/>
                    <a:gd name="T35" fmla="*/ 2147483647 h 7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46"/>
                    <a:gd name="T55" fmla="*/ 0 h 753"/>
                    <a:gd name="T56" fmla="*/ 1546 w 1546"/>
                    <a:gd name="T57" fmla="*/ 753 h 75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46" h="753">
                      <a:moveTo>
                        <a:pt x="40" y="0"/>
                      </a:moveTo>
                      <a:lnTo>
                        <a:pt x="1506" y="0"/>
                      </a:lnTo>
                      <a:cubicBezTo>
                        <a:pt x="1528" y="0"/>
                        <a:pt x="1546" y="19"/>
                        <a:pt x="1546" y="43"/>
                      </a:cubicBezTo>
                      <a:lnTo>
                        <a:pt x="1546" y="710"/>
                      </a:lnTo>
                      <a:cubicBezTo>
                        <a:pt x="1546" y="734"/>
                        <a:pt x="1528" y="753"/>
                        <a:pt x="1506" y="753"/>
                      </a:cubicBezTo>
                      <a:lnTo>
                        <a:pt x="40" y="753"/>
                      </a:lnTo>
                      <a:cubicBezTo>
                        <a:pt x="18" y="753"/>
                        <a:pt x="0" y="734"/>
                        <a:pt x="0" y="710"/>
                      </a:cubicBezTo>
                      <a:lnTo>
                        <a:pt x="0" y="43"/>
                      </a:lnTo>
                      <a:cubicBezTo>
                        <a:pt x="0" y="19"/>
                        <a:pt x="18" y="0"/>
                        <a:pt x="40" y="0"/>
                      </a:cubicBezTo>
                      <a:close/>
                      <a:moveTo>
                        <a:pt x="40" y="1"/>
                      </a:moveTo>
                      <a:lnTo>
                        <a:pt x="1507" y="1"/>
                      </a:lnTo>
                      <a:cubicBezTo>
                        <a:pt x="1528" y="1"/>
                        <a:pt x="1546" y="20"/>
                        <a:pt x="1546" y="44"/>
                      </a:cubicBezTo>
                      <a:lnTo>
                        <a:pt x="1546" y="709"/>
                      </a:lnTo>
                      <a:cubicBezTo>
                        <a:pt x="1546" y="733"/>
                        <a:pt x="1528" y="752"/>
                        <a:pt x="1507" y="752"/>
                      </a:cubicBezTo>
                      <a:lnTo>
                        <a:pt x="40" y="752"/>
                      </a:lnTo>
                      <a:cubicBezTo>
                        <a:pt x="19" y="752"/>
                        <a:pt x="1" y="733"/>
                        <a:pt x="1" y="709"/>
                      </a:cubicBezTo>
                      <a:lnTo>
                        <a:pt x="1" y="44"/>
                      </a:lnTo>
                      <a:cubicBezTo>
                        <a:pt x="1" y="20"/>
                        <a:pt x="19" y="1"/>
                        <a:pt x="40" y="1"/>
                      </a:cubicBezTo>
                      <a:close/>
                    </a:path>
                  </a:pathLst>
                </a:custGeom>
                <a:solidFill>
                  <a:srgbClr val="0089E1"/>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6191" name="Freeform 9"/>
                <p:cNvSpPr>
                  <a:spLocks noEditPoints="1"/>
                </p:cNvSpPr>
                <p:nvPr/>
              </p:nvSpPr>
              <p:spPr bwMode="auto">
                <a:xfrm>
                  <a:off x="1319" y="1855"/>
                  <a:ext cx="3120" cy="1558"/>
                </a:xfrm>
                <a:custGeom>
                  <a:avLst/>
                  <a:gdLst>
                    <a:gd name="T0" fmla="*/ 2147483647 w 1593"/>
                    <a:gd name="T1" fmla="*/ 0 h 795"/>
                    <a:gd name="T2" fmla="*/ 2147483647 w 1593"/>
                    <a:gd name="T3" fmla="*/ 0 h 795"/>
                    <a:gd name="T4" fmla="*/ 2147483647 w 1593"/>
                    <a:gd name="T5" fmla="*/ 2147483647 h 795"/>
                    <a:gd name="T6" fmla="*/ 2147483647 w 1593"/>
                    <a:gd name="T7" fmla="*/ 2147483647 h 795"/>
                    <a:gd name="T8" fmla="*/ 2147483647 w 1593"/>
                    <a:gd name="T9" fmla="*/ 2147483647 h 795"/>
                    <a:gd name="T10" fmla="*/ 2147483647 w 1593"/>
                    <a:gd name="T11" fmla="*/ 2147483647 h 795"/>
                    <a:gd name="T12" fmla="*/ 0 w 1593"/>
                    <a:gd name="T13" fmla="*/ 2147483647 h 795"/>
                    <a:gd name="T14" fmla="*/ 0 w 1593"/>
                    <a:gd name="T15" fmla="*/ 2147483647 h 795"/>
                    <a:gd name="T16" fmla="*/ 2147483647 w 1593"/>
                    <a:gd name="T17" fmla="*/ 0 h 795"/>
                    <a:gd name="T18" fmla="*/ 2147483647 w 1593"/>
                    <a:gd name="T19" fmla="*/ 2147483647 h 795"/>
                    <a:gd name="T20" fmla="*/ 2147483647 w 1593"/>
                    <a:gd name="T21" fmla="*/ 2147483647 h 795"/>
                    <a:gd name="T22" fmla="*/ 2147483647 w 1593"/>
                    <a:gd name="T23" fmla="*/ 2147483647 h 795"/>
                    <a:gd name="T24" fmla="*/ 2147483647 w 1593"/>
                    <a:gd name="T25" fmla="*/ 2147483647 h 795"/>
                    <a:gd name="T26" fmla="*/ 2147483647 w 1593"/>
                    <a:gd name="T27" fmla="*/ 2147483647 h 795"/>
                    <a:gd name="T28" fmla="*/ 2147483647 w 1593"/>
                    <a:gd name="T29" fmla="*/ 2147483647 h 795"/>
                    <a:gd name="T30" fmla="*/ 2147483647 w 1593"/>
                    <a:gd name="T31" fmla="*/ 2147483647 h 795"/>
                    <a:gd name="T32" fmla="*/ 2147483647 w 1593"/>
                    <a:gd name="T33" fmla="*/ 2147483647 h 795"/>
                    <a:gd name="T34" fmla="*/ 2147483647 w 1593"/>
                    <a:gd name="T35" fmla="*/ 2147483647 h 7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93"/>
                    <a:gd name="T55" fmla="*/ 0 h 795"/>
                    <a:gd name="T56" fmla="*/ 1593 w 1593"/>
                    <a:gd name="T57" fmla="*/ 795 h 79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93" h="795">
                      <a:moveTo>
                        <a:pt x="56" y="0"/>
                      </a:moveTo>
                      <a:lnTo>
                        <a:pt x="1537" y="0"/>
                      </a:lnTo>
                      <a:cubicBezTo>
                        <a:pt x="1568" y="0"/>
                        <a:pt x="1593" y="29"/>
                        <a:pt x="1593" y="64"/>
                      </a:cubicBezTo>
                      <a:lnTo>
                        <a:pt x="1593" y="731"/>
                      </a:lnTo>
                      <a:cubicBezTo>
                        <a:pt x="1593" y="766"/>
                        <a:pt x="1568" y="795"/>
                        <a:pt x="1537" y="795"/>
                      </a:cubicBezTo>
                      <a:lnTo>
                        <a:pt x="56" y="795"/>
                      </a:lnTo>
                      <a:cubicBezTo>
                        <a:pt x="25" y="795"/>
                        <a:pt x="0" y="766"/>
                        <a:pt x="0" y="731"/>
                      </a:cubicBezTo>
                      <a:lnTo>
                        <a:pt x="0" y="64"/>
                      </a:lnTo>
                      <a:cubicBezTo>
                        <a:pt x="0" y="29"/>
                        <a:pt x="25" y="0"/>
                        <a:pt x="56" y="0"/>
                      </a:cubicBezTo>
                      <a:close/>
                      <a:moveTo>
                        <a:pt x="63" y="22"/>
                      </a:moveTo>
                      <a:lnTo>
                        <a:pt x="1530" y="22"/>
                      </a:lnTo>
                      <a:cubicBezTo>
                        <a:pt x="1551" y="22"/>
                        <a:pt x="1569" y="41"/>
                        <a:pt x="1569" y="65"/>
                      </a:cubicBezTo>
                      <a:lnTo>
                        <a:pt x="1569" y="730"/>
                      </a:lnTo>
                      <a:cubicBezTo>
                        <a:pt x="1569" y="754"/>
                        <a:pt x="1551" y="773"/>
                        <a:pt x="1530" y="773"/>
                      </a:cubicBezTo>
                      <a:lnTo>
                        <a:pt x="63" y="773"/>
                      </a:lnTo>
                      <a:cubicBezTo>
                        <a:pt x="42" y="773"/>
                        <a:pt x="24" y="754"/>
                        <a:pt x="24" y="730"/>
                      </a:cubicBezTo>
                      <a:lnTo>
                        <a:pt x="24" y="65"/>
                      </a:lnTo>
                      <a:cubicBezTo>
                        <a:pt x="24" y="41"/>
                        <a:pt x="42" y="22"/>
                        <a:pt x="63" y="22"/>
                      </a:cubicBezTo>
                      <a:close/>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6192" name="Rectangle 10"/>
                <p:cNvSpPr>
                  <a:spLocks noChangeArrowheads="1"/>
                </p:cNvSpPr>
                <p:nvPr/>
              </p:nvSpPr>
              <p:spPr bwMode="auto">
                <a:xfrm>
                  <a:off x="1319" y="1967"/>
                  <a:ext cx="22" cy="13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6193" name="Rectangle 11"/>
                <p:cNvSpPr>
                  <a:spLocks noChangeArrowheads="1"/>
                </p:cNvSpPr>
                <p:nvPr/>
              </p:nvSpPr>
              <p:spPr bwMode="auto">
                <a:xfrm>
                  <a:off x="1429" y="3387"/>
                  <a:ext cx="2883" cy="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6194" name="Rectangle 12"/>
                <p:cNvSpPr>
                  <a:spLocks noChangeArrowheads="1"/>
                </p:cNvSpPr>
                <p:nvPr/>
              </p:nvSpPr>
              <p:spPr bwMode="auto">
                <a:xfrm>
                  <a:off x="1417" y="1855"/>
                  <a:ext cx="2924" cy="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6195" name="Rectangle 13"/>
                <p:cNvSpPr>
                  <a:spLocks noChangeArrowheads="1"/>
                </p:cNvSpPr>
                <p:nvPr/>
              </p:nvSpPr>
              <p:spPr bwMode="auto">
                <a:xfrm>
                  <a:off x="4418" y="1977"/>
                  <a:ext cx="23" cy="1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6196" name="Freeform 14"/>
                <p:cNvSpPr>
                  <a:spLocks/>
                </p:cNvSpPr>
                <p:nvPr/>
              </p:nvSpPr>
              <p:spPr bwMode="auto">
                <a:xfrm>
                  <a:off x="1319" y="1855"/>
                  <a:ext cx="145" cy="114"/>
                </a:xfrm>
                <a:custGeom>
                  <a:avLst/>
                  <a:gdLst>
                    <a:gd name="T0" fmla="*/ 2147483647 w 74"/>
                    <a:gd name="T1" fmla="*/ 0 h 58"/>
                    <a:gd name="T2" fmla="*/ 0 w 74"/>
                    <a:gd name="T3" fmla="*/ 2147483647 h 58"/>
                    <a:gd name="T4" fmla="*/ 2147483647 w 74"/>
                    <a:gd name="T5" fmla="*/ 2147483647 h 58"/>
                    <a:gd name="T6" fmla="*/ 2147483647 w 74"/>
                    <a:gd name="T7" fmla="*/ 2147483647 h 58"/>
                    <a:gd name="T8" fmla="*/ 2147483647 w 74"/>
                    <a:gd name="T9" fmla="*/ 0 h 58"/>
                    <a:gd name="T10" fmla="*/ 0 60000 65536"/>
                    <a:gd name="T11" fmla="*/ 0 60000 65536"/>
                    <a:gd name="T12" fmla="*/ 0 60000 65536"/>
                    <a:gd name="T13" fmla="*/ 0 60000 65536"/>
                    <a:gd name="T14" fmla="*/ 0 60000 65536"/>
                    <a:gd name="T15" fmla="*/ 0 w 74"/>
                    <a:gd name="T16" fmla="*/ 0 h 58"/>
                    <a:gd name="T17" fmla="*/ 74 w 74"/>
                    <a:gd name="T18" fmla="*/ 58 h 58"/>
                  </a:gdLst>
                  <a:ahLst/>
                  <a:cxnLst>
                    <a:cxn ang="T10">
                      <a:pos x="T0" y="T1"/>
                    </a:cxn>
                    <a:cxn ang="T11">
                      <a:pos x="T2" y="T3"/>
                    </a:cxn>
                    <a:cxn ang="T12">
                      <a:pos x="T4" y="T5"/>
                    </a:cxn>
                    <a:cxn ang="T13">
                      <a:pos x="T6" y="T7"/>
                    </a:cxn>
                    <a:cxn ang="T14">
                      <a:pos x="T8" y="T9"/>
                    </a:cxn>
                  </a:cxnLst>
                  <a:rect l="T15" t="T16" r="T17" b="T18"/>
                  <a:pathLst>
                    <a:path w="74" h="58">
                      <a:moveTo>
                        <a:pt x="51" y="0"/>
                      </a:moveTo>
                      <a:cubicBezTo>
                        <a:pt x="20" y="4"/>
                        <a:pt x="2" y="29"/>
                        <a:pt x="0" y="57"/>
                      </a:cubicBezTo>
                      <a:lnTo>
                        <a:pt x="11" y="58"/>
                      </a:lnTo>
                      <a:cubicBezTo>
                        <a:pt x="12" y="35"/>
                        <a:pt x="27" y="15"/>
                        <a:pt x="51" y="11"/>
                      </a:cubicBezTo>
                      <a:cubicBezTo>
                        <a:pt x="74" y="8"/>
                        <a:pt x="51" y="0"/>
                        <a:pt x="5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6197" name="Freeform 15"/>
                <p:cNvSpPr>
                  <a:spLocks/>
                </p:cNvSpPr>
                <p:nvPr/>
              </p:nvSpPr>
              <p:spPr bwMode="auto">
                <a:xfrm>
                  <a:off x="4329" y="1855"/>
                  <a:ext cx="120" cy="147"/>
                </a:xfrm>
                <a:custGeom>
                  <a:avLst/>
                  <a:gdLst>
                    <a:gd name="T0" fmla="*/ 0 w 61"/>
                    <a:gd name="T1" fmla="*/ 0 h 75"/>
                    <a:gd name="T2" fmla="*/ 2147483647 w 61"/>
                    <a:gd name="T3" fmla="*/ 2147483647 h 75"/>
                    <a:gd name="T4" fmla="*/ 2147483647 w 61"/>
                    <a:gd name="T5" fmla="*/ 2147483647 h 75"/>
                    <a:gd name="T6" fmla="*/ 0 w 61"/>
                    <a:gd name="T7" fmla="*/ 2147483647 h 75"/>
                    <a:gd name="T8" fmla="*/ 0 w 61"/>
                    <a:gd name="T9" fmla="*/ 0 h 75"/>
                    <a:gd name="T10" fmla="*/ 0 60000 65536"/>
                    <a:gd name="T11" fmla="*/ 0 60000 65536"/>
                    <a:gd name="T12" fmla="*/ 0 60000 65536"/>
                    <a:gd name="T13" fmla="*/ 0 60000 65536"/>
                    <a:gd name="T14" fmla="*/ 0 60000 65536"/>
                    <a:gd name="T15" fmla="*/ 0 w 61"/>
                    <a:gd name="T16" fmla="*/ 0 h 75"/>
                    <a:gd name="T17" fmla="*/ 61 w 61"/>
                    <a:gd name="T18" fmla="*/ 75 h 75"/>
                  </a:gdLst>
                  <a:ahLst/>
                  <a:cxnLst>
                    <a:cxn ang="T10">
                      <a:pos x="T0" y="T1"/>
                    </a:cxn>
                    <a:cxn ang="T11">
                      <a:pos x="T2" y="T3"/>
                    </a:cxn>
                    <a:cxn ang="T12">
                      <a:pos x="T4" y="T5"/>
                    </a:cxn>
                    <a:cxn ang="T13">
                      <a:pos x="T6" y="T7"/>
                    </a:cxn>
                    <a:cxn ang="T14">
                      <a:pos x="T8" y="T9"/>
                    </a:cxn>
                  </a:cxnLst>
                  <a:rect l="T15" t="T16" r="T17" b="T18"/>
                  <a:pathLst>
                    <a:path w="61" h="75">
                      <a:moveTo>
                        <a:pt x="0" y="0"/>
                      </a:moveTo>
                      <a:cubicBezTo>
                        <a:pt x="41" y="0"/>
                        <a:pt x="61" y="44"/>
                        <a:pt x="57" y="68"/>
                      </a:cubicBezTo>
                      <a:lnTo>
                        <a:pt x="44" y="69"/>
                      </a:lnTo>
                      <a:cubicBezTo>
                        <a:pt x="49" y="75"/>
                        <a:pt x="44" y="17"/>
                        <a:pt x="0" y="1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6198" name="Freeform 16"/>
                <p:cNvSpPr>
                  <a:spLocks/>
                </p:cNvSpPr>
                <p:nvPr/>
              </p:nvSpPr>
              <p:spPr bwMode="auto">
                <a:xfrm>
                  <a:off x="4302" y="3293"/>
                  <a:ext cx="141" cy="127"/>
                </a:xfrm>
                <a:custGeom>
                  <a:avLst/>
                  <a:gdLst>
                    <a:gd name="T0" fmla="*/ 2147483647 w 72"/>
                    <a:gd name="T1" fmla="*/ 0 h 65"/>
                    <a:gd name="T2" fmla="*/ 0 w 72"/>
                    <a:gd name="T3" fmla="*/ 2147483647 h 65"/>
                    <a:gd name="T4" fmla="*/ 2147483647 w 72"/>
                    <a:gd name="T5" fmla="*/ 2147483647 h 65"/>
                    <a:gd name="T6" fmla="*/ 2147483647 w 72"/>
                    <a:gd name="T7" fmla="*/ 0 h 65"/>
                    <a:gd name="T8" fmla="*/ 2147483647 w 72"/>
                    <a:gd name="T9" fmla="*/ 0 h 65"/>
                    <a:gd name="T10" fmla="*/ 0 60000 65536"/>
                    <a:gd name="T11" fmla="*/ 0 60000 65536"/>
                    <a:gd name="T12" fmla="*/ 0 60000 65536"/>
                    <a:gd name="T13" fmla="*/ 0 60000 65536"/>
                    <a:gd name="T14" fmla="*/ 0 60000 65536"/>
                    <a:gd name="T15" fmla="*/ 0 w 72"/>
                    <a:gd name="T16" fmla="*/ 0 h 65"/>
                    <a:gd name="T17" fmla="*/ 72 w 72"/>
                    <a:gd name="T18" fmla="*/ 65 h 65"/>
                  </a:gdLst>
                  <a:ahLst/>
                  <a:cxnLst>
                    <a:cxn ang="T10">
                      <a:pos x="T0" y="T1"/>
                    </a:cxn>
                    <a:cxn ang="T11">
                      <a:pos x="T2" y="T3"/>
                    </a:cxn>
                    <a:cxn ang="T12">
                      <a:pos x="T4" y="T5"/>
                    </a:cxn>
                    <a:cxn ang="T13">
                      <a:pos x="T6" y="T7"/>
                    </a:cxn>
                    <a:cxn ang="T14">
                      <a:pos x="T8" y="T9"/>
                    </a:cxn>
                  </a:cxnLst>
                  <a:rect l="T15" t="T16" r="T17" b="T18"/>
                  <a:pathLst>
                    <a:path w="72" h="65">
                      <a:moveTo>
                        <a:pt x="59" y="0"/>
                      </a:moveTo>
                      <a:cubicBezTo>
                        <a:pt x="52" y="33"/>
                        <a:pt x="26" y="50"/>
                        <a:pt x="0" y="48"/>
                      </a:cubicBezTo>
                      <a:lnTo>
                        <a:pt x="2" y="62"/>
                      </a:lnTo>
                      <a:cubicBezTo>
                        <a:pt x="37" y="65"/>
                        <a:pt x="70" y="42"/>
                        <a:pt x="72" y="0"/>
                      </a:cubicBezTo>
                      <a:lnTo>
                        <a:pt x="5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6199" name="Freeform 17"/>
                <p:cNvSpPr>
                  <a:spLocks/>
                </p:cNvSpPr>
                <p:nvPr/>
              </p:nvSpPr>
              <p:spPr bwMode="auto">
                <a:xfrm>
                  <a:off x="1321" y="3305"/>
                  <a:ext cx="110" cy="109"/>
                </a:xfrm>
                <a:custGeom>
                  <a:avLst/>
                  <a:gdLst>
                    <a:gd name="T0" fmla="*/ 0 w 56"/>
                    <a:gd name="T1" fmla="*/ 2147483647 h 56"/>
                    <a:gd name="T2" fmla="*/ 2147483647 w 56"/>
                    <a:gd name="T3" fmla="*/ 2147483647 h 56"/>
                    <a:gd name="T4" fmla="*/ 2147483647 w 56"/>
                    <a:gd name="T5" fmla="*/ 2147483647 h 56"/>
                    <a:gd name="T6" fmla="*/ 2147483647 w 56"/>
                    <a:gd name="T7" fmla="*/ 0 h 56"/>
                    <a:gd name="T8" fmla="*/ 0 w 56"/>
                    <a:gd name="T9" fmla="*/ 2147483647 h 56"/>
                    <a:gd name="T10" fmla="*/ 0 60000 65536"/>
                    <a:gd name="T11" fmla="*/ 0 60000 65536"/>
                    <a:gd name="T12" fmla="*/ 0 60000 65536"/>
                    <a:gd name="T13" fmla="*/ 0 60000 65536"/>
                    <a:gd name="T14" fmla="*/ 0 60000 65536"/>
                    <a:gd name="T15" fmla="*/ 0 w 56"/>
                    <a:gd name="T16" fmla="*/ 0 h 56"/>
                    <a:gd name="T17" fmla="*/ 56 w 56"/>
                    <a:gd name="T18" fmla="*/ 56 h 56"/>
                  </a:gdLst>
                  <a:ahLst/>
                  <a:cxnLst>
                    <a:cxn ang="T10">
                      <a:pos x="T0" y="T1"/>
                    </a:cxn>
                    <a:cxn ang="T11">
                      <a:pos x="T2" y="T3"/>
                    </a:cxn>
                    <a:cxn ang="T12">
                      <a:pos x="T4" y="T5"/>
                    </a:cxn>
                    <a:cxn ang="T13">
                      <a:pos x="T6" y="T7"/>
                    </a:cxn>
                    <a:cxn ang="T14">
                      <a:pos x="T8" y="T9"/>
                    </a:cxn>
                  </a:cxnLst>
                  <a:rect l="T15" t="T16" r="T17" b="T18"/>
                  <a:pathLst>
                    <a:path w="56" h="56">
                      <a:moveTo>
                        <a:pt x="0" y="1"/>
                      </a:moveTo>
                      <a:cubicBezTo>
                        <a:pt x="1" y="33"/>
                        <a:pt x="25" y="53"/>
                        <a:pt x="56" y="56"/>
                      </a:cubicBezTo>
                      <a:lnTo>
                        <a:pt x="56" y="42"/>
                      </a:lnTo>
                      <a:cubicBezTo>
                        <a:pt x="36" y="42"/>
                        <a:pt x="17" y="32"/>
                        <a:pt x="10"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6200" name="Rectangle 18"/>
                <p:cNvSpPr>
                  <a:spLocks noChangeArrowheads="1"/>
                </p:cNvSpPr>
                <p:nvPr/>
              </p:nvSpPr>
              <p:spPr bwMode="auto">
                <a:xfrm>
                  <a:off x="1744" y="1748"/>
                  <a:ext cx="2274" cy="37"/>
                </a:xfrm>
                <a:prstGeom prst="rect">
                  <a:avLst/>
                </a:prstGeom>
                <a:solidFill>
                  <a:srgbClr val="C1C0BF"/>
                </a:solidFill>
                <a:ln w="0">
                  <a:solidFill>
                    <a:srgbClr val="24211D"/>
                  </a:solidFill>
                  <a:miter lim="800000"/>
                  <a:headEnd/>
                  <a:tailEnd/>
                </a:ln>
              </p:spPr>
              <p:txBody>
                <a:bodyPr/>
                <a:lstStyle/>
                <a:p>
                  <a:pPr eaLnBrk="0" hangingPunct="0"/>
                  <a:endParaRPr lang="en-US" sz="2000">
                    <a:latin typeface=".VnTime" pitchFamily="34" charset="0"/>
                    <a:cs typeface="Arial" charset="0"/>
                  </a:endParaRPr>
                </a:p>
              </p:txBody>
            </p:sp>
            <p:sp>
              <p:nvSpPr>
                <p:cNvPr id="6201" name="Oval 19"/>
                <p:cNvSpPr>
                  <a:spLocks noChangeArrowheads="1"/>
                </p:cNvSpPr>
                <p:nvPr/>
              </p:nvSpPr>
              <p:spPr bwMode="auto">
                <a:xfrm>
                  <a:off x="1742" y="1748"/>
                  <a:ext cx="4" cy="37"/>
                </a:xfrm>
                <a:prstGeom prst="ellipse">
                  <a:avLst/>
                </a:prstGeom>
                <a:solidFill>
                  <a:srgbClr val="949393"/>
                </a:solidFill>
                <a:ln w="0">
                  <a:solidFill>
                    <a:srgbClr val="24211D"/>
                  </a:solidFill>
                  <a:round/>
                  <a:headEnd/>
                  <a:tailEnd/>
                </a:ln>
              </p:spPr>
              <p:txBody>
                <a:bodyPr/>
                <a:lstStyle/>
                <a:p>
                  <a:pPr eaLnBrk="0" hangingPunct="0"/>
                  <a:endParaRPr lang="en-US" sz="2000">
                    <a:latin typeface=".VnTime" pitchFamily="34" charset="0"/>
                    <a:cs typeface="Arial" charset="0"/>
                  </a:endParaRPr>
                </a:p>
              </p:txBody>
            </p:sp>
            <p:sp>
              <p:nvSpPr>
                <p:cNvPr id="6202" name="Rectangle 20"/>
                <p:cNvSpPr>
                  <a:spLocks noChangeArrowheads="1"/>
                </p:cNvSpPr>
                <p:nvPr/>
              </p:nvSpPr>
              <p:spPr bwMode="auto">
                <a:xfrm>
                  <a:off x="1760" y="1756"/>
                  <a:ext cx="2242" cy="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6203" name="Rectangle 21"/>
                <p:cNvSpPr>
                  <a:spLocks noChangeArrowheads="1"/>
                </p:cNvSpPr>
                <p:nvPr/>
              </p:nvSpPr>
              <p:spPr bwMode="auto">
                <a:xfrm>
                  <a:off x="2447" y="884"/>
                  <a:ext cx="47" cy="862"/>
                </a:xfrm>
                <a:prstGeom prst="rect">
                  <a:avLst/>
                </a:prstGeom>
                <a:solidFill>
                  <a:srgbClr val="C1C0BF"/>
                </a:solidFill>
                <a:ln w="0">
                  <a:solidFill>
                    <a:srgbClr val="24211D"/>
                  </a:solidFill>
                  <a:miter lim="800000"/>
                  <a:headEnd/>
                  <a:tailEnd/>
                </a:ln>
              </p:spPr>
              <p:txBody>
                <a:bodyPr/>
                <a:lstStyle/>
                <a:p>
                  <a:pPr eaLnBrk="0" hangingPunct="0"/>
                  <a:endParaRPr lang="en-US" sz="2000">
                    <a:latin typeface=".VnTime" pitchFamily="34" charset="0"/>
                    <a:cs typeface="Arial" charset="0"/>
                  </a:endParaRPr>
                </a:p>
              </p:txBody>
            </p:sp>
            <p:sp>
              <p:nvSpPr>
                <p:cNvPr id="6204" name="Rectangle 22"/>
                <p:cNvSpPr>
                  <a:spLocks noChangeArrowheads="1"/>
                </p:cNvSpPr>
                <p:nvPr/>
              </p:nvSpPr>
              <p:spPr bwMode="auto">
                <a:xfrm>
                  <a:off x="2455" y="904"/>
                  <a:ext cx="14" cy="8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6205" name="Freeform 23"/>
                <p:cNvSpPr>
                  <a:spLocks/>
                </p:cNvSpPr>
                <p:nvPr/>
              </p:nvSpPr>
              <p:spPr bwMode="auto">
                <a:xfrm>
                  <a:off x="2424" y="1742"/>
                  <a:ext cx="90" cy="49"/>
                </a:xfrm>
                <a:custGeom>
                  <a:avLst/>
                  <a:gdLst>
                    <a:gd name="T0" fmla="*/ 2147483647 w 46"/>
                    <a:gd name="T1" fmla="*/ 0 h 25"/>
                    <a:gd name="T2" fmla="*/ 2147483647 w 46"/>
                    <a:gd name="T3" fmla="*/ 0 h 25"/>
                    <a:gd name="T4" fmla="*/ 2147483647 w 46"/>
                    <a:gd name="T5" fmla="*/ 2147483647 h 25"/>
                    <a:gd name="T6" fmla="*/ 2147483647 w 46"/>
                    <a:gd name="T7" fmla="*/ 2147483647 h 25"/>
                    <a:gd name="T8" fmla="*/ 2147483647 w 46"/>
                    <a:gd name="T9" fmla="*/ 0 h 25"/>
                    <a:gd name="T10" fmla="*/ 0 60000 65536"/>
                    <a:gd name="T11" fmla="*/ 0 60000 65536"/>
                    <a:gd name="T12" fmla="*/ 0 60000 65536"/>
                    <a:gd name="T13" fmla="*/ 0 60000 65536"/>
                    <a:gd name="T14" fmla="*/ 0 60000 65536"/>
                    <a:gd name="T15" fmla="*/ 0 w 46"/>
                    <a:gd name="T16" fmla="*/ 0 h 25"/>
                    <a:gd name="T17" fmla="*/ 46 w 46"/>
                    <a:gd name="T18" fmla="*/ 25 h 25"/>
                  </a:gdLst>
                  <a:ahLst/>
                  <a:cxnLst>
                    <a:cxn ang="T10">
                      <a:pos x="T0" y="T1"/>
                    </a:cxn>
                    <a:cxn ang="T11">
                      <a:pos x="T2" y="T3"/>
                    </a:cxn>
                    <a:cxn ang="T12">
                      <a:pos x="T4" y="T5"/>
                    </a:cxn>
                    <a:cxn ang="T13">
                      <a:pos x="T6" y="T7"/>
                    </a:cxn>
                    <a:cxn ang="T14">
                      <a:pos x="T8" y="T9"/>
                    </a:cxn>
                  </a:cxnLst>
                  <a:rect l="T15" t="T16" r="T17" b="T18"/>
                  <a:pathLst>
                    <a:path w="46" h="25">
                      <a:moveTo>
                        <a:pt x="1" y="0"/>
                      </a:moveTo>
                      <a:lnTo>
                        <a:pt x="46" y="0"/>
                      </a:lnTo>
                      <a:lnTo>
                        <a:pt x="46" y="25"/>
                      </a:lnTo>
                      <a:lnTo>
                        <a:pt x="1" y="25"/>
                      </a:lnTo>
                      <a:cubicBezTo>
                        <a:pt x="0" y="17"/>
                        <a:pt x="1" y="9"/>
                        <a:pt x="1" y="0"/>
                      </a:cubicBezTo>
                      <a:close/>
                    </a:path>
                  </a:pathLst>
                </a:custGeom>
                <a:solidFill>
                  <a:srgbClr val="A9A8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6206" name="Freeform 24"/>
                <p:cNvSpPr>
                  <a:spLocks noEditPoints="1"/>
                </p:cNvSpPr>
                <p:nvPr/>
              </p:nvSpPr>
              <p:spPr bwMode="auto">
                <a:xfrm>
                  <a:off x="2430" y="1748"/>
                  <a:ext cx="25" cy="19"/>
                </a:xfrm>
                <a:custGeom>
                  <a:avLst/>
                  <a:gdLst>
                    <a:gd name="T0" fmla="*/ 2147483647 w 13"/>
                    <a:gd name="T1" fmla="*/ 0 h 10"/>
                    <a:gd name="T2" fmla="*/ 2147483647 w 13"/>
                    <a:gd name="T3" fmla="*/ 2147483647 h 10"/>
                    <a:gd name="T4" fmla="*/ 2147483647 w 13"/>
                    <a:gd name="T5" fmla="*/ 2147483647 h 10"/>
                    <a:gd name="T6" fmla="*/ 2147483647 w 13"/>
                    <a:gd name="T7" fmla="*/ 2147483647 h 10"/>
                    <a:gd name="T8" fmla="*/ 2147483647 w 13"/>
                    <a:gd name="T9" fmla="*/ 2147483647 h 10"/>
                    <a:gd name="T10" fmla="*/ 2147483647 w 13"/>
                    <a:gd name="T11" fmla="*/ 2147483647 h 10"/>
                    <a:gd name="T12" fmla="*/ 0 w 13"/>
                    <a:gd name="T13" fmla="*/ 2147483647 h 10"/>
                    <a:gd name="T14" fmla="*/ 2147483647 w 13"/>
                    <a:gd name="T15" fmla="*/ 2147483647 h 10"/>
                    <a:gd name="T16" fmla="*/ 2147483647 w 13"/>
                    <a:gd name="T17" fmla="*/ 0 h 10"/>
                    <a:gd name="T18" fmla="*/ 2147483647 w 13"/>
                    <a:gd name="T19" fmla="*/ 214748364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10"/>
                    <a:gd name="T32" fmla="*/ 13 w 13"/>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10">
                      <a:moveTo>
                        <a:pt x="7" y="0"/>
                      </a:moveTo>
                      <a:lnTo>
                        <a:pt x="7" y="4"/>
                      </a:lnTo>
                      <a:lnTo>
                        <a:pt x="13" y="5"/>
                      </a:lnTo>
                      <a:lnTo>
                        <a:pt x="7" y="5"/>
                      </a:lnTo>
                      <a:lnTo>
                        <a:pt x="7" y="10"/>
                      </a:lnTo>
                      <a:lnTo>
                        <a:pt x="6" y="5"/>
                      </a:lnTo>
                      <a:lnTo>
                        <a:pt x="0" y="5"/>
                      </a:lnTo>
                      <a:lnTo>
                        <a:pt x="6" y="4"/>
                      </a:lnTo>
                      <a:lnTo>
                        <a:pt x="7" y="0"/>
                      </a:lnTo>
                      <a:close/>
                      <a:moveTo>
                        <a:pt x="6" y="2"/>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6207" name="Freeform 25"/>
                <p:cNvSpPr>
                  <a:spLocks noEditPoints="1"/>
                </p:cNvSpPr>
                <p:nvPr/>
              </p:nvSpPr>
              <p:spPr bwMode="auto">
                <a:xfrm>
                  <a:off x="2438" y="1744"/>
                  <a:ext cx="21" cy="17"/>
                </a:xfrm>
                <a:custGeom>
                  <a:avLst/>
                  <a:gdLst>
                    <a:gd name="T0" fmla="*/ 2147483647 w 11"/>
                    <a:gd name="T1" fmla="*/ 0 h 9"/>
                    <a:gd name="T2" fmla="*/ 2147483647 w 11"/>
                    <a:gd name="T3" fmla="*/ 2147483647 h 9"/>
                    <a:gd name="T4" fmla="*/ 2147483647 w 11"/>
                    <a:gd name="T5" fmla="*/ 2147483647 h 9"/>
                    <a:gd name="T6" fmla="*/ 2147483647 w 11"/>
                    <a:gd name="T7" fmla="*/ 2147483647 h 9"/>
                    <a:gd name="T8" fmla="*/ 2147483647 w 11"/>
                    <a:gd name="T9" fmla="*/ 2147483647 h 9"/>
                    <a:gd name="T10" fmla="*/ 2147483647 w 11"/>
                    <a:gd name="T11" fmla="*/ 2147483647 h 9"/>
                    <a:gd name="T12" fmla="*/ 0 w 11"/>
                    <a:gd name="T13" fmla="*/ 2147483647 h 9"/>
                    <a:gd name="T14" fmla="*/ 2147483647 w 11"/>
                    <a:gd name="T15" fmla="*/ 2147483647 h 9"/>
                    <a:gd name="T16" fmla="*/ 2147483647 w 11"/>
                    <a:gd name="T17" fmla="*/ 0 h 9"/>
                    <a:gd name="T18" fmla="*/ 2147483647 w 11"/>
                    <a:gd name="T19" fmla="*/ 2147483647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9"/>
                    <a:gd name="T32" fmla="*/ 11 w 11"/>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9">
                      <a:moveTo>
                        <a:pt x="6" y="0"/>
                      </a:moveTo>
                      <a:lnTo>
                        <a:pt x="6" y="4"/>
                      </a:lnTo>
                      <a:lnTo>
                        <a:pt x="11" y="5"/>
                      </a:lnTo>
                      <a:lnTo>
                        <a:pt x="6" y="5"/>
                      </a:lnTo>
                      <a:lnTo>
                        <a:pt x="6" y="9"/>
                      </a:lnTo>
                      <a:lnTo>
                        <a:pt x="5" y="5"/>
                      </a:lnTo>
                      <a:lnTo>
                        <a:pt x="0" y="5"/>
                      </a:lnTo>
                      <a:lnTo>
                        <a:pt x="5" y="4"/>
                      </a:lnTo>
                      <a:lnTo>
                        <a:pt x="6" y="0"/>
                      </a:lnTo>
                      <a:close/>
                      <a:moveTo>
                        <a:pt x="5" y="2"/>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6208" name="Freeform 26"/>
                <p:cNvSpPr>
                  <a:spLocks/>
                </p:cNvSpPr>
                <p:nvPr/>
              </p:nvSpPr>
              <p:spPr bwMode="auto">
                <a:xfrm>
                  <a:off x="2506" y="1742"/>
                  <a:ext cx="10" cy="49"/>
                </a:xfrm>
                <a:custGeom>
                  <a:avLst/>
                  <a:gdLst>
                    <a:gd name="T0" fmla="*/ 2147483647 w 5"/>
                    <a:gd name="T1" fmla="*/ 0 h 25"/>
                    <a:gd name="T2" fmla="*/ 2147483647 w 5"/>
                    <a:gd name="T3" fmla="*/ 2147483647 h 25"/>
                    <a:gd name="T4" fmla="*/ 2147483647 w 5"/>
                    <a:gd name="T5" fmla="*/ 2147483647 h 25"/>
                    <a:gd name="T6" fmla="*/ 2147483647 w 5"/>
                    <a:gd name="T7" fmla="*/ 0 h 25"/>
                    <a:gd name="T8" fmla="*/ 2147483647 w 5"/>
                    <a:gd name="T9" fmla="*/ 0 h 25"/>
                    <a:gd name="T10" fmla="*/ 0 60000 65536"/>
                    <a:gd name="T11" fmla="*/ 0 60000 65536"/>
                    <a:gd name="T12" fmla="*/ 0 60000 65536"/>
                    <a:gd name="T13" fmla="*/ 0 60000 65536"/>
                    <a:gd name="T14" fmla="*/ 0 60000 65536"/>
                    <a:gd name="T15" fmla="*/ 0 w 5"/>
                    <a:gd name="T16" fmla="*/ 0 h 25"/>
                    <a:gd name="T17" fmla="*/ 5 w 5"/>
                    <a:gd name="T18" fmla="*/ 25 h 25"/>
                  </a:gdLst>
                  <a:ahLst/>
                  <a:cxnLst>
                    <a:cxn ang="T10">
                      <a:pos x="T0" y="T1"/>
                    </a:cxn>
                    <a:cxn ang="T11">
                      <a:pos x="T2" y="T3"/>
                    </a:cxn>
                    <a:cxn ang="T12">
                      <a:pos x="T4" y="T5"/>
                    </a:cxn>
                    <a:cxn ang="T13">
                      <a:pos x="T6" y="T7"/>
                    </a:cxn>
                    <a:cxn ang="T14">
                      <a:pos x="T8" y="T9"/>
                    </a:cxn>
                  </a:cxnLst>
                  <a:rect l="T15" t="T16" r="T17" b="T18"/>
                  <a:pathLst>
                    <a:path w="5" h="25">
                      <a:moveTo>
                        <a:pt x="3" y="0"/>
                      </a:moveTo>
                      <a:cubicBezTo>
                        <a:pt x="0" y="9"/>
                        <a:pt x="1" y="19"/>
                        <a:pt x="3" y="25"/>
                      </a:cubicBezTo>
                      <a:lnTo>
                        <a:pt x="5" y="25"/>
                      </a:lnTo>
                      <a:cubicBezTo>
                        <a:pt x="2" y="24"/>
                        <a:pt x="2" y="2"/>
                        <a:pt x="4" y="0"/>
                      </a:cubicBezTo>
                      <a:lnTo>
                        <a:pt x="3"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6209" name="Freeform 27"/>
                <p:cNvSpPr>
                  <a:spLocks/>
                </p:cNvSpPr>
                <p:nvPr/>
              </p:nvSpPr>
              <p:spPr bwMode="auto">
                <a:xfrm>
                  <a:off x="2512" y="1742"/>
                  <a:ext cx="4" cy="49"/>
                </a:xfrm>
                <a:custGeom>
                  <a:avLst/>
                  <a:gdLst>
                    <a:gd name="T0" fmla="*/ 2147483647 w 2"/>
                    <a:gd name="T1" fmla="*/ 2147483647 h 25"/>
                    <a:gd name="T2" fmla="*/ 2147483647 w 2"/>
                    <a:gd name="T3" fmla="*/ 2147483647 h 25"/>
                    <a:gd name="T4" fmla="*/ 2147483647 w 2"/>
                    <a:gd name="T5" fmla="*/ 2147483647 h 25"/>
                    <a:gd name="T6" fmla="*/ 2147483647 w 2"/>
                    <a:gd name="T7" fmla="*/ 2147483647 h 25"/>
                    <a:gd name="T8" fmla="*/ 2147483647 w 2"/>
                    <a:gd name="T9" fmla="*/ 2147483647 h 25"/>
                    <a:gd name="T10" fmla="*/ 2147483647 w 2"/>
                    <a:gd name="T11" fmla="*/ 2147483647 h 25"/>
                    <a:gd name="T12" fmla="*/ 0 w 2"/>
                    <a:gd name="T13" fmla="*/ 2147483647 h 25"/>
                    <a:gd name="T14" fmla="*/ 2147483647 w 2"/>
                    <a:gd name="T15" fmla="*/ 2147483647 h 25"/>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5"/>
                    <a:gd name="T26" fmla="*/ 2 w 2"/>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5">
                      <a:moveTo>
                        <a:pt x="1" y="1"/>
                      </a:moveTo>
                      <a:cubicBezTo>
                        <a:pt x="2" y="0"/>
                        <a:pt x="2" y="1"/>
                        <a:pt x="2" y="3"/>
                      </a:cubicBezTo>
                      <a:lnTo>
                        <a:pt x="1" y="4"/>
                      </a:lnTo>
                      <a:cubicBezTo>
                        <a:pt x="1" y="10"/>
                        <a:pt x="1" y="16"/>
                        <a:pt x="2" y="22"/>
                      </a:cubicBezTo>
                      <a:lnTo>
                        <a:pt x="2" y="23"/>
                      </a:lnTo>
                      <a:cubicBezTo>
                        <a:pt x="2" y="24"/>
                        <a:pt x="2" y="24"/>
                        <a:pt x="1" y="24"/>
                      </a:cubicBezTo>
                      <a:cubicBezTo>
                        <a:pt x="1" y="25"/>
                        <a:pt x="0" y="20"/>
                        <a:pt x="0" y="13"/>
                      </a:cubicBezTo>
                      <a:cubicBezTo>
                        <a:pt x="0" y="6"/>
                        <a:pt x="0" y="1"/>
                        <a:pt x="1" y="1"/>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6210" name="Freeform 28"/>
                <p:cNvSpPr>
                  <a:spLocks noEditPoints="1"/>
                </p:cNvSpPr>
                <p:nvPr/>
              </p:nvSpPr>
              <p:spPr bwMode="auto">
                <a:xfrm>
                  <a:off x="2512" y="1744"/>
                  <a:ext cx="4" cy="45"/>
                </a:xfrm>
                <a:custGeom>
                  <a:avLst/>
                  <a:gdLst>
                    <a:gd name="T0" fmla="*/ 2147483647 w 2"/>
                    <a:gd name="T1" fmla="*/ 2147483647 h 23"/>
                    <a:gd name="T2" fmla="*/ 2147483647 w 2"/>
                    <a:gd name="T3" fmla="*/ 2147483647 h 23"/>
                    <a:gd name="T4" fmla="*/ 2147483647 w 2"/>
                    <a:gd name="T5" fmla="*/ 2147483647 h 23"/>
                    <a:gd name="T6" fmla="*/ 2147483647 w 2"/>
                    <a:gd name="T7" fmla="*/ 2147483647 h 23"/>
                    <a:gd name="T8" fmla="*/ 0 w 2"/>
                    <a:gd name="T9" fmla="*/ 2147483647 h 23"/>
                    <a:gd name="T10" fmla="*/ 2147483647 w 2"/>
                    <a:gd name="T11" fmla="*/ 0 h 23"/>
                    <a:gd name="T12" fmla="*/ 2147483647 w 2"/>
                    <a:gd name="T13" fmla="*/ 2147483647 h 23"/>
                    <a:gd name="T14" fmla="*/ 2147483647 w 2"/>
                    <a:gd name="T15" fmla="*/ 0 h 2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3"/>
                    <a:gd name="T26" fmla="*/ 2 w 2"/>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3">
                      <a:moveTo>
                        <a:pt x="2" y="21"/>
                      </a:moveTo>
                      <a:cubicBezTo>
                        <a:pt x="2" y="21"/>
                        <a:pt x="2" y="21"/>
                        <a:pt x="2" y="21"/>
                      </a:cubicBezTo>
                      <a:moveTo>
                        <a:pt x="2" y="21"/>
                      </a:moveTo>
                      <a:cubicBezTo>
                        <a:pt x="2" y="23"/>
                        <a:pt x="2" y="23"/>
                        <a:pt x="1" y="23"/>
                      </a:cubicBezTo>
                      <a:cubicBezTo>
                        <a:pt x="0" y="23"/>
                        <a:pt x="0" y="18"/>
                        <a:pt x="0" y="11"/>
                      </a:cubicBezTo>
                      <a:cubicBezTo>
                        <a:pt x="0" y="5"/>
                        <a:pt x="0" y="0"/>
                        <a:pt x="1" y="0"/>
                      </a:cubicBezTo>
                      <a:cubicBezTo>
                        <a:pt x="2" y="0"/>
                        <a:pt x="2" y="0"/>
                        <a:pt x="2" y="2"/>
                      </a:cubicBezTo>
                      <a:cubicBezTo>
                        <a:pt x="2" y="0"/>
                        <a:pt x="2" y="0"/>
                        <a:pt x="1" y="0"/>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6211" name="Freeform 29"/>
                <p:cNvSpPr>
                  <a:spLocks/>
                </p:cNvSpPr>
                <p:nvPr/>
              </p:nvSpPr>
              <p:spPr bwMode="auto">
                <a:xfrm>
                  <a:off x="2514" y="1748"/>
                  <a:ext cx="2" cy="39"/>
                </a:xfrm>
                <a:custGeom>
                  <a:avLst/>
                  <a:gdLst>
                    <a:gd name="T0" fmla="*/ 2147483647 w 1"/>
                    <a:gd name="T1" fmla="*/ 2147483647 h 20"/>
                    <a:gd name="T2" fmla="*/ 2147483647 w 1"/>
                    <a:gd name="T3" fmla="*/ 2147483647 h 20"/>
                    <a:gd name="T4" fmla="*/ 0 w 1"/>
                    <a:gd name="T5" fmla="*/ 2147483647 h 20"/>
                    <a:gd name="T6" fmla="*/ 2147483647 w 1"/>
                    <a:gd name="T7" fmla="*/ 0 h 20"/>
                    <a:gd name="T8" fmla="*/ 2147483647 w 1"/>
                    <a:gd name="T9" fmla="*/ 2147483647 h 20"/>
                    <a:gd name="T10" fmla="*/ 0 60000 65536"/>
                    <a:gd name="T11" fmla="*/ 0 60000 65536"/>
                    <a:gd name="T12" fmla="*/ 0 60000 65536"/>
                    <a:gd name="T13" fmla="*/ 0 60000 65536"/>
                    <a:gd name="T14" fmla="*/ 0 60000 65536"/>
                    <a:gd name="T15" fmla="*/ 0 w 1"/>
                    <a:gd name="T16" fmla="*/ 0 h 20"/>
                    <a:gd name="T17" fmla="*/ 1 w 1"/>
                    <a:gd name="T18" fmla="*/ 20 h 20"/>
                  </a:gdLst>
                  <a:ahLst/>
                  <a:cxnLst>
                    <a:cxn ang="T10">
                      <a:pos x="T0" y="T1"/>
                    </a:cxn>
                    <a:cxn ang="T11">
                      <a:pos x="T2" y="T3"/>
                    </a:cxn>
                    <a:cxn ang="T12">
                      <a:pos x="T4" y="T5"/>
                    </a:cxn>
                    <a:cxn ang="T13">
                      <a:pos x="T6" y="T7"/>
                    </a:cxn>
                    <a:cxn ang="T14">
                      <a:pos x="T8" y="T9"/>
                    </a:cxn>
                  </a:cxnLst>
                  <a:rect l="T15" t="T16" r="T17" b="T18"/>
                  <a:pathLst>
                    <a:path w="1" h="20">
                      <a:moveTo>
                        <a:pt x="1" y="19"/>
                      </a:moveTo>
                      <a:cubicBezTo>
                        <a:pt x="1" y="20"/>
                        <a:pt x="1" y="20"/>
                        <a:pt x="1" y="20"/>
                      </a:cubicBezTo>
                      <a:cubicBezTo>
                        <a:pt x="0" y="20"/>
                        <a:pt x="0" y="15"/>
                        <a:pt x="0" y="10"/>
                      </a:cubicBezTo>
                      <a:cubicBezTo>
                        <a:pt x="0" y="4"/>
                        <a:pt x="0" y="0"/>
                        <a:pt x="1" y="0"/>
                      </a:cubicBezTo>
                      <a:cubicBezTo>
                        <a:pt x="1" y="0"/>
                        <a:pt x="1" y="0"/>
                        <a:pt x="1" y="1"/>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6212" name="Freeform 30"/>
                <p:cNvSpPr>
                  <a:spLocks/>
                </p:cNvSpPr>
                <p:nvPr/>
              </p:nvSpPr>
              <p:spPr bwMode="auto">
                <a:xfrm>
                  <a:off x="2422" y="1742"/>
                  <a:ext cx="8" cy="49"/>
                </a:xfrm>
                <a:custGeom>
                  <a:avLst/>
                  <a:gdLst>
                    <a:gd name="T0" fmla="*/ 2147483647 w 4"/>
                    <a:gd name="T1" fmla="*/ 0 h 25"/>
                    <a:gd name="T2" fmla="*/ 2147483647 w 4"/>
                    <a:gd name="T3" fmla="*/ 2147483647 h 25"/>
                    <a:gd name="T4" fmla="*/ 2147483647 w 4"/>
                    <a:gd name="T5" fmla="*/ 2147483647 h 25"/>
                    <a:gd name="T6" fmla="*/ 2147483647 w 4"/>
                    <a:gd name="T7" fmla="*/ 0 h 25"/>
                    <a:gd name="T8" fmla="*/ 2147483647 w 4"/>
                    <a:gd name="T9" fmla="*/ 0 h 25"/>
                    <a:gd name="T10" fmla="*/ 0 60000 65536"/>
                    <a:gd name="T11" fmla="*/ 0 60000 65536"/>
                    <a:gd name="T12" fmla="*/ 0 60000 65536"/>
                    <a:gd name="T13" fmla="*/ 0 60000 65536"/>
                    <a:gd name="T14" fmla="*/ 0 60000 65536"/>
                    <a:gd name="T15" fmla="*/ 0 w 4"/>
                    <a:gd name="T16" fmla="*/ 0 h 25"/>
                    <a:gd name="T17" fmla="*/ 4 w 4"/>
                    <a:gd name="T18" fmla="*/ 25 h 25"/>
                  </a:gdLst>
                  <a:ahLst/>
                  <a:cxnLst>
                    <a:cxn ang="T10">
                      <a:pos x="T0" y="T1"/>
                    </a:cxn>
                    <a:cxn ang="T11">
                      <a:pos x="T2" y="T3"/>
                    </a:cxn>
                    <a:cxn ang="T12">
                      <a:pos x="T4" y="T5"/>
                    </a:cxn>
                    <a:cxn ang="T13">
                      <a:pos x="T6" y="T7"/>
                    </a:cxn>
                    <a:cxn ang="T14">
                      <a:pos x="T8" y="T9"/>
                    </a:cxn>
                  </a:cxnLst>
                  <a:rect l="T15" t="T16" r="T17" b="T18"/>
                  <a:pathLst>
                    <a:path w="4" h="25">
                      <a:moveTo>
                        <a:pt x="2" y="0"/>
                      </a:moveTo>
                      <a:cubicBezTo>
                        <a:pt x="0" y="9"/>
                        <a:pt x="1" y="19"/>
                        <a:pt x="2" y="25"/>
                      </a:cubicBezTo>
                      <a:lnTo>
                        <a:pt x="4" y="25"/>
                      </a:lnTo>
                      <a:cubicBezTo>
                        <a:pt x="1" y="24"/>
                        <a:pt x="2" y="2"/>
                        <a:pt x="4" y="0"/>
                      </a:cubicBezTo>
                      <a:lnTo>
                        <a:pt x="2"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6213" name="Freeform 31"/>
                <p:cNvSpPr>
                  <a:spLocks/>
                </p:cNvSpPr>
                <p:nvPr/>
              </p:nvSpPr>
              <p:spPr bwMode="auto">
                <a:xfrm>
                  <a:off x="2424" y="1742"/>
                  <a:ext cx="6" cy="49"/>
                </a:xfrm>
                <a:custGeom>
                  <a:avLst/>
                  <a:gdLst>
                    <a:gd name="T0" fmla="*/ 2147483647 w 3"/>
                    <a:gd name="T1" fmla="*/ 0 h 25"/>
                    <a:gd name="T2" fmla="*/ 2147483647 w 3"/>
                    <a:gd name="T3" fmla="*/ 2147483647 h 25"/>
                    <a:gd name="T4" fmla="*/ 2147483647 w 3"/>
                    <a:gd name="T5" fmla="*/ 2147483647 h 25"/>
                    <a:gd name="T6" fmla="*/ 2147483647 w 3"/>
                    <a:gd name="T7" fmla="*/ 0 h 25"/>
                    <a:gd name="T8" fmla="*/ 0 60000 65536"/>
                    <a:gd name="T9" fmla="*/ 0 60000 65536"/>
                    <a:gd name="T10" fmla="*/ 0 60000 65536"/>
                    <a:gd name="T11" fmla="*/ 0 60000 65536"/>
                    <a:gd name="T12" fmla="*/ 0 w 3"/>
                    <a:gd name="T13" fmla="*/ 0 h 25"/>
                    <a:gd name="T14" fmla="*/ 3 w 3"/>
                    <a:gd name="T15" fmla="*/ 25 h 25"/>
                  </a:gdLst>
                  <a:ahLst/>
                  <a:cxnLst>
                    <a:cxn ang="T8">
                      <a:pos x="T0" y="T1"/>
                    </a:cxn>
                    <a:cxn ang="T9">
                      <a:pos x="T2" y="T3"/>
                    </a:cxn>
                    <a:cxn ang="T10">
                      <a:pos x="T4" y="T5"/>
                    </a:cxn>
                    <a:cxn ang="T11">
                      <a:pos x="T6" y="T7"/>
                    </a:cxn>
                  </a:cxnLst>
                  <a:rect l="T12" t="T13" r="T14" b="T15"/>
                  <a:pathLst>
                    <a:path w="3" h="25">
                      <a:moveTo>
                        <a:pt x="3" y="0"/>
                      </a:moveTo>
                      <a:cubicBezTo>
                        <a:pt x="0" y="9"/>
                        <a:pt x="1" y="19"/>
                        <a:pt x="3" y="25"/>
                      </a:cubicBezTo>
                      <a:lnTo>
                        <a:pt x="3" y="24"/>
                      </a:lnTo>
                      <a:cubicBezTo>
                        <a:pt x="0" y="24"/>
                        <a:pt x="1" y="2"/>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6214" name="Freeform 32"/>
                <p:cNvSpPr>
                  <a:spLocks/>
                </p:cNvSpPr>
                <p:nvPr/>
              </p:nvSpPr>
              <p:spPr bwMode="auto">
                <a:xfrm>
                  <a:off x="1919" y="1742"/>
                  <a:ext cx="41" cy="47"/>
                </a:xfrm>
                <a:custGeom>
                  <a:avLst/>
                  <a:gdLst>
                    <a:gd name="T0" fmla="*/ 0 w 21"/>
                    <a:gd name="T1" fmla="*/ 0 h 24"/>
                    <a:gd name="T2" fmla="*/ 2147483647 w 21"/>
                    <a:gd name="T3" fmla="*/ 0 h 24"/>
                    <a:gd name="T4" fmla="*/ 2147483647 w 21"/>
                    <a:gd name="T5" fmla="*/ 2147483647 h 24"/>
                    <a:gd name="T6" fmla="*/ 0 w 21"/>
                    <a:gd name="T7" fmla="*/ 2147483647 h 24"/>
                    <a:gd name="T8" fmla="*/ 0 w 21"/>
                    <a:gd name="T9" fmla="*/ 0 h 24"/>
                    <a:gd name="T10" fmla="*/ 0 60000 65536"/>
                    <a:gd name="T11" fmla="*/ 0 60000 65536"/>
                    <a:gd name="T12" fmla="*/ 0 60000 65536"/>
                    <a:gd name="T13" fmla="*/ 0 60000 65536"/>
                    <a:gd name="T14" fmla="*/ 0 60000 65536"/>
                    <a:gd name="T15" fmla="*/ 0 w 21"/>
                    <a:gd name="T16" fmla="*/ 0 h 24"/>
                    <a:gd name="T17" fmla="*/ 21 w 21"/>
                    <a:gd name="T18" fmla="*/ 24 h 24"/>
                  </a:gdLst>
                  <a:ahLst/>
                  <a:cxnLst>
                    <a:cxn ang="T10">
                      <a:pos x="T0" y="T1"/>
                    </a:cxn>
                    <a:cxn ang="T11">
                      <a:pos x="T2" y="T3"/>
                    </a:cxn>
                    <a:cxn ang="T12">
                      <a:pos x="T4" y="T5"/>
                    </a:cxn>
                    <a:cxn ang="T13">
                      <a:pos x="T6" y="T7"/>
                    </a:cxn>
                    <a:cxn ang="T14">
                      <a:pos x="T8" y="T9"/>
                    </a:cxn>
                  </a:cxnLst>
                  <a:rect l="T15" t="T16" r="T17" b="T18"/>
                  <a:pathLst>
                    <a:path w="21" h="24">
                      <a:moveTo>
                        <a:pt x="0" y="0"/>
                      </a:moveTo>
                      <a:lnTo>
                        <a:pt x="21" y="0"/>
                      </a:lnTo>
                      <a:lnTo>
                        <a:pt x="21" y="24"/>
                      </a:lnTo>
                      <a:lnTo>
                        <a:pt x="0" y="24"/>
                      </a:lnTo>
                      <a:cubicBezTo>
                        <a:pt x="0" y="17"/>
                        <a:pt x="0" y="9"/>
                        <a:pt x="0" y="0"/>
                      </a:cubicBezTo>
                      <a:close/>
                    </a:path>
                  </a:pathLst>
                </a:custGeom>
                <a:solidFill>
                  <a:srgbClr val="A9A8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6215" name="Freeform 33"/>
                <p:cNvSpPr>
                  <a:spLocks noEditPoints="1"/>
                </p:cNvSpPr>
                <p:nvPr/>
              </p:nvSpPr>
              <p:spPr bwMode="auto">
                <a:xfrm>
                  <a:off x="1921" y="1746"/>
                  <a:ext cx="11" cy="19"/>
                </a:xfrm>
                <a:custGeom>
                  <a:avLst/>
                  <a:gdLst>
                    <a:gd name="T0" fmla="*/ 2147483647 w 6"/>
                    <a:gd name="T1" fmla="*/ 0 h 10"/>
                    <a:gd name="T2" fmla="*/ 2147483647 w 6"/>
                    <a:gd name="T3" fmla="*/ 2147483647 h 10"/>
                    <a:gd name="T4" fmla="*/ 2147483647 w 6"/>
                    <a:gd name="T5" fmla="*/ 2147483647 h 10"/>
                    <a:gd name="T6" fmla="*/ 2147483647 w 6"/>
                    <a:gd name="T7" fmla="*/ 2147483647 h 10"/>
                    <a:gd name="T8" fmla="*/ 2147483647 w 6"/>
                    <a:gd name="T9" fmla="*/ 2147483647 h 10"/>
                    <a:gd name="T10" fmla="*/ 2147483647 w 6"/>
                    <a:gd name="T11" fmla="*/ 2147483647 h 10"/>
                    <a:gd name="T12" fmla="*/ 0 w 6"/>
                    <a:gd name="T13" fmla="*/ 2147483647 h 10"/>
                    <a:gd name="T14" fmla="*/ 2147483647 w 6"/>
                    <a:gd name="T15" fmla="*/ 2147483647 h 10"/>
                    <a:gd name="T16" fmla="*/ 2147483647 w 6"/>
                    <a:gd name="T17" fmla="*/ 0 h 10"/>
                    <a:gd name="T18" fmla="*/ 2147483647 w 6"/>
                    <a:gd name="T19" fmla="*/ 214748364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0"/>
                    <a:gd name="T32" fmla="*/ 6 w 6"/>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0">
                      <a:moveTo>
                        <a:pt x="3" y="0"/>
                      </a:moveTo>
                      <a:lnTo>
                        <a:pt x="3" y="5"/>
                      </a:lnTo>
                      <a:lnTo>
                        <a:pt x="6" y="5"/>
                      </a:lnTo>
                      <a:lnTo>
                        <a:pt x="3" y="6"/>
                      </a:lnTo>
                      <a:lnTo>
                        <a:pt x="3" y="10"/>
                      </a:lnTo>
                      <a:lnTo>
                        <a:pt x="3" y="6"/>
                      </a:lnTo>
                      <a:lnTo>
                        <a:pt x="0" y="5"/>
                      </a:lnTo>
                      <a:lnTo>
                        <a:pt x="3" y="5"/>
                      </a:lnTo>
                      <a:lnTo>
                        <a:pt x="3" y="0"/>
                      </a:lnTo>
                      <a:close/>
                      <a:moveTo>
                        <a:pt x="3" y="3"/>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6216" name="Freeform 34"/>
                <p:cNvSpPr>
                  <a:spLocks noEditPoints="1"/>
                </p:cNvSpPr>
                <p:nvPr/>
              </p:nvSpPr>
              <p:spPr bwMode="auto">
                <a:xfrm>
                  <a:off x="1925" y="1744"/>
                  <a:ext cx="9" cy="17"/>
                </a:xfrm>
                <a:custGeom>
                  <a:avLst/>
                  <a:gdLst>
                    <a:gd name="T0" fmla="*/ 2147483647 w 5"/>
                    <a:gd name="T1" fmla="*/ 0 h 9"/>
                    <a:gd name="T2" fmla="*/ 2147483647 w 5"/>
                    <a:gd name="T3" fmla="*/ 2147483647 h 9"/>
                    <a:gd name="T4" fmla="*/ 2147483647 w 5"/>
                    <a:gd name="T5" fmla="*/ 2147483647 h 9"/>
                    <a:gd name="T6" fmla="*/ 2147483647 w 5"/>
                    <a:gd name="T7" fmla="*/ 2147483647 h 9"/>
                    <a:gd name="T8" fmla="*/ 2147483647 w 5"/>
                    <a:gd name="T9" fmla="*/ 2147483647 h 9"/>
                    <a:gd name="T10" fmla="*/ 2147483647 w 5"/>
                    <a:gd name="T11" fmla="*/ 2147483647 h 9"/>
                    <a:gd name="T12" fmla="*/ 0 w 5"/>
                    <a:gd name="T13" fmla="*/ 2147483647 h 9"/>
                    <a:gd name="T14" fmla="*/ 2147483647 w 5"/>
                    <a:gd name="T15" fmla="*/ 2147483647 h 9"/>
                    <a:gd name="T16" fmla="*/ 2147483647 w 5"/>
                    <a:gd name="T17" fmla="*/ 0 h 9"/>
                    <a:gd name="T18" fmla="*/ 2147483647 w 5"/>
                    <a:gd name="T19" fmla="*/ 2147483647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9"/>
                    <a:gd name="T32" fmla="*/ 5 w 5"/>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9">
                      <a:moveTo>
                        <a:pt x="3" y="0"/>
                      </a:moveTo>
                      <a:lnTo>
                        <a:pt x="3" y="4"/>
                      </a:lnTo>
                      <a:lnTo>
                        <a:pt x="5" y="4"/>
                      </a:lnTo>
                      <a:lnTo>
                        <a:pt x="3" y="5"/>
                      </a:lnTo>
                      <a:lnTo>
                        <a:pt x="3" y="9"/>
                      </a:lnTo>
                      <a:lnTo>
                        <a:pt x="2" y="5"/>
                      </a:lnTo>
                      <a:lnTo>
                        <a:pt x="0" y="4"/>
                      </a:lnTo>
                      <a:lnTo>
                        <a:pt x="2" y="4"/>
                      </a:lnTo>
                      <a:lnTo>
                        <a:pt x="3" y="0"/>
                      </a:lnTo>
                      <a:close/>
                      <a:moveTo>
                        <a:pt x="2" y="2"/>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6217" name="Freeform 35"/>
                <p:cNvSpPr>
                  <a:spLocks/>
                </p:cNvSpPr>
                <p:nvPr/>
              </p:nvSpPr>
              <p:spPr bwMode="auto">
                <a:xfrm>
                  <a:off x="1958" y="1742"/>
                  <a:ext cx="2" cy="47"/>
                </a:xfrm>
                <a:custGeom>
                  <a:avLst/>
                  <a:gdLst>
                    <a:gd name="T0" fmla="*/ 2147483647 w 1"/>
                    <a:gd name="T1" fmla="*/ 0 h 24"/>
                    <a:gd name="T2" fmla="*/ 2147483647 w 1"/>
                    <a:gd name="T3" fmla="*/ 2147483647 h 24"/>
                    <a:gd name="T4" fmla="*/ 2147483647 w 1"/>
                    <a:gd name="T5" fmla="*/ 2147483647 h 24"/>
                    <a:gd name="T6" fmla="*/ 2147483647 w 1"/>
                    <a:gd name="T7" fmla="*/ 0 h 24"/>
                    <a:gd name="T8" fmla="*/ 0 60000 65536"/>
                    <a:gd name="T9" fmla="*/ 0 60000 65536"/>
                    <a:gd name="T10" fmla="*/ 0 60000 65536"/>
                    <a:gd name="T11" fmla="*/ 0 60000 65536"/>
                    <a:gd name="T12" fmla="*/ 0 w 1"/>
                    <a:gd name="T13" fmla="*/ 0 h 24"/>
                    <a:gd name="T14" fmla="*/ 1 w 1"/>
                    <a:gd name="T15" fmla="*/ 24 h 24"/>
                  </a:gdLst>
                  <a:ahLst/>
                  <a:cxnLst>
                    <a:cxn ang="T8">
                      <a:pos x="T0" y="T1"/>
                    </a:cxn>
                    <a:cxn ang="T9">
                      <a:pos x="T2" y="T3"/>
                    </a:cxn>
                    <a:cxn ang="T10">
                      <a:pos x="T4" y="T5"/>
                    </a:cxn>
                    <a:cxn ang="T11">
                      <a:pos x="T6" y="T7"/>
                    </a:cxn>
                  </a:cxnLst>
                  <a:rect l="T12" t="T13" r="T14" b="T15"/>
                  <a:pathLst>
                    <a:path w="1" h="24">
                      <a:moveTo>
                        <a:pt x="1" y="0"/>
                      </a:moveTo>
                      <a:cubicBezTo>
                        <a:pt x="0" y="9"/>
                        <a:pt x="0" y="19"/>
                        <a:pt x="1" y="24"/>
                      </a:cubicBezTo>
                      <a:cubicBezTo>
                        <a:pt x="0" y="23"/>
                        <a:pt x="0" y="2"/>
                        <a:pt x="1" y="0"/>
                      </a:cubicBez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6218" name="Freeform 36"/>
                <p:cNvSpPr>
                  <a:spLocks/>
                </p:cNvSpPr>
                <p:nvPr/>
              </p:nvSpPr>
              <p:spPr bwMode="auto">
                <a:xfrm>
                  <a:off x="1960" y="1742"/>
                  <a:ext cx="2" cy="47"/>
                </a:xfrm>
                <a:custGeom>
                  <a:avLst/>
                  <a:gdLst>
                    <a:gd name="T0" fmla="*/ 0 w 1"/>
                    <a:gd name="T1" fmla="*/ 0 h 24"/>
                    <a:gd name="T2" fmla="*/ 2147483647 w 1"/>
                    <a:gd name="T3" fmla="*/ 2147483647 h 24"/>
                    <a:gd name="T4" fmla="*/ 0 w 1"/>
                    <a:gd name="T5" fmla="*/ 2147483647 h 24"/>
                    <a:gd name="T6" fmla="*/ 0 w 1"/>
                    <a:gd name="T7" fmla="*/ 2147483647 h 24"/>
                    <a:gd name="T8" fmla="*/ 2147483647 w 1"/>
                    <a:gd name="T9" fmla="*/ 2147483647 h 24"/>
                    <a:gd name="T10" fmla="*/ 0 w 1"/>
                    <a:gd name="T11" fmla="*/ 2147483647 h 24"/>
                    <a:gd name="T12" fmla="*/ 0 w 1"/>
                    <a:gd name="T13" fmla="*/ 2147483647 h 24"/>
                    <a:gd name="T14" fmla="*/ 0 w 1"/>
                    <a:gd name="T15" fmla="*/ 0 h 2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4"/>
                    <a:gd name="T26" fmla="*/ 1 w 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4">
                      <a:moveTo>
                        <a:pt x="0" y="0"/>
                      </a:moveTo>
                      <a:cubicBezTo>
                        <a:pt x="1" y="0"/>
                        <a:pt x="1" y="1"/>
                        <a:pt x="1" y="3"/>
                      </a:cubicBezTo>
                      <a:lnTo>
                        <a:pt x="0" y="4"/>
                      </a:lnTo>
                      <a:cubicBezTo>
                        <a:pt x="0" y="10"/>
                        <a:pt x="0" y="16"/>
                        <a:pt x="0" y="22"/>
                      </a:cubicBezTo>
                      <a:lnTo>
                        <a:pt x="1" y="22"/>
                      </a:lnTo>
                      <a:cubicBezTo>
                        <a:pt x="1" y="24"/>
                        <a:pt x="1" y="24"/>
                        <a:pt x="0" y="24"/>
                      </a:cubicBezTo>
                      <a:cubicBezTo>
                        <a:pt x="0" y="24"/>
                        <a:pt x="0" y="19"/>
                        <a:pt x="0" y="13"/>
                      </a:cubicBezTo>
                      <a:cubicBezTo>
                        <a:pt x="0" y="6"/>
                        <a:pt x="0" y="1"/>
                        <a:pt x="0" y="0"/>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6219" name="Freeform 37"/>
                <p:cNvSpPr>
                  <a:spLocks noEditPoints="1"/>
                </p:cNvSpPr>
                <p:nvPr/>
              </p:nvSpPr>
              <p:spPr bwMode="auto">
                <a:xfrm>
                  <a:off x="1960" y="1742"/>
                  <a:ext cx="2" cy="47"/>
                </a:xfrm>
                <a:custGeom>
                  <a:avLst/>
                  <a:gdLst>
                    <a:gd name="T0" fmla="*/ 2147483647 w 1"/>
                    <a:gd name="T1" fmla="*/ 2147483647 h 24"/>
                    <a:gd name="T2" fmla="*/ 2147483647 w 1"/>
                    <a:gd name="T3" fmla="*/ 2147483647 h 24"/>
                    <a:gd name="T4" fmla="*/ 2147483647 w 1"/>
                    <a:gd name="T5" fmla="*/ 2147483647 h 24"/>
                    <a:gd name="T6" fmla="*/ 0 w 1"/>
                    <a:gd name="T7" fmla="*/ 2147483647 h 24"/>
                    <a:gd name="T8" fmla="*/ 0 w 1"/>
                    <a:gd name="T9" fmla="*/ 2147483647 h 24"/>
                    <a:gd name="T10" fmla="*/ 0 w 1"/>
                    <a:gd name="T11" fmla="*/ 0 h 24"/>
                    <a:gd name="T12" fmla="*/ 2147483647 w 1"/>
                    <a:gd name="T13" fmla="*/ 2147483647 h 24"/>
                    <a:gd name="T14" fmla="*/ 0 w 1"/>
                    <a:gd name="T15" fmla="*/ 0 h 2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4"/>
                    <a:gd name="T26" fmla="*/ 1 w 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4">
                      <a:moveTo>
                        <a:pt x="1" y="22"/>
                      </a:moveTo>
                      <a:cubicBezTo>
                        <a:pt x="1" y="22"/>
                        <a:pt x="1" y="22"/>
                        <a:pt x="1" y="22"/>
                      </a:cubicBezTo>
                      <a:moveTo>
                        <a:pt x="1" y="22"/>
                      </a:moveTo>
                      <a:cubicBezTo>
                        <a:pt x="1" y="24"/>
                        <a:pt x="1" y="24"/>
                        <a:pt x="0" y="24"/>
                      </a:cubicBezTo>
                      <a:cubicBezTo>
                        <a:pt x="0" y="24"/>
                        <a:pt x="0" y="19"/>
                        <a:pt x="0" y="12"/>
                      </a:cubicBezTo>
                      <a:cubicBezTo>
                        <a:pt x="0" y="6"/>
                        <a:pt x="0" y="0"/>
                        <a:pt x="0" y="0"/>
                      </a:cubicBezTo>
                      <a:cubicBezTo>
                        <a:pt x="1" y="0"/>
                        <a:pt x="1" y="1"/>
                        <a:pt x="1" y="3"/>
                      </a:cubicBezTo>
                      <a:cubicBezTo>
                        <a:pt x="1" y="1"/>
                        <a:pt x="1" y="0"/>
                        <a:pt x="0" y="0"/>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6220" name="Freeform 38"/>
                <p:cNvSpPr>
                  <a:spLocks/>
                </p:cNvSpPr>
                <p:nvPr/>
              </p:nvSpPr>
              <p:spPr bwMode="auto">
                <a:xfrm>
                  <a:off x="1960" y="1748"/>
                  <a:ext cx="2" cy="37"/>
                </a:xfrm>
                <a:custGeom>
                  <a:avLst/>
                  <a:gdLst>
                    <a:gd name="T0" fmla="*/ 2147483647 w 1"/>
                    <a:gd name="T1" fmla="*/ 2147483647 h 19"/>
                    <a:gd name="T2" fmla="*/ 2147483647 w 1"/>
                    <a:gd name="T3" fmla="*/ 2147483647 h 19"/>
                    <a:gd name="T4" fmla="*/ 0 w 1"/>
                    <a:gd name="T5" fmla="*/ 2147483647 h 19"/>
                    <a:gd name="T6" fmla="*/ 2147483647 w 1"/>
                    <a:gd name="T7" fmla="*/ 0 h 19"/>
                    <a:gd name="T8" fmla="*/ 2147483647 w 1"/>
                    <a:gd name="T9" fmla="*/ 0 h 19"/>
                    <a:gd name="T10" fmla="*/ 0 60000 65536"/>
                    <a:gd name="T11" fmla="*/ 0 60000 65536"/>
                    <a:gd name="T12" fmla="*/ 0 60000 65536"/>
                    <a:gd name="T13" fmla="*/ 0 60000 65536"/>
                    <a:gd name="T14" fmla="*/ 0 60000 65536"/>
                    <a:gd name="T15" fmla="*/ 0 w 1"/>
                    <a:gd name="T16" fmla="*/ 0 h 19"/>
                    <a:gd name="T17" fmla="*/ 1 w 1"/>
                    <a:gd name="T18" fmla="*/ 19 h 19"/>
                  </a:gdLst>
                  <a:ahLst/>
                  <a:cxnLst>
                    <a:cxn ang="T10">
                      <a:pos x="T0" y="T1"/>
                    </a:cxn>
                    <a:cxn ang="T11">
                      <a:pos x="T2" y="T3"/>
                    </a:cxn>
                    <a:cxn ang="T12">
                      <a:pos x="T4" y="T5"/>
                    </a:cxn>
                    <a:cxn ang="T13">
                      <a:pos x="T6" y="T7"/>
                    </a:cxn>
                    <a:cxn ang="T14">
                      <a:pos x="T8" y="T9"/>
                    </a:cxn>
                  </a:cxnLst>
                  <a:rect l="T15" t="T16" r="T17" b="T18"/>
                  <a:pathLst>
                    <a:path w="1" h="19">
                      <a:moveTo>
                        <a:pt x="1" y="19"/>
                      </a:moveTo>
                      <a:cubicBezTo>
                        <a:pt x="1" y="19"/>
                        <a:pt x="1" y="19"/>
                        <a:pt x="1" y="19"/>
                      </a:cubicBezTo>
                      <a:cubicBezTo>
                        <a:pt x="0" y="19"/>
                        <a:pt x="0" y="15"/>
                        <a:pt x="0" y="10"/>
                      </a:cubicBezTo>
                      <a:cubicBezTo>
                        <a:pt x="0" y="4"/>
                        <a:pt x="0" y="0"/>
                        <a:pt x="1" y="0"/>
                      </a:cubicBezTo>
                      <a:cubicBezTo>
                        <a:pt x="1" y="0"/>
                        <a:pt x="1" y="0"/>
                        <a:pt x="1" y="0"/>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6221" name="Freeform 39"/>
                <p:cNvSpPr>
                  <a:spLocks/>
                </p:cNvSpPr>
                <p:nvPr/>
              </p:nvSpPr>
              <p:spPr bwMode="auto">
                <a:xfrm>
                  <a:off x="1917" y="1742"/>
                  <a:ext cx="4" cy="47"/>
                </a:xfrm>
                <a:custGeom>
                  <a:avLst/>
                  <a:gdLst>
                    <a:gd name="T0" fmla="*/ 2147483647 w 2"/>
                    <a:gd name="T1" fmla="*/ 0 h 24"/>
                    <a:gd name="T2" fmla="*/ 2147483647 w 2"/>
                    <a:gd name="T3" fmla="*/ 2147483647 h 24"/>
                    <a:gd name="T4" fmla="*/ 2147483647 w 2"/>
                    <a:gd name="T5" fmla="*/ 2147483647 h 24"/>
                    <a:gd name="T6" fmla="*/ 2147483647 w 2"/>
                    <a:gd name="T7" fmla="*/ 0 h 24"/>
                    <a:gd name="T8" fmla="*/ 2147483647 w 2"/>
                    <a:gd name="T9" fmla="*/ 0 h 24"/>
                    <a:gd name="T10" fmla="*/ 0 60000 65536"/>
                    <a:gd name="T11" fmla="*/ 0 60000 65536"/>
                    <a:gd name="T12" fmla="*/ 0 60000 65536"/>
                    <a:gd name="T13" fmla="*/ 0 60000 65536"/>
                    <a:gd name="T14" fmla="*/ 0 60000 65536"/>
                    <a:gd name="T15" fmla="*/ 0 w 2"/>
                    <a:gd name="T16" fmla="*/ 0 h 24"/>
                    <a:gd name="T17" fmla="*/ 2 w 2"/>
                    <a:gd name="T18" fmla="*/ 24 h 24"/>
                  </a:gdLst>
                  <a:ahLst/>
                  <a:cxnLst>
                    <a:cxn ang="T10">
                      <a:pos x="T0" y="T1"/>
                    </a:cxn>
                    <a:cxn ang="T11">
                      <a:pos x="T2" y="T3"/>
                    </a:cxn>
                    <a:cxn ang="T12">
                      <a:pos x="T4" y="T5"/>
                    </a:cxn>
                    <a:cxn ang="T13">
                      <a:pos x="T6" y="T7"/>
                    </a:cxn>
                    <a:cxn ang="T14">
                      <a:pos x="T8" y="T9"/>
                    </a:cxn>
                  </a:cxnLst>
                  <a:rect l="T15" t="T16" r="T17" b="T18"/>
                  <a:pathLst>
                    <a:path w="2" h="24">
                      <a:moveTo>
                        <a:pt x="1" y="0"/>
                      </a:moveTo>
                      <a:cubicBezTo>
                        <a:pt x="0" y="9"/>
                        <a:pt x="0" y="19"/>
                        <a:pt x="1" y="24"/>
                      </a:cubicBezTo>
                      <a:lnTo>
                        <a:pt x="2" y="24"/>
                      </a:lnTo>
                      <a:cubicBezTo>
                        <a:pt x="1" y="23"/>
                        <a:pt x="1" y="2"/>
                        <a:pt x="2" y="0"/>
                      </a:cubicBezTo>
                      <a:lnTo>
                        <a:pt x="1"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6222" name="Freeform 40"/>
                <p:cNvSpPr>
                  <a:spLocks/>
                </p:cNvSpPr>
                <p:nvPr/>
              </p:nvSpPr>
              <p:spPr bwMode="auto">
                <a:xfrm>
                  <a:off x="1919" y="1742"/>
                  <a:ext cx="2" cy="47"/>
                </a:xfrm>
                <a:custGeom>
                  <a:avLst/>
                  <a:gdLst>
                    <a:gd name="T0" fmla="*/ 2147483647 w 1"/>
                    <a:gd name="T1" fmla="*/ 0 h 24"/>
                    <a:gd name="T2" fmla="*/ 2147483647 w 1"/>
                    <a:gd name="T3" fmla="*/ 2147483647 h 24"/>
                    <a:gd name="T4" fmla="*/ 2147483647 w 1"/>
                    <a:gd name="T5" fmla="*/ 2147483647 h 24"/>
                    <a:gd name="T6" fmla="*/ 2147483647 w 1"/>
                    <a:gd name="T7" fmla="*/ 0 h 24"/>
                    <a:gd name="T8" fmla="*/ 0 60000 65536"/>
                    <a:gd name="T9" fmla="*/ 0 60000 65536"/>
                    <a:gd name="T10" fmla="*/ 0 60000 65536"/>
                    <a:gd name="T11" fmla="*/ 0 60000 65536"/>
                    <a:gd name="T12" fmla="*/ 0 w 1"/>
                    <a:gd name="T13" fmla="*/ 0 h 24"/>
                    <a:gd name="T14" fmla="*/ 1 w 1"/>
                    <a:gd name="T15" fmla="*/ 24 h 24"/>
                  </a:gdLst>
                  <a:ahLst/>
                  <a:cxnLst>
                    <a:cxn ang="T8">
                      <a:pos x="T0" y="T1"/>
                    </a:cxn>
                    <a:cxn ang="T9">
                      <a:pos x="T2" y="T3"/>
                    </a:cxn>
                    <a:cxn ang="T10">
                      <a:pos x="T4" y="T5"/>
                    </a:cxn>
                    <a:cxn ang="T11">
                      <a:pos x="T6" y="T7"/>
                    </a:cxn>
                  </a:cxnLst>
                  <a:rect l="T12" t="T13" r="T14" b="T15"/>
                  <a:pathLst>
                    <a:path w="1" h="24">
                      <a:moveTo>
                        <a:pt x="1" y="0"/>
                      </a:moveTo>
                      <a:cubicBezTo>
                        <a:pt x="0" y="9"/>
                        <a:pt x="0" y="19"/>
                        <a:pt x="1" y="24"/>
                      </a:cubicBezTo>
                      <a:cubicBezTo>
                        <a:pt x="0" y="23"/>
                        <a:pt x="0" y="2"/>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6223" name="Freeform 41"/>
                <p:cNvSpPr>
                  <a:spLocks/>
                </p:cNvSpPr>
                <p:nvPr/>
              </p:nvSpPr>
              <p:spPr bwMode="auto">
                <a:xfrm>
                  <a:off x="1880" y="1816"/>
                  <a:ext cx="111" cy="88"/>
                </a:xfrm>
                <a:custGeom>
                  <a:avLst/>
                  <a:gdLst>
                    <a:gd name="T0" fmla="*/ 2147483647 w 57"/>
                    <a:gd name="T1" fmla="*/ 0 h 45"/>
                    <a:gd name="T2" fmla="*/ 2147483647 w 57"/>
                    <a:gd name="T3" fmla="*/ 0 h 45"/>
                    <a:gd name="T4" fmla="*/ 2147483647 w 57"/>
                    <a:gd name="T5" fmla="*/ 2147483647 h 45"/>
                    <a:gd name="T6" fmla="*/ 2147483647 w 57"/>
                    <a:gd name="T7" fmla="*/ 2147483647 h 45"/>
                    <a:gd name="T8" fmla="*/ 2147483647 w 57"/>
                    <a:gd name="T9" fmla="*/ 0 h 45"/>
                    <a:gd name="T10" fmla="*/ 0 60000 65536"/>
                    <a:gd name="T11" fmla="*/ 0 60000 65536"/>
                    <a:gd name="T12" fmla="*/ 0 60000 65536"/>
                    <a:gd name="T13" fmla="*/ 0 60000 65536"/>
                    <a:gd name="T14" fmla="*/ 0 60000 65536"/>
                    <a:gd name="T15" fmla="*/ 0 w 57"/>
                    <a:gd name="T16" fmla="*/ 0 h 45"/>
                    <a:gd name="T17" fmla="*/ 57 w 57"/>
                    <a:gd name="T18" fmla="*/ 45 h 45"/>
                  </a:gdLst>
                  <a:ahLst/>
                  <a:cxnLst>
                    <a:cxn ang="T10">
                      <a:pos x="T0" y="T1"/>
                    </a:cxn>
                    <a:cxn ang="T11">
                      <a:pos x="T2" y="T3"/>
                    </a:cxn>
                    <a:cxn ang="T12">
                      <a:pos x="T4" y="T5"/>
                    </a:cxn>
                    <a:cxn ang="T13">
                      <a:pos x="T6" y="T7"/>
                    </a:cxn>
                    <a:cxn ang="T14">
                      <a:pos x="T8" y="T9"/>
                    </a:cxn>
                  </a:cxnLst>
                  <a:rect l="T15" t="T16" r="T17" b="T18"/>
                  <a:pathLst>
                    <a:path w="57" h="45">
                      <a:moveTo>
                        <a:pt x="2" y="0"/>
                      </a:moveTo>
                      <a:lnTo>
                        <a:pt x="57" y="0"/>
                      </a:lnTo>
                      <a:lnTo>
                        <a:pt x="57" y="45"/>
                      </a:lnTo>
                      <a:lnTo>
                        <a:pt x="2" y="45"/>
                      </a:lnTo>
                      <a:cubicBezTo>
                        <a:pt x="0" y="31"/>
                        <a:pt x="1" y="16"/>
                        <a:pt x="2" y="0"/>
                      </a:cubicBezTo>
                      <a:close/>
                    </a:path>
                  </a:pathLst>
                </a:custGeom>
                <a:solidFill>
                  <a:srgbClr val="A9A8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6224" name="Freeform 42"/>
                <p:cNvSpPr>
                  <a:spLocks noEditPoints="1"/>
                </p:cNvSpPr>
                <p:nvPr/>
              </p:nvSpPr>
              <p:spPr bwMode="auto">
                <a:xfrm>
                  <a:off x="1887" y="1824"/>
                  <a:ext cx="32" cy="37"/>
                </a:xfrm>
                <a:custGeom>
                  <a:avLst/>
                  <a:gdLst>
                    <a:gd name="T0" fmla="*/ 2147483647 w 16"/>
                    <a:gd name="T1" fmla="*/ 0 h 19"/>
                    <a:gd name="T2" fmla="*/ 2147483647 w 16"/>
                    <a:gd name="T3" fmla="*/ 2147483647 h 19"/>
                    <a:gd name="T4" fmla="*/ 2147483647 w 16"/>
                    <a:gd name="T5" fmla="*/ 2147483647 h 19"/>
                    <a:gd name="T6" fmla="*/ 2147483647 w 16"/>
                    <a:gd name="T7" fmla="*/ 2147483647 h 19"/>
                    <a:gd name="T8" fmla="*/ 2147483647 w 16"/>
                    <a:gd name="T9" fmla="*/ 2147483647 h 19"/>
                    <a:gd name="T10" fmla="*/ 2147483647 w 16"/>
                    <a:gd name="T11" fmla="*/ 2147483647 h 19"/>
                    <a:gd name="T12" fmla="*/ 0 w 16"/>
                    <a:gd name="T13" fmla="*/ 2147483647 h 19"/>
                    <a:gd name="T14" fmla="*/ 2147483647 w 16"/>
                    <a:gd name="T15" fmla="*/ 2147483647 h 19"/>
                    <a:gd name="T16" fmla="*/ 2147483647 w 16"/>
                    <a:gd name="T17" fmla="*/ 0 h 19"/>
                    <a:gd name="T18" fmla="*/ 2147483647 w 16"/>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9"/>
                    <a:gd name="T32" fmla="*/ 16 w 16"/>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9">
                      <a:moveTo>
                        <a:pt x="8" y="0"/>
                      </a:moveTo>
                      <a:lnTo>
                        <a:pt x="8" y="9"/>
                      </a:lnTo>
                      <a:lnTo>
                        <a:pt x="16" y="10"/>
                      </a:lnTo>
                      <a:lnTo>
                        <a:pt x="8" y="10"/>
                      </a:lnTo>
                      <a:lnTo>
                        <a:pt x="8" y="19"/>
                      </a:lnTo>
                      <a:lnTo>
                        <a:pt x="8" y="10"/>
                      </a:lnTo>
                      <a:lnTo>
                        <a:pt x="0" y="10"/>
                      </a:lnTo>
                      <a:lnTo>
                        <a:pt x="8" y="9"/>
                      </a:lnTo>
                      <a:lnTo>
                        <a:pt x="8" y="0"/>
                      </a:lnTo>
                      <a:close/>
                      <a:moveTo>
                        <a:pt x="8" y="5"/>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6225" name="Freeform 43"/>
                <p:cNvSpPr>
                  <a:spLocks noEditPoints="1"/>
                </p:cNvSpPr>
                <p:nvPr/>
              </p:nvSpPr>
              <p:spPr bwMode="auto">
                <a:xfrm>
                  <a:off x="1897" y="1820"/>
                  <a:ext cx="28" cy="31"/>
                </a:xfrm>
                <a:custGeom>
                  <a:avLst/>
                  <a:gdLst>
                    <a:gd name="T0" fmla="*/ 2147483647 w 14"/>
                    <a:gd name="T1" fmla="*/ 0 h 16"/>
                    <a:gd name="T2" fmla="*/ 2147483647 w 14"/>
                    <a:gd name="T3" fmla="*/ 2147483647 h 16"/>
                    <a:gd name="T4" fmla="*/ 2147483647 w 14"/>
                    <a:gd name="T5" fmla="*/ 2147483647 h 16"/>
                    <a:gd name="T6" fmla="*/ 2147483647 w 14"/>
                    <a:gd name="T7" fmla="*/ 2147483647 h 16"/>
                    <a:gd name="T8" fmla="*/ 2147483647 w 14"/>
                    <a:gd name="T9" fmla="*/ 2147483647 h 16"/>
                    <a:gd name="T10" fmla="*/ 2147483647 w 14"/>
                    <a:gd name="T11" fmla="*/ 2147483647 h 16"/>
                    <a:gd name="T12" fmla="*/ 0 w 14"/>
                    <a:gd name="T13" fmla="*/ 2147483647 h 16"/>
                    <a:gd name="T14" fmla="*/ 2147483647 w 14"/>
                    <a:gd name="T15" fmla="*/ 2147483647 h 16"/>
                    <a:gd name="T16" fmla="*/ 2147483647 w 14"/>
                    <a:gd name="T17" fmla="*/ 0 h 16"/>
                    <a:gd name="T18" fmla="*/ 2147483647 w 14"/>
                    <a:gd name="T19" fmla="*/ 2147483647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6"/>
                    <a:gd name="T32" fmla="*/ 14 w 14"/>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6">
                      <a:moveTo>
                        <a:pt x="7" y="0"/>
                      </a:moveTo>
                      <a:lnTo>
                        <a:pt x="7" y="8"/>
                      </a:lnTo>
                      <a:lnTo>
                        <a:pt x="14" y="8"/>
                      </a:lnTo>
                      <a:lnTo>
                        <a:pt x="7" y="9"/>
                      </a:lnTo>
                      <a:lnTo>
                        <a:pt x="7" y="16"/>
                      </a:lnTo>
                      <a:lnTo>
                        <a:pt x="6" y="9"/>
                      </a:lnTo>
                      <a:lnTo>
                        <a:pt x="0" y="8"/>
                      </a:lnTo>
                      <a:lnTo>
                        <a:pt x="6" y="8"/>
                      </a:lnTo>
                      <a:lnTo>
                        <a:pt x="7" y="0"/>
                      </a:lnTo>
                      <a:close/>
                      <a:moveTo>
                        <a:pt x="6" y="4"/>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6226" name="Freeform 44"/>
                <p:cNvSpPr>
                  <a:spLocks/>
                </p:cNvSpPr>
                <p:nvPr/>
              </p:nvSpPr>
              <p:spPr bwMode="auto">
                <a:xfrm>
                  <a:off x="1983" y="1816"/>
                  <a:ext cx="10" cy="88"/>
                </a:xfrm>
                <a:custGeom>
                  <a:avLst/>
                  <a:gdLst>
                    <a:gd name="T0" fmla="*/ 2147483647 w 5"/>
                    <a:gd name="T1" fmla="*/ 0 h 45"/>
                    <a:gd name="T2" fmla="*/ 2147483647 w 5"/>
                    <a:gd name="T3" fmla="*/ 2147483647 h 45"/>
                    <a:gd name="T4" fmla="*/ 2147483647 w 5"/>
                    <a:gd name="T5" fmla="*/ 2147483647 h 45"/>
                    <a:gd name="T6" fmla="*/ 2147483647 w 5"/>
                    <a:gd name="T7" fmla="*/ 0 h 45"/>
                    <a:gd name="T8" fmla="*/ 2147483647 w 5"/>
                    <a:gd name="T9" fmla="*/ 0 h 45"/>
                    <a:gd name="T10" fmla="*/ 0 60000 65536"/>
                    <a:gd name="T11" fmla="*/ 0 60000 65536"/>
                    <a:gd name="T12" fmla="*/ 0 60000 65536"/>
                    <a:gd name="T13" fmla="*/ 0 60000 65536"/>
                    <a:gd name="T14" fmla="*/ 0 60000 65536"/>
                    <a:gd name="T15" fmla="*/ 0 w 5"/>
                    <a:gd name="T16" fmla="*/ 0 h 45"/>
                    <a:gd name="T17" fmla="*/ 5 w 5"/>
                    <a:gd name="T18" fmla="*/ 45 h 45"/>
                  </a:gdLst>
                  <a:ahLst/>
                  <a:cxnLst>
                    <a:cxn ang="T10">
                      <a:pos x="T0" y="T1"/>
                    </a:cxn>
                    <a:cxn ang="T11">
                      <a:pos x="T2" y="T3"/>
                    </a:cxn>
                    <a:cxn ang="T12">
                      <a:pos x="T4" y="T5"/>
                    </a:cxn>
                    <a:cxn ang="T13">
                      <a:pos x="T6" y="T7"/>
                    </a:cxn>
                    <a:cxn ang="T14">
                      <a:pos x="T8" y="T9"/>
                    </a:cxn>
                  </a:cxnLst>
                  <a:rect l="T15" t="T16" r="T17" b="T18"/>
                  <a:pathLst>
                    <a:path w="5" h="45">
                      <a:moveTo>
                        <a:pt x="3" y="0"/>
                      </a:moveTo>
                      <a:cubicBezTo>
                        <a:pt x="0" y="17"/>
                        <a:pt x="1" y="35"/>
                        <a:pt x="3" y="45"/>
                      </a:cubicBezTo>
                      <a:lnTo>
                        <a:pt x="5" y="45"/>
                      </a:lnTo>
                      <a:cubicBezTo>
                        <a:pt x="2" y="43"/>
                        <a:pt x="2" y="3"/>
                        <a:pt x="5" y="0"/>
                      </a:cubicBezTo>
                      <a:lnTo>
                        <a:pt x="3"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6227" name="Freeform 45"/>
                <p:cNvSpPr>
                  <a:spLocks/>
                </p:cNvSpPr>
                <p:nvPr/>
              </p:nvSpPr>
              <p:spPr bwMode="auto">
                <a:xfrm>
                  <a:off x="1989" y="1816"/>
                  <a:ext cx="6" cy="88"/>
                </a:xfrm>
                <a:custGeom>
                  <a:avLst/>
                  <a:gdLst>
                    <a:gd name="T0" fmla="*/ 2147483647 w 3"/>
                    <a:gd name="T1" fmla="*/ 2147483647 h 45"/>
                    <a:gd name="T2" fmla="*/ 2147483647 w 3"/>
                    <a:gd name="T3" fmla="*/ 2147483647 h 45"/>
                    <a:gd name="T4" fmla="*/ 2147483647 w 3"/>
                    <a:gd name="T5" fmla="*/ 2147483647 h 45"/>
                    <a:gd name="T6" fmla="*/ 2147483647 w 3"/>
                    <a:gd name="T7" fmla="*/ 2147483647 h 45"/>
                    <a:gd name="T8" fmla="*/ 2147483647 w 3"/>
                    <a:gd name="T9" fmla="*/ 2147483647 h 45"/>
                    <a:gd name="T10" fmla="*/ 2147483647 w 3"/>
                    <a:gd name="T11" fmla="*/ 2147483647 h 45"/>
                    <a:gd name="T12" fmla="*/ 0 w 3"/>
                    <a:gd name="T13" fmla="*/ 2147483647 h 45"/>
                    <a:gd name="T14" fmla="*/ 2147483647 w 3"/>
                    <a:gd name="T15" fmla="*/ 2147483647 h 45"/>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5"/>
                    <a:gd name="T26" fmla="*/ 3 w 3"/>
                    <a:gd name="T27" fmla="*/ 45 h 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5">
                      <a:moveTo>
                        <a:pt x="2" y="1"/>
                      </a:moveTo>
                      <a:cubicBezTo>
                        <a:pt x="3" y="0"/>
                        <a:pt x="3" y="2"/>
                        <a:pt x="3" y="5"/>
                      </a:cubicBezTo>
                      <a:lnTo>
                        <a:pt x="2" y="7"/>
                      </a:lnTo>
                      <a:cubicBezTo>
                        <a:pt x="1" y="19"/>
                        <a:pt x="1" y="29"/>
                        <a:pt x="2" y="41"/>
                      </a:cubicBezTo>
                      <a:lnTo>
                        <a:pt x="3" y="41"/>
                      </a:lnTo>
                      <a:cubicBezTo>
                        <a:pt x="3" y="44"/>
                        <a:pt x="3" y="44"/>
                        <a:pt x="2" y="45"/>
                      </a:cubicBezTo>
                      <a:cubicBezTo>
                        <a:pt x="1" y="45"/>
                        <a:pt x="0" y="36"/>
                        <a:pt x="0" y="23"/>
                      </a:cubicBezTo>
                      <a:cubicBezTo>
                        <a:pt x="0" y="11"/>
                        <a:pt x="1" y="1"/>
                        <a:pt x="2" y="1"/>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6228" name="Freeform 46"/>
                <p:cNvSpPr>
                  <a:spLocks noEditPoints="1"/>
                </p:cNvSpPr>
                <p:nvPr/>
              </p:nvSpPr>
              <p:spPr bwMode="auto">
                <a:xfrm>
                  <a:off x="1989" y="1818"/>
                  <a:ext cx="6" cy="86"/>
                </a:xfrm>
                <a:custGeom>
                  <a:avLst/>
                  <a:gdLst>
                    <a:gd name="T0" fmla="*/ 2147483647 w 3"/>
                    <a:gd name="T1" fmla="*/ 2147483647 h 44"/>
                    <a:gd name="T2" fmla="*/ 2147483647 w 3"/>
                    <a:gd name="T3" fmla="*/ 2147483647 h 44"/>
                    <a:gd name="T4" fmla="*/ 2147483647 w 3"/>
                    <a:gd name="T5" fmla="*/ 2147483647 h 44"/>
                    <a:gd name="T6" fmla="*/ 2147483647 w 3"/>
                    <a:gd name="T7" fmla="*/ 2147483647 h 44"/>
                    <a:gd name="T8" fmla="*/ 0 w 3"/>
                    <a:gd name="T9" fmla="*/ 2147483647 h 44"/>
                    <a:gd name="T10" fmla="*/ 2147483647 w 3"/>
                    <a:gd name="T11" fmla="*/ 0 h 44"/>
                    <a:gd name="T12" fmla="*/ 2147483647 w 3"/>
                    <a:gd name="T13" fmla="*/ 2147483647 h 44"/>
                    <a:gd name="T14" fmla="*/ 2147483647 w 3"/>
                    <a:gd name="T15" fmla="*/ 0 h 4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4"/>
                    <a:gd name="T26" fmla="*/ 3 w 3"/>
                    <a:gd name="T27" fmla="*/ 44 h 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4">
                      <a:moveTo>
                        <a:pt x="3" y="40"/>
                      </a:moveTo>
                      <a:cubicBezTo>
                        <a:pt x="3" y="40"/>
                        <a:pt x="3" y="40"/>
                        <a:pt x="3" y="40"/>
                      </a:cubicBezTo>
                      <a:moveTo>
                        <a:pt x="3" y="40"/>
                      </a:moveTo>
                      <a:cubicBezTo>
                        <a:pt x="3" y="42"/>
                        <a:pt x="2" y="44"/>
                        <a:pt x="2" y="44"/>
                      </a:cubicBezTo>
                      <a:cubicBezTo>
                        <a:pt x="1" y="44"/>
                        <a:pt x="0" y="34"/>
                        <a:pt x="0" y="22"/>
                      </a:cubicBezTo>
                      <a:cubicBezTo>
                        <a:pt x="0" y="9"/>
                        <a:pt x="1" y="0"/>
                        <a:pt x="2" y="0"/>
                      </a:cubicBezTo>
                      <a:cubicBezTo>
                        <a:pt x="2" y="0"/>
                        <a:pt x="3" y="1"/>
                        <a:pt x="3" y="5"/>
                      </a:cubicBezTo>
                      <a:cubicBezTo>
                        <a:pt x="3" y="1"/>
                        <a:pt x="2" y="0"/>
                        <a:pt x="2" y="0"/>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6229" name="Freeform 47"/>
                <p:cNvSpPr>
                  <a:spLocks/>
                </p:cNvSpPr>
                <p:nvPr/>
              </p:nvSpPr>
              <p:spPr bwMode="auto">
                <a:xfrm>
                  <a:off x="1991" y="1826"/>
                  <a:ext cx="4" cy="71"/>
                </a:xfrm>
                <a:custGeom>
                  <a:avLst/>
                  <a:gdLst>
                    <a:gd name="T0" fmla="*/ 2147483647 w 2"/>
                    <a:gd name="T1" fmla="*/ 2147483647 h 36"/>
                    <a:gd name="T2" fmla="*/ 2147483647 w 2"/>
                    <a:gd name="T3" fmla="*/ 2147483647 h 36"/>
                    <a:gd name="T4" fmla="*/ 0 w 2"/>
                    <a:gd name="T5" fmla="*/ 2147483647 h 36"/>
                    <a:gd name="T6" fmla="*/ 2147483647 w 2"/>
                    <a:gd name="T7" fmla="*/ 0 h 36"/>
                    <a:gd name="T8" fmla="*/ 2147483647 w 2"/>
                    <a:gd name="T9" fmla="*/ 2147483647 h 36"/>
                    <a:gd name="T10" fmla="*/ 0 60000 65536"/>
                    <a:gd name="T11" fmla="*/ 0 60000 65536"/>
                    <a:gd name="T12" fmla="*/ 0 60000 65536"/>
                    <a:gd name="T13" fmla="*/ 0 60000 65536"/>
                    <a:gd name="T14" fmla="*/ 0 60000 65536"/>
                    <a:gd name="T15" fmla="*/ 0 w 2"/>
                    <a:gd name="T16" fmla="*/ 0 h 36"/>
                    <a:gd name="T17" fmla="*/ 2 w 2"/>
                    <a:gd name="T18" fmla="*/ 36 h 36"/>
                  </a:gdLst>
                  <a:ahLst/>
                  <a:cxnLst>
                    <a:cxn ang="T10">
                      <a:pos x="T0" y="T1"/>
                    </a:cxn>
                    <a:cxn ang="T11">
                      <a:pos x="T2" y="T3"/>
                    </a:cxn>
                    <a:cxn ang="T12">
                      <a:pos x="T4" y="T5"/>
                    </a:cxn>
                    <a:cxn ang="T13">
                      <a:pos x="T6" y="T7"/>
                    </a:cxn>
                    <a:cxn ang="T14">
                      <a:pos x="T8" y="T9"/>
                    </a:cxn>
                  </a:cxnLst>
                  <a:rect l="T15" t="T16" r="T17" b="T18"/>
                  <a:pathLst>
                    <a:path w="2" h="36">
                      <a:moveTo>
                        <a:pt x="2" y="36"/>
                      </a:moveTo>
                      <a:cubicBezTo>
                        <a:pt x="2" y="36"/>
                        <a:pt x="2" y="36"/>
                        <a:pt x="2" y="36"/>
                      </a:cubicBezTo>
                      <a:cubicBezTo>
                        <a:pt x="1" y="36"/>
                        <a:pt x="0" y="28"/>
                        <a:pt x="0" y="18"/>
                      </a:cubicBezTo>
                      <a:cubicBezTo>
                        <a:pt x="0" y="8"/>
                        <a:pt x="1" y="0"/>
                        <a:pt x="2" y="0"/>
                      </a:cubicBezTo>
                      <a:cubicBezTo>
                        <a:pt x="2" y="0"/>
                        <a:pt x="2" y="1"/>
                        <a:pt x="2" y="1"/>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6230" name="Freeform 48"/>
                <p:cNvSpPr>
                  <a:spLocks/>
                </p:cNvSpPr>
                <p:nvPr/>
              </p:nvSpPr>
              <p:spPr bwMode="auto">
                <a:xfrm>
                  <a:off x="1878" y="1816"/>
                  <a:ext cx="9" cy="88"/>
                </a:xfrm>
                <a:custGeom>
                  <a:avLst/>
                  <a:gdLst>
                    <a:gd name="T0" fmla="*/ 2147483647 w 5"/>
                    <a:gd name="T1" fmla="*/ 0 h 45"/>
                    <a:gd name="T2" fmla="*/ 2147483647 w 5"/>
                    <a:gd name="T3" fmla="*/ 2147483647 h 45"/>
                    <a:gd name="T4" fmla="*/ 2147483647 w 5"/>
                    <a:gd name="T5" fmla="*/ 2147483647 h 45"/>
                    <a:gd name="T6" fmla="*/ 2147483647 w 5"/>
                    <a:gd name="T7" fmla="*/ 0 h 45"/>
                    <a:gd name="T8" fmla="*/ 2147483647 w 5"/>
                    <a:gd name="T9" fmla="*/ 0 h 45"/>
                    <a:gd name="T10" fmla="*/ 0 60000 65536"/>
                    <a:gd name="T11" fmla="*/ 0 60000 65536"/>
                    <a:gd name="T12" fmla="*/ 0 60000 65536"/>
                    <a:gd name="T13" fmla="*/ 0 60000 65536"/>
                    <a:gd name="T14" fmla="*/ 0 60000 65536"/>
                    <a:gd name="T15" fmla="*/ 0 w 5"/>
                    <a:gd name="T16" fmla="*/ 0 h 45"/>
                    <a:gd name="T17" fmla="*/ 5 w 5"/>
                    <a:gd name="T18" fmla="*/ 45 h 45"/>
                  </a:gdLst>
                  <a:ahLst/>
                  <a:cxnLst>
                    <a:cxn ang="T10">
                      <a:pos x="T0" y="T1"/>
                    </a:cxn>
                    <a:cxn ang="T11">
                      <a:pos x="T2" y="T3"/>
                    </a:cxn>
                    <a:cxn ang="T12">
                      <a:pos x="T4" y="T5"/>
                    </a:cxn>
                    <a:cxn ang="T13">
                      <a:pos x="T6" y="T7"/>
                    </a:cxn>
                    <a:cxn ang="T14">
                      <a:pos x="T8" y="T9"/>
                    </a:cxn>
                  </a:cxnLst>
                  <a:rect l="T15" t="T16" r="T17" b="T18"/>
                  <a:pathLst>
                    <a:path w="5" h="45">
                      <a:moveTo>
                        <a:pt x="3" y="0"/>
                      </a:moveTo>
                      <a:cubicBezTo>
                        <a:pt x="0" y="17"/>
                        <a:pt x="1" y="35"/>
                        <a:pt x="3" y="45"/>
                      </a:cubicBezTo>
                      <a:lnTo>
                        <a:pt x="5" y="45"/>
                      </a:lnTo>
                      <a:cubicBezTo>
                        <a:pt x="2" y="43"/>
                        <a:pt x="2" y="3"/>
                        <a:pt x="4" y="0"/>
                      </a:cubicBezTo>
                      <a:lnTo>
                        <a:pt x="3"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6231" name="Freeform 49"/>
                <p:cNvSpPr>
                  <a:spLocks/>
                </p:cNvSpPr>
                <p:nvPr/>
              </p:nvSpPr>
              <p:spPr bwMode="auto">
                <a:xfrm>
                  <a:off x="1880" y="1816"/>
                  <a:ext cx="7" cy="88"/>
                </a:xfrm>
                <a:custGeom>
                  <a:avLst/>
                  <a:gdLst>
                    <a:gd name="T0" fmla="*/ 2147483647 w 4"/>
                    <a:gd name="T1" fmla="*/ 0 h 45"/>
                    <a:gd name="T2" fmla="*/ 2147483647 w 4"/>
                    <a:gd name="T3" fmla="*/ 2147483647 h 45"/>
                    <a:gd name="T4" fmla="*/ 2147483647 w 4"/>
                    <a:gd name="T5" fmla="*/ 2147483647 h 45"/>
                    <a:gd name="T6" fmla="*/ 2147483647 w 4"/>
                    <a:gd name="T7" fmla="*/ 0 h 45"/>
                    <a:gd name="T8" fmla="*/ 2147483647 w 4"/>
                    <a:gd name="T9" fmla="*/ 0 h 45"/>
                    <a:gd name="T10" fmla="*/ 0 60000 65536"/>
                    <a:gd name="T11" fmla="*/ 0 60000 65536"/>
                    <a:gd name="T12" fmla="*/ 0 60000 65536"/>
                    <a:gd name="T13" fmla="*/ 0 60000 65536"/>
                    <a:gd name="T14" fmla="*/ 0 60000 65536"/>
                    <a:gd name="T15" fmla="*/ 0 w 4"/>
                    <a:gd name="T16" fmla="*/ 0 h 45"/>
                    <a:gd name="T17" fmla="*/ 4 w 4"/>
                    <a:gd name="T18" fmla="*/ 45 h 45"/>
                  </a:gdLst>
                  <a:ahLst/>
                  <a:cxnLst>
                    <a:cxn ang="T10">
                      <a:pos x="T0" y="T1"/>
                    </a:cxn>
                    <a:cxn ang="T11">
                      <a:pos x="T2" y="T3"/>
                    </a:cxn>
                    <a:cxn ang="T12">
                      <a:pos x="T4" y="T5"/>
                    </a:cxn>
                    <a:cxn ang="T13">
                      <a:pos x="T6" y="T7"/>
                    </a:cxn>
                    <a:cxn ang="T14">
                      <a:pos x="T8" y="T9"/>
                    </a:cxn>
                  </a:cxnLst>
                  <a:rect l="T15" t="T16" r="T17" b="T18"/>
                  <a:pathLst>
                    <a:path w="4" h="45">
                      <a:moveTo>
                        <a:pt x="3" y="0"/>
                      </a:moveTo>
                      <a:cubicBezTo>
                        <a:pt x="0" y="17"/>
                        <a:pt x="1" y="35"/>
                        <a:pt x="3" y="45"/>
                      </a:cubicBezTo>
                      <a:lnTo>
                        <a:pt x="4" y="45"/>
                      </a:lnTo>
                      <a:cubicBezTo>
                        <a:pt x="0" y="43"/>
                        <a:pt x="1" y="4"/>
                        <a:pt x="4" y="0"/>
                      </a:cubicBez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6232" name="Freeform 50"/>
                <p:cNvSpPr>
                  <a:spLocks/>
                </p:cNvSpPr>
                <p:nvPr/>
              </p:nvSpPr>
              <p:spPr bwMode="auto">
                <a:xfrm>
                  <a:off x="1927" y="1789"/>
                  <a:ext cx="25" cy="29"/>
                </a:xfrm>
                <a:custGeom>
                  <a:avLst/>
                  <a:gdLst>
                    <a:gd name="T0" fmla="*/ 0 w 13"/>
                    <a:gd name="T1" fmla="*/ 0 h 15"/>
                    <a:gd name="T2" fmla="*/ 2147483647 w 13"/>
                    <a:gd name="T3" fmla="*/ 0 h 15"/>
                    <a:gd name="T4" fmla="*/ 2147483647 w 13"/>
                    <a:gd name="T5" fmla="*/ 0 h 15"/>
                    <a:gd name="T6" fmla="*/ 2147483647 w 13"/>
                    <a:gd name="T7" fmla="*/ 2147483647 h 15"/>
                    <a:gd name="T8" fmla="*/ 2147483647 w 13"/>
                    <a:gd name="T9" fmla="*/ 2147483647 h 15"/>
                    <a:gd name="T10" fmla="*/ 2147483647 w 13"/>
                    <a:gd name="T11" fmla="*/ 2147483647 h 15"/>
                    <a:gd name="T12" fmla="*/ 0 w 13"/>
                    <a:gd name="T13" fmla="*/ 2147483647 h 15"/>
                    <a:gd name="T14" fmla="*/ 0 w 13"/>
                    <a:gd name="T15" fmla="*/ 2147483647 h 15"/>
                    <a:gd name="T16" fmla="*/ 0 w 13"/>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5"/>
                    <a:gd name="T29" fmla="*/ 13 w 13"/>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5">
                      <a:moveTo>
                        <a:pt x="0" y="0"/>
                      </a:moveTo>
                      <a:cubicBezTo>
                        <a:pt x="3" y="0"/>
                        <a:pt x="5" y="0"/>
                        <a:pt x="7" y="0"/>
                      </a:cubicBezTo>
                      <a:cubicBezTo>
                        <a:pt x="9" y="0"/>
                        <a:pt x="11" y="0"/>
                        <a:pt x="13" y="0"/>
                      </a:cubicBezTo>
                      <a:cubicBezTo>
                        <a:pt x="13" y="3"/>
                        <a:pt x="13" y="5"/>
                        <a:pt x="13" y="7"/>
                      </a:cubicBezTo>
                      <a:cubicBezTo>
                        <a:pt x="13" y="10"/>
                        <a:pt x="13" y="12"/>
                        <a:pt x="13" y="15"/>
                      </a:cubicBezTo>
                      <a:cubicBezTo>
                        <a:pt x="11" y="15"/>
                        <a:pt x="9" y="15"/>
                        <a:pt x="7" y="15"/>
                      </a:cubicBezTo>
                      <a:cubicBezTo>
                        <a:pt x="5" y="15"/>
                        <a:pt x="3" y="15"/>
                        <a:pt x="0" y="15"/>
                      </a:cubicBezTo>
                      <a:cubicBezTo>
                        <a:pt x="0" y="12"/>
                        <a:pt x="0" y="10"/>
                        <a:pt x="0" y="7"/>
                      </a:cubicBezTo>
                      <a:cubicBezTo>
                        <a:pt x="0" y="5"/>
                        <a:pt x="0" y="3"/>
                        <a:pt x="0" y="0"/>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6233" name="Freeform 51"/>
                <p:cNvSpPr>
                  <a:spLocks/>
                </p:cNvSpPr>
                <p:nvPr/>
              </p:nvSpPr>
              <p:spPr bwMode="auto">
                <a:xfrm>
                  <a:off x="3773" y="1742"/>
                  <a:ext cx="41" cy="47"/>
                </a:xfrm>
                <a:custGeom>
                  <a:avLst/>
                  <a:gdLst>
                    <a:gd name="T0" fmla="*/ 0 w 21"/>
                    <a:gd name="T1" fmla="*/ 0 h 24"/>
                    <a:gd name="T2" fmla="*/ 2147483647 w 21"/>
                    <a:gd name="T3" fmla="*/ 0 h 24"/>
                    <a:gd name="T4" fmla="*/ 2147483647 w 21"/>
                    <a:gd name="T5" fmla="*/ 2147483647 h 24"/>
                    <a:gd name="T6" fmla="*/ 0 w 21"/>
                    <a:gd name="T7" fmla="*/ 2147483647 h 24"/>
                    <a:gd name="T8" fmla="*/ 0 w 21"/>
                    <a:gd name="T9" fmla="*/ 0 h 24"/>
                    <a:gd name="T10" fmla="*/ 0 60000 65536"/>
                    <a:gd name="T11" fmla="*/ 0 60000 65536"/>
                    <a:gd name="T12" fmla="*/ 0 60000 65536"/>
                    <a:gd name="T13" fmla="*/ 0 60000 65536"/>
                    <a:gd name="T14" fmla="*/ 0 60000 65536"/>
                    <a:gd name="T15" fmla="*/ 0 w 21"/>
                    <a:gd name="T16" fmla="*/ 0 h 24"/>
                    <a:gd name="T17" fmla="*/ 21 w 21"/>
                    <a:gd name="T18" fmla="*/ 24 h 24"/>
                  </a:gdLst>
                  <a:ahLst/>
                  <a:cxnLst>
                    <a:cxn ang="T10">
                      <a:pos x="T0" y="T1"/>
                    </a:cxn>
                    <a:cxn ang="T11">
                      <a:pos x="T2" y="T3"/>
                    </a:cxn>
                    <a:cxn ang="T12">
                      <a:pos x="T4" y="T5"/>
                    </a:cxn>
                    <a:cxn ang="T13">
                      <a:pos x="T6" y="T7"/>
                    </a:cxn>
                    <a:cxn ang="T14">
                      <a:pos x="T8" y="T9"/>
                    </a:cxn>
                  </a:cxnLst>
                  <a:rect l="T15" t="T16" r="T17" b="T18"/>
                  <a:pathLst>
                    <a:path w="21" h="24">
                      <a:moveTo>
                        <a:pt x="0" y="0"/>
                      </a:moveTo>
                      <a:lnTo>
                        <a:pt x="21" y="0"/>
                      </a:lnTo>
                      <a:lnTo>
                        <a:pt x="21" y="24"/>
                      </a:lnTo>
                      <a:lnTo>
                        <a:pt x="0" y="24"/>
                      </a:lnTo>
                      <a:cubicBezTo>
                        <a:pt x="0" y="17"/>
                        <a:pt x="0" y="9"/>
                        <a:pt x="0" y="0"/>
                      </a:cubicBezTo>
                      <a:close/>
                    </a:path>
                  </a:pathLst>
                </a:custGeom>
                <a:solidFill>
                  <a:srgbClr val="A9A8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6234" name="Freeform 52"/>
                <p:cNvSpPr>
                  <a:spLocks noEditPoints="1"/>
                </p:cNvSpPr>
                <p:nvPr/>
              </p:nvSpPr>
              <p:spPr bwMode="auto">
                <a:xfrm>
                  <a:off x="3775" y="1746"/>
                  <a:ext cx="12" cy="19"/>
                </a:xfrm>
                <a:custGeom>
                  <a:avLst/>
                  <a:gdLst>
                    <a:gd name="T0" fmla="*/ 2147483647 w 6"/>
                    <a:gd name="T1" fmla="*/ 0 h 10"/>
                    <a:gd name="T2" fmla="*/ 2147483647 w 6"/>
                    <a:gd name="T3" fmla="*/ 2147483647 h 10"/>
                    <a:gd name="T4" fmla="*/ 2147483647 w 6"/>
                    <a:gd name="T5" fmla="*/ 2147483647 h 10"/>
                    <a:gd name="T6" fmla="*/ 2147483647 w 6"/>
                    <a:gd name="T7" fmla="*/ 2147483647 h 10"/>
                    <a:gd name="T8" fmla="*/ 2147483647 w 6"/>
                    <a:gd name="T9" fmla="*/ 2147483647 h 10"/>
                    <a:gd name="T10" fmla="*/ 2147483647 w 6"/>
                    <a:gd name="T11" fmla="*/ 2147483647 h 10"/>
                    <a:gd name="T12" fmla="*/ 0 w 6"/>
                    <a:gd name="T13" fmla="*/ 2147483647 h 10"/>
                    <a:gd name="T14" fmla="*/ 2147483647 w 6"/>
                    <a:gd name="T15" fmla="*/ 2147483647 h 10"/>
                    <a:gd name="T16" fmla="*/ 2147483647 w 6"/>
                    <a:gd name="T17" fmla="*/ 0 h 10"/>
                    <a:gd name="T18" fmla="*/ 2147483647 w 6"/>
                    <a:gd name="T19" fmla="*/ 214748364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0"/>
                    <a:gd name="T32" fmla="*/ 6 w 6"/>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0">
                      <a:moveTo>
                        <a:pt x="3" y="0"/>
                      </a:moveTo>
                      <a:lnTo>
                        <a:pt x="3" y="5"/>
                      </a:lnTo>
                      <a:lnTo>
                        <a:pt x="6" y="5"/>
                      </a:lnTo>
                      <a:lnTo>
                        <a:pt x="3" y="6"/>
                      </a:lnTo>
                      <a:lnTo>
                        <a:pt x="3" y="10"/>
                      </a:lnTo>
                      <a:lnTo>
                        <a:pt x="3" y="6"/>
                      </a:lnTo>
                      <a:lnTo>
                        <a:pt x="0" y="5"/>
                      </a:lnTo>
                      <a:lnTo>
                        <a:pt x="3" y="5"/>
                      </a:lnTo>
                      <a:lnTo>
                        <a:pt x="3" y="0"/>
                      </a:lnTo>
                      <a:close/>
                      <a:moveTo>
                        <a:pt x="3" y="3"/>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6235" name="Freeform 53"/>
                <p:cNvSpPr>
                  <a:spLocks noEditPoints="1"/>
                </p:cNvSpPr>
                <p:nvPr/>
              </p:nvSpPr>
              <p:spPr bwMode="auto">
                <a:xfrm>
                  <a:off x="3779" y="1744"/>
                  <a:ext cx="10" cy="17"/>
                </a:xfrm>
                <a:custGeom>
                  <a:avLst/>
                  <a:gdLst>
                    <a:gd name="T0" fmla="*/ 2147483647 w 5"/>
                    <a:gd name="T1" fmla="*/ 0 h 9"/>
                    <a:gd name="T2" fmla="*/ 2147483647 w 5"/>
                    <a:gd name="T3" fmla="*/ 2147483647 h 9"/>
                    <a:gd name="T4" fmla="*/ 2147483647 w 5"/>
                    <a:gd name="T5" fmla="*/ 2147483647 h 9"/>
                    <a:gd name="T6" fmla="*/ 2147483647 w 5"/>
                    <a:gd name="T7" fmla="*/ 2147483647 h 9"/>
                    <a:gd name="T8" fmla="*/ 2147483647 w 5"/>
                    <a:gd name="T9" fmla="*/ 2147483647 h 9"/>
                    <a:gd name="T10" fmla="*/ 2147483647 w 5"/>
                    <a:gd name="T11" fmla="*/ 2147483647 h 9"/>
                    <a:gd name="T12" fmla="*/ 0 w 5"/>
                    <a:gd name="T13" fmla="*/ 2147483647 h 9"/>
                    <a:gd name="T14" fmla="*/ 2147483647 w 5"/>
                    <a:gd name="T15" fmla="*/ 2147483647 h 9"/>
                    <a:gd name="T16" fmla="*/ 2147483647 w 5"/>
                    <a:gd name="T17" fmla="*/ 0 h 9"/>
                    <a:gd name="T18" fmla="*/ 2147483647 w 5"/>
                    <a:gd name="T19" fmla="*/ 2147483647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9"/>
                    <a:gd name="T32" fmla="*/ 5 w 5"/>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9">
                      <a:moveTo>
                        <a:pt x="2" y="0"/>
                      </a:moveTo>
                      <a:lnTo>
                        <a:pt x="3" y="4"/>
                      </a:lnTo>
                      <a:lnTo>
                        <a:pt x="5" y="4"/>
                      </a:lnTo>
                      <a:lnTo>
                        <a:pt x="3" y="5"/>
                      </a:lnTo>
                      <a:lnTo>
                        <a:pt x="2" y="9"/>
                      </a:lnTo>
                      <a:lnTo>
                        <a:pt x="2" y="5"/>
                      </a:lnTo>
                      <a:lnTo>
                        <a:pt x="0" y="4"/>
                      </a:lnTo>
                      <a:lnTo>
                        <a:pt x="2" y="4"/>
                      </a:lnTo>
                      <a:lnTo>
                        <a:pt x="2" y="0"/>
                      </a:lnTo>
                      <a:close/>
                      <a:moveTo>
                        <a:pt x="2" y="2"/>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6236" name="Freeform 54"/>
                <p:cNvSpPr>
                  <a:spLocks/>
                </p:cNvSpPr>
                <p:nvPr/>
              </p:nvSpPr>
              <p:spPr bwMode="auto">
                <a:xfrm>
                  <a:off x="3810" y="1742"/>
                  <a:ext cx="4" cy="47"/>
                </a:xfrm>
                <a:custGeom>
                  <a:avLst/>
                  <a:gdLst>
                    <a:gd name="T0" fmla="*/ 2147483647 w 2"/>
                    <a:gd name="T1" fmla="*/ 0 h 24"/>
                    <a:gd name="T2" fmla="*/ 2147483647 w 2"/>
                    <a:gd name="T3" fmla="*/ 2147483647 h 24"/>
                    <a:gd name="T4" fmla="*/ 2147483647 w 2"/>
                    <a:gd name="T5" fmla="*/ 2147483647 h 24"/>
                    <a:gd name="T6" fmla="*/ 2147483647 w 2"/>
                    <a:gd name="T7" fmla="*/ 0 h 24"/>
                    <a:gd name="T8" fmla="*/ 0 60000 65536"/>
                    <a:gd name="T9" fmla="*/ 0 60000 65536"/>
                    <a:gd name="T10" fmla="*/ 0 60000 65536"/>
                    <a:gd name="T11" fmla="*/ 0 60000 65536"/>
                    <a:gd name="T12" fmla="*/ 0 w 2"/>
                    <a:gd name="T13" fmla="*/ 0 h 24"/>
                    <a:gd name="T14" fmla="*/ 2 w 2"/>
                    <a:gd name="T15" fmla="*/ 24 h 24"/>
                  </a:gdLst>
                  <a:ahLst/>
                  <a:cxnLst>
                    <a:cxn ang="T8">
                      <a:pos x="T0" y="T1"/>
                    </a:cxn>
                    <a:cxn ang="T9">
                      <a:pos x="T2" y="T3"/>
                    </a:cxn>
                    <a:cxn ang="T10">
                      <a:pos x="T4" y="T5"/>
                    </a:cxn>
                    <a:cxn ang="T11">
                      <a:pos x="T6" y="T7"/>
                    </a:cxn>
                  </a:cxnLst>
                  <a:rect l="T12" t="T13" r="T14" b="T15"/>
                  <a:pathLst>
                    <a:path w="2" h="24">
                      <a:moveTo>
                        <a:pt x="2" y="0"/>
                      </a:moveTo>
                      <a:cubicBezTo>
                        <a:pt x="0" y="9"/>
                        <a:pt x="1" y="19"/>
                        <a:pt x="2" y="24"/>
                      </a:cubicBezTo>
                      <a:cubicBezTo>
                        <a:pt x="1" y="23"/>
                        <a:pt x="1" y="2"/>
                        <a:pt x="2" y="0"/>
                      </a:cubicBez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6237" name="Freeform 55"/>
                <p:cNvSpPr>
                  <a:spLocks/>
                </p:cNvSpPr>
                <p:nvPr/>
              </p:nvSpPr>
              <p:spPr bwMode="auto">
                <a:xfrm>
                  <a:off x="3812" y="1742"/>
                  <a:ext cx="4" cy="47"/>
                </a:xfrm>
                <a:custGeom>
                  <a:avLst/>
                  <a:gdLst>
                    <a:gd name="T0" fmla="*/ 2147483647 w 2"/>
                    <a:gd name="T1" fmla="*/ 0 h 24"/>
                    <a:gd name="T2" fmla="*/ 2147483647 w 2"/>
                    <a:gd name="T3" fmla="*/ 2147483647 h 24"/>
                    <a:gd name="T4" fmla="*/ 2147483647 w 2"/>
                    <a:gd name="T5" fmla="*/ 2147483647 h 24"/>
                    <a:gd name="T6" fmla="*/ 2147483647 w 2"/>
                    <a:gd name="T7" fmla="*/ 2147483647 h 24"/>
                    <a:gd name="T8" fmla="*/ 2147483647 w 2"/>
                    <a:gd name="T9" fmla="*/ 2147483647 h 24"/>
                    <a:gd name="T10" fmla="*/ 2147483647 w 2"/>
                    <a:gd name="T11" fmla="*/ 2147483647 h 24"/>
                    <a:gd name="T12" fmla="*/ 0 w 2"/>
                    <a:gd name="T13" fmla="*/ 2147483647 h 24"/>
                    <a:gd name="T14" fmla="*/ 2147483647 w 2"/>
                    <a:gd name="T15" fmla="*/ 0 h 2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4"/>
                    <a:gd name="T26" fmla="*/ 2 w 2"/>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4">
                      <a:moveTo>
                        <a:pt x="1" y="0"/>
                      </a:moveTo>
                      <a:cubicBezTo>
                        <a:pt x="2" y="0"/>
                        <a:pt x="2" y="1"/>
                        <a:pt x="2" y="3"/>
                      </a:cubicBezTo>
                      <a:lnTo>
                        <a:pt x="1" y="4"/>
                      </a:lnTo>
                      <a:cubicBezTo>
                        <a:pt x="1" y="10"/>
                        <a:pt x="1" y="16"/>
                        <a:pt x="1" y="22"/>
                      </a:cubicBezTo>
                      <a:lnTo>
                        <a:pt x="2" y="22"/>
                      </a:lnTo>
                      <a:cubicBezTo>
                        <a:pt x="2" y="24"/>
                        <a:pt x="1" y="24"/>
                        <a:pt x="1" y="24"/>
                      </a:cubicBezTo>
                      <a:cubicBezTo>
                        <a:pt x="1" y="24"/>
                        <a:pt x="0" y="19"/>
                        <a:pt x="0" y="13"/>
                      </a:cubicBezTo>
                      <a:cubicBezTo>
                        <a:pt x="1" y="6"/>
                        <a:pt x="1" y="1"/>
                        <a:pt x="1" y="0"/>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6238" name="Freeform 56"/>
                <p:cNvSpPr>
                  <a:spLocks noEditPoints="1"/>
                </p:cNvSpPr>
                <p:nvPr/>
              </p:nvSpPr>
              <p:spPr bwMode="auto">
                <a:xfrm>
                  <a:off x="3812" y="1742"/>
                  <a:ext cx="4" cy="47"/>
                </a:xfrm>
                <a:custGeom>
                  <a:avLst/>
                  <a:gdLst>
                    <a:gd name="T0" fmla="*/ 2147483647 w 2"/>
                    <a:gd name="T1" fmla="*/ 2147483647 h 24"/>
                    <a:gd name="T2" fmla="*/ 2147483647 w 2"/>
                    <a:gd name="T3" fmla="*/ 2147483647 h 24"/>
                    <a:gd name="T4" fmla="*/ 2147483647 w 2"/>
                    <a:gd name="T5" fmla="*/ 2147483647 h 24"/>
                    <a:gd name="T6" fmla="*/ 2147483647 w 2"/>
                    <a:gd name="T7" fmla="*/ 2147483647 h 24"/>
                    <a:gd name="T8" fmla="*/ 0 w 2"/>
                    <a:gd name="T9" fmla="*/ 2147483647 h 24"/>
                    <a:gd name="T10" fmla="*/ 2147483647 w 2"/>
                    <a:gd name="T11" fmla="*/ 0 h 24"/>
                    <a:gd name="T12" fmla="*/ 2147483647 w 2"/>
                    <a:gd name="T13" fmla="*/ 2147483647 h 24"/>
                    <a:gd name="T14" fmla="*/ 2147483647 w 2"/>
                    <a:gd name="T15" fmla="*/ 0 h 2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4"/>
                    <a:gd name="T26" fmla="*/ 2 w 2"/>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4">
                      <a:moveTo>
                        <a:pt x="2" y="22"/>
                      </a:moveTo>
                      <a:cubicBezTo>
                        <a:pt x="2" y="22"/>
                        <a:pt x="2" y="22"/>
                        <a:pt x="2" y="22"/>
                      </a:cubicBezTo>
                      <a:moveTo>
                        <a:pt x="2" y="22"/>
                      </a:moveTo>
                      <a:cubicBezTo>
                        <a:pt x="2" y="24"/>
                        <a:pt x="1" y="24"/>
                        <a:pt x="1" y="24"/>
                      </a:cubicBezTo>
                      <a:cubicBezTo>
                        <a:pt x="1" y="24"/>
                        <a:pt x="0" y="19"/>
                        <a:pt x="0" y="12"/>
                      </a:cubicBezTo>
                      <a:cubicBezTo>
                        <a:pt x="0" y="6"/>
                        <a:pt x="1" y="0"/>
                        <a:pt x="1" y="0"/>
                      </a:cubicBezTo>
                      <a:cubicBezTo>
                        <a:pt x="1" y="0"/>
                        <a:pt x="2" y="1"/>
                        <a:pt x="2" y="3"/>
                      </a:cubicBezTo>
                      <a:cubicBezTo>
                        <a:pt x="2" y="1"/>
                        <a:pt x="1" y="0"/>
                        <a:pt x="1" y="0"/>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6239" name="Freeform 57"/>
                <p:cNvSpPr>
                  <a:spLocks/>
                </p:cNvSpPr>
                <p:nvPr/>
              </p:nvSpPr>
              <p:spPr bwMode="auto">
                <a:xfrm>
                  <a:off x="3814" y="1748"/>
                  <a:ext cx="2" cy="37"/>
                </a:xfrm>
                <a:custGeom>
                  <a:avLst/>
                  <a:gdLst>
                    <a:gd name="T0" fmla="*/ 2147483647 w 1"/>
                    <a:gd name="T1" fmla="*/ 2147483647 h 19"/>
                    <a:gd name="T2" fmla="*/ 2147483647 w 1"/>
                    <a:gd name="T3" fmla="*/ 2147483647 h 19"/>
                    <a:gd name="T4" fmla="*/ 0 w 1"/>
                    <a:gd name="T5" fmla="*/ 2147483647 h 19"/>
                    <a:gd name="T6" fmla="*/ 2147483647 w 1"/>
                    <a:gd name="T7" fmla="*/ 0 h 19"/>
                    <a:gd name="T8" fmla="*/ 2147483647 w 1"/>
                    <a:gd name="T9" fmla="*/ 0 h 19"/>
                    <a:gd name="T10" fmla="*/ 0 60000 65536"/>
                    <a:gd name="T11" fmla="*/ 0 60000 65536"/>
                    <a:gd name="T12" fmla="*/ 0 60000 65536"/>
                    <a:gd name="T13" fmla="*/ 0 60000 65536"/>
                    <a:gd name="T14" fmla="*/ 0 60000 65536"/>
                    <a:gd name="T15" fmla="*/ 0 w 1"/>
                    <a:gd name="T16" fmla="*/ 0 h 19"/>
                    <a:gd name="T17" fmla="*/ 1 w 1"/>
                    <a:gd name="T18" fmla="*/ 19 h 19"/>
                  </a:gdLst>
                  <a:ahLst/>
                  <a:cxnLst>
                    <a:cxn ang="T10">
                      <a:pos x="T0" y="T1"/>
                    </a:cxn>
                    <a:cxn ang="T11">
                      <a:pos x="T2" y="T3"/>
                    </a:cxn>
                    <a:cxn ang="T12">
                      <a:pos x="T4" y="T5"/>
                    </a:cxn>
                    <a:cxn ang="T13">
                      <a:pos x="T6" y="T7"/>
                    </a:cxn>
                    <a:cxn ang="T14">
                      <a:pos x="T8" y="T9"/>
                    </a:cxn>
                  </a:cxnLst>
                  <a:rect l="T15" t="T16" r="T17" b="T18"/>
                  <a:pathLst>
                    <a:path w="1" h="19">
                      <a:moveTo>
                        <a:pt x="1" y="19"/>
                      </a:moveTo>
                      <a:cubicBezTo>
                        <a:pt x="1" y="19"/>
                        <a:pt x="1" y="19"/>
                        <a:pt x="1" y="19"/>
                      </a:cubicBezTo>
                      <a:cubicBezTo>
                        <a:pt x="0" y="19"/>
                        <a:pt x="0" y="15"/>
                        <a:pt x="0" y="10"/>
                      </a:cubicBezTo>
                      <a:cubicBezTo>
                        <a:pt x="0" y="4"/>
                        <a:pt x="0" y="0"/>
                        <a:pt x="1" y="0"/>
                      </a:cubicBezTo>
                      <a:cubicBezTo>
                        <a:pt x="1" y="0"/>
                        <a:pt x="1" y="0"/>
                        <a:pt x="1" y="0"/>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6240" name="Freeform 58"/>
                <p:cNvSpPr>
                  <a:spLocks/>
                </p:cNvSpPr>
                <p:nvPr/>
              </p:nvSpPr>
              <p:spPr bwMode="auto">
                <a:xfrm>
                  <a:off x="3771" y="1742"/>
                  <a:ext cx="4" cy="47"/>
                </a:xfrm>
                <a:custGeom>
                  <a:avLst/>
                  <a:gdLst>
                    <a:gd name="T0" fmla="*/ 2147483647 w 2"/>
                    <a:gd name="T1" fmla="*/ 0 h 24"/>
                    <a:gd name="T2" fmla="*/ 2147483647 w 2"/>
                    <a:gd name="T3" fmla="*/ 2147483647 h 24"/>
                    <a:gd name="T4" fmla="*/ 2147483647 w 2"/>
                    <a:gd name="T5" fmla="*/ 2147483647 h 24"/>
                    <a:gd name="T6" fmla="*/ 2147483647 w 2"/>
                    <a:gd name="T7" fmla="*/ 0 h 24"/>
                    <a:gd name="T8" fmla="*/ 2147483647 w 2"/>
                    <a:gd name="T9" fmla="*/ 0 h 24"/>
                    <a:gd name="T10" fmla="*/ 0 60000 65536"/>
                    <a:gd name="T11" fmla="*/ 0 60000 65536"/>
                    <a:gd name="T12" fmla="*/ 0 60000 65536"/>
                    <a:gd name="T13" fmla="*/ 0 60000 65536"/>
                    <a:gd name="T14" fmla="*/ 0 60000 65536"/>
                    <a:gd name="T15" fmla="*/ 0 w 2"/>
                    <a:gd name="T16" fmla="*/ 0 h 24"/>
                    <a:gd name="T17" fmla="*/ 2 w 2"/>
                    <a:gd name="T18" fmla="*/ 24 h 24"/>
                  </a:gdLst>
                  <a:ahLst/>
                  <a:cxnLst>
                    <a:cxn ang="T10">
                      <a:pos x="T0" y="T1"/>
                    </a:cxn>
                    <a:cxn ang="T11">
                      <a:pos x="T2" y="T3"/>
                    </a:cxn>
                    <a:cxn ang="T12">
                      <a:pos x="T4" y="T5"/>
                    </a:cxn>
                    <a:cxn ang="T13">
                      <a:pos x="T6" y="T7"/>
                    </a:cxn>
                    <a:cxn ang="T14">
                      <a:pos x="T8" y="T9"/>
                    </a:cxn>
                  </a:cxnLst>
                  <a:rect l="T15" t="T16" r="T17" b="T18"/>
                  <a:pathLst>
                    <a:path w="2" h="24">
                      <a:moveTo>
                        <a:pt x="1" y="0"/>
                      </a:moveTo>
                      <a:cubicBezTo>
                        <a:pt x="0" y="9"/>
                        <a:pt x="0" y="19"/>
                        <a:pt x="1" y="24"/>
                      </a:cubicBezTo>
                      <a:lnTo>
                        <a:pt x="2" y="24"/>
                      </a:lnTo>
                      <a:cubicBezTo>
                        <a:pt x="1" y="23"/>
                        <a:pt x="1" y="2"/>
                        <a:pt x="2" y="0"/>
                      </a:cubicBezTo>
                      <a:lnTo>
                        <a:pt x="1"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6241" name="Freeform 59"/>
                <p:cNvSpPr>
                  <a:spLocks/>
                </p:cNvSpPr>
                <p:nvPr/>
              </p:nvSpPr>
              <p:spPr bwMode="auto">
                <a:xfrm>
                  <a:off x="3773" y="1742"/>
                  <a:ext cx="2" cy="47"/>
                </a:xfrm>
                <a:custGeom>
                  <a:avLst/>
                  <a:gdLst>
                    <a:gd name="T0" fmla="*/ 2147483647 w 1"/>
                    <a:gd name="T1" fmla="*/ 0 h 24"/>
                    <a:gd name="T2" fmla="*/ 2147483647 w 1"/>
                    <a:gd name="T3" fmla="*/ 2147483647 h 24"/>
                    <a:gd name="T4" fmla="*/ 2147483647 w 1"/>
                    <a:gd name="T5" fmla="*/ 2147483647 h 24"/>
                    <a:gd name="T6" fmla="*/ 2147483647 w 1"/>
                    <a:gd name="T7" fmla="*/ 0 h 24"/>
                    <a:gd name="T8" fmla="*/ 0 60000 65536"/>
                    <a:gd name="T9" fmla="*/ 0 60000 65536"/>
                    <a:gd name="T10" fmla="*/ 0 60000 65536"/>
                    <a:gd name="T11" fmla="*/ 0 60000 65536"/>
                    <a:gd name="T12" fmla="*/ 0 w 1"/>
                    <a:gd name="T13" fmla="*/ 0 h 24"/>
                    <a:gd name="T14" fmla="*/ 1 w 1"/>
                    <a:gd name="T15" fmla="*/ 24 h 24"/>
                  </a:gdLst>
                  <a:ahLst/>
                  <a:cxnLst>
                    <a:cxn ang="T8">
                      <a:pos x="T0" y="T1"/>
                    </a:cxn>
                    <a:cxn ang="T9">
                      <a:pos x="T2" y="T3"/>
                    </a:cxn>
                    <a:cxn ang="T10">
                      <a:pos x="T4" y="T5"/>
                    </a:cxn>
                    <a:cxn ang="T11">
                      <a:pos x="T6" y="T7"/>
                    </a:cxn>
                  </a:cxnLst>
                  <a:rect l="T12" t="T13" r="T14" b="T15"/>
                  <a:pathLst>
                    <a:path w="1" h="24">
                      <a:moveTo>
                        <a:pt x="1" y="0"/>
                      </a:moveTo>
                      <a:cubicBezTo>
                        <a:pt x="0" y="9"/>
                        <a:pt x="0" y="19"/>
                        <a:pt x="1" y="24"/>
                      </a:cubicBezTo>
                      <a:cubicBezTo>
                        <a:pt x="0" y="23"/>
                        <a:pt x="0" y="2"/>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6242" name="Freeform 60"/>
                <p:cNvSpPr>
                  <a:spLocks/>
                </p:cNvSpPr>
                <p:nvPr/>
              </p:nvSpPr>
              <p:spPr bwMode="auto">
                <a:xfrm>
                  <a:off x="3734" y="1816"/>
                  <a:ext cx="112" cy="88"/>
                </a:xfrm>
                <a:custGeom>
                  <a:avLst/>
                  <a:gdLst>
                    <a:gd name="T0" fmla="*/ 2147483647 w 57"/>
                    <a:gd name="T1" fmla="*/ 0 h 45"/>
                    <a:gd name="T2" fmla="*/ 2147483647 w 57"/>
                    <a:gd name="T3" fmla="*/ 0 h 45"/>
                    <a:gd name="T4" fmla="*/ 2147483647 w 57"/>
                    <a:gd name="T5" fmla="*/ 2147483647 h 45"/>
                    <a:gd name="T6" fmla="*/ 2147483647 w 57"/>
                    <a:gd name="T7" fmla="*/ 2147483647 h 45"/>
                    <a:gd name="T8" fmla="*/ 2147483647 w 57"/>
                    <a:gd name="T9" fmla="*/ 0 h 45"/>
                    <a:gd name="T10" fmla="*/ 0 60000 65536"/>
                    <a:gd name="T11" fmla="*/ 0 60000 65536"/>
                    <a:gd name="T12" fmla="*/ 0 60000 65536"/>
                    <a:gd name="T13" fmla="*/ 0 60000 65536"/>
                    <a:gd name="T14" fmla="*/ 0 60000 65536"/>
                    <a:gd name="T15" fmla="*/ 0 w 57"/>
                    <a:gd name="T16" fmla="*/ 0 h 45"/>
                    <a:gd name="T17" fmla="*/ 57 w 57"/>
                    <a:gd name="T18" fmla="*/ 45 h 45"/>
                  </a:gdLst>
                  <a:ahLst/>
                  <a:cxnLst>
                    <a:cxn ang="T10">
                      <a:pos x="T0" y="T1"/>
                    </a:cxn>
                    <a:cxn ang="T11">
                      <a:pos x="T2" y="T3"/>
                    </a:cxn>
                    <a:cxn ang="T12">
                      <a:pos x="T4" y="T5"/>
                    </a:cxn>
                    <a:cxn ang="T13">
                      <a:pos x="T6" y="T7"/>
                    </a:cxn>
                    <a:cxn ang="T14">
                      <a:pos x="T8" y="T9"/>
                    </a:cxn>
                  </a:cxnLst>
                  <a:rect l="T15" t="T16" r="T17" b="T18"/>
                  <a:pathLst>
                    <a:path w="57" h="45">
                      <a:moveTo>
                        <a:pt x="2" y="0"/>
                      </a:moveTo>
                      <a:lnTo>
                        <a:pt x="57" y="0"/>
                      </a:lnTo>
                      <a:lnTo>
                        <a:pt x="57" y="45"/>
                      </a:lnTo>
                      <a:lnTo>
                        <a:pt x="2" y="45"/>
                      </a:lnTo>
                      <a:cubicBezTo>
                        <a:pt x="0" y="31"/>
                        <a:pt x="0" y="16"/>
                        <a:pt x="2" y="0"/>
                      </a:cubicBezTo>
                      <a:close/>
                    </a:path>
                  </a:pathLst>
                </a:custGeom>
                <a:solidFill>
                  <a:srgbClr val="A9A8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6243" name="Freeform 61"/>
                <p:cNvSpPr>
                  <a:spLocks noEditPoints="1"/>
                </p:cNvSpPr>
                <p:nvPr/>
              </p:nvSpPr>
              <p:spPr bwMode="auto">
                <a:xfrm>
                  <a:off x="3742" y="1824"/>
                  <a:ext cx="31" cy="37"/>
                </a:xfrm>
                <a:custGeom>
                  <a:avLst/>
                  <a:gdLst>
                    <a:gd name="T0" fmla="*/ 2147483647 w 16"/>
                    <a:gd name="T1" fmla="*/ 0 h 19"/>
                    <a:gd name="T2" fmla="*/ 2147483647 w 16"/>
                    <a:gd name="T3" fmla="*/ 2147483647 h 19"/>
                    <a:gd name="T4" fmla="*/ 2147483647 w 16"/>
                    <a:gd name="T5" fmla="*/ 2147483647 h 19"/>
                    <a:gd name="T6" fmla="*/ 2147483647 w 16"/>
                    <a:gd name="T7" fmla="*/ 2147483647 h 19"/>
                    <a:gd name="T8" fmla="*/ 2147483647 w 16"/>
                    <a:gd name="T9" fmla="*/ 2147483647 h 19"/>
                    <a:gd name="T10" fmla="*/ 2147483647 w 16"/>
                    <a:gd name="T11" fmla="*/ 2147483647 h 19"/>
                    <a:gd name="T12" fmla="*/ 0 w 16"/>
                    <a:gd name="T13" fmla="*/ 2147483647 h 19"/>
                    <a:gd name="T14" fmla="*/ 2147483647 w 16"/>
                    <a:gd name="T15" fmla="*/ 2147483647 h 19"/>
                    <a:gd name="T16" fmla="*/ 2147483647 w 16"/>
                    <a:gd name="T17" fmla="*/ 0 h 19"/>
                    <a:gd name="T18" fmla="*/ 2147483647 w 16"/>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9"/>
                    <a:gd name="T32" fmla="*/ 16 w 16"/>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9">
                      <a:moveTo>
                        <a:pt x="8" y="0"/>
                      </a:moveTo>
                      <a:lnTo>
                        <a:pt x="8" y="9"/>
                      </a:lnTo>
                      <a:lnTo>
                        <a:pt x="16" y="10"/>
                      </a:lnTo>
                      <a:lnTo>
                        <a:pt x="8" y="10"/>
                      </a:lnTo>
                      <a:lnTo>
                        <a:pt x="8" y="19"/>
                      </a:lnTo>
                      <a:lnTo>
                        <a:pt x="7" y="10"/>
                      </a:lnTo>
                      <a:lnTo>
                        <a:pt x="0" y="10"/>
                      </a:lnTo>
                      <a:lnTo>
                        <a:pt x="7" y="9"/>
                      </a:lnTo>
                      <a:lnTo>
                        <a:pt x="8" y="0"/>
                      </a:lnTo>
                      <a:close/>
                      <a:moveTo>
                        <a:pt x="8" y="5"/>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6244" name="Freeform 62"/>
                <p:cNvSpPr>
                  <a:spLocks noEditPoints="1"/>
                </p:cNvSpPr>
                <p:nvPr/>
              </p:nvSpPr>
              <p:spPr bwMode="auto">
                <a:xfrm>
                  <a:off x="3752" y="1820"/>
                  <a:ext cx="27" cy="31"/>
                </a:xfrm>
                <a:custGeom>
                  <a:avLst/>
                  <a:gdLst>
                    <a:gd name="T0" fmla="*/ 2147483647 w 14"/>
                    <a:gd name="T1" fmla="*/ 0 h 16"/>
                    <a:gd name="T2" fmla="*/ 2147483647 w 14"/>
                    <a:gd name="T3" fmla="*/ 2147483647 h 16"/>
                    <a:gd name="T4" fmla="*/ 2147483647 w 14"/>
                    <a:gd name="T5" fmla="*/ 2147483647 h 16"/>
                    <a:gd name="T6" fmla="*/ 2147483647 w 14"/>
                    <a:gd name="T7" fmla="*/ 2147483647 h 16"/>
                    <a:gd name="T8" fmla="*/ 2147483647 w 14"/>
                    <a:gd name="T9" fmla="*/ 2147483647 h 16"/>
                    <a:gd name="T10" fmla="*/ 2147483647 w 14"/>
                    <a:gd name="T11" fmla="*/ 2147483647 h 16"/>
                    <a:gd name="T12" fmla="*/ 0 w 14"/>
                    <a:gd name="T13" fmla="*/ 2147483647 h 16"/>
                    <a:gd name="T14" fmla="*/ 2147483647 w 14"/>
                    <a:gd name="T15" fmla="*/ 2147483647 h 16"/>
                    <a:gd name="T16" fmla="*/ 2147483647 w 14"/>
                    <a:gd name="T17" fmla="*/ 0 h 16"/>
                    <a:gd name="T18" fmla="*/ 2147483647 w 14"/>
                    <a:gd name="T19" fmla="*/ 2147483647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6"/>
                    <a:gd name="T32" fmla="*/ 14 w 14"/>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6">
                      <a:moveTo>
                        <a:pt x="7" y="0"/>
                      </a:moveTo>
                      <a:lnTo>
                        <a:pt x="7" y="8"/>
                      </a:lnTo>
                      <a:lnTo>
                        <a:pt x="14" y="8"/>
                      </a:lnTo>
                      <a:lnTo>
                        <a:pt x="7" y="9"/>
                      </a:lnTo>
                      <a:lnTo>
                        <a:pt x="7" y="16"/>
                      </a:lnTo>
                      <a:lnTo>
                        <a:pt x="6" y="9"/>
                      </a:lnTo>
                      <a:lnTo>
                        <a:pt x="0" y="8"/>
                      </a:lnTo>
                      <a:lnTo>
                        <a:pt x="6" y="8"/>
                      </a:lnTo>
                      <a:lnTo>
                        <a:pt x="7" y="0"/>
                      </a:lnTo>
                      <a:close/>
                      <a:moveTo>
                        <a:pt x="6" y="4"/>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6245" name="Freeform 63"/>
                <p:cNvSpPr>
                  <a:spLocks/>
                </p:cNvSpPr>
                <p:nvPr/>
              </p:nvSpPr>
              <p:spPr bwMode="auto">
                <a:xfrm>
                  <a:off x="3838" y="1816"/>
                  <a:ext cx="10" cy="88"/>
                </a:xfrm>
                <a:custGeom>
                  <a:avLst/>
                  <a:gdLst>
                    <a:gd name="T0" fmla="*/ 2147483647 w 5"/>
                    <a:gd name="T1" fmla="*/ 0 h 45"/>
                    <a:gd name="T2" fmla="*/ 2147483647 w 5"/>
                    <a:gd name="T3" fmla="*/ 2147483647 h 45"/>
                    <a:gd name="T4" fmla="*/ 2147483647 w 5"/>
                    <a:gd name="T5" fmla="*/ 2147483647 h 45"/>
                    <a:gd name="T6" fmla="*/ 2147483647 w 5"/>
                    <a:gd name="T7" fmla="*/ 0 h 45"/>
                    <a:gd name="T8" fmla="*/ 2147483647 w 5"/>
                    <a:gd name="T9" fmla="*/ 0 h 45"/>
                    <a:gd name="T10" fmla="*/ 0 60000 65536"/>
                    <a:gd name="T11" fmla="*/ 0 60000 65536"/>
                    <a:gd name="T12" fmla="*/ 0 60000 65536"/>
                    <a:gd name="T13" fmla="*/ 0 60000 65536"/>
                    <a:gd name="T14" fmla="*/ 0 60000 65536"/>
                    <a:gd name="T15" fmla="*/ 0 w 5"/>
                    <a:gd name="T16" fmla="*/ 0 h 45"/>
                    <a:gd name="T17" fmla="*/ 5 w 5"/>
                    <a:gd name="T18" fmla="*/ 45 h 45"/>
                  </a:gdLst>
                  <a:ahLst/>
                  <a:cxnLst>
                    <a:cxn ang="T10">
                      <a:pos x="T0" y="T1"/>
                    </a:cxn>
                    <a:cxn ang="T11">
                      <a:pos x="T2" y="T3"/>
                    </a:cxn>
                    <a:cxn ang="T12">
                      <a:pos x="T4" y="T5"/>
                    </a:cxn>
                    <a:cxn ang="T13">
                      <a:pos x="T6" y="T7"/>
                    </a:cxn>
                    <a:cxn ang="T14">
                      <a:pos x="T8" y="T9"/>
                    </a:cxn>
                  </a:cxnLst>
                  <a:rect l="T15" t="T16" r="T17" b="T18"/>
                  <a:pathLst>
                    <a:path w="5" h="45">
                      <a:moveTo>
                        <a:pt x="3" y="0"/>
                      </a:moveTo>
                      <a:cubicBezTo>
                        <a:pt x="0" y="17"/>
                        <a:pt x="1" y="35"/>
                        <a:pt x="3" y="45"/>
                      </a:cubicBezTo>
                      <a:lnTo>
                        <a:pt x="5" y="45"/>
                      </a:lnTo>
                      <a:cubicBezTo>
                        <a:pt x="2" y="43"/>
                        <a:pt x="2" y="3"/>
                        <a:pt x="5" y="0"/>
                      </a:cubicBezTo>
                      <a:lnTo>
                        <a:pt x="3"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6246" name="Freeform 64"/>
                <p:cNvSpPr>
                  <a:spLocks/>
                </p:cNvSpPr>
                <p:nvPr/>
              </p:nvSpPr>
              <p:spPr bwMode="auto">
                <a:xfrm>
                  <a:off x="3844" y="1816"/>
                  <a:ext cx="6" cy="88"/>
                </a:xfrm>
                <a:custGeom>
                  <a:avLst/>
                  <a:gdLst>
                    <a:gd name="T0" fmla="*/ 2147483647 w 3"/>
                    <a:gd name="T1" fmla="*/ 2147483647 h 45"/>
                    <a:gd name="T2" fmla="*/ 2147483647 w 3"/>
                    <a:gd name="T3" fmla="*/ 2147483647 h 45"/>
                    <a:gd name="T4" fmla="*/ 2147483647 w 3"/>
                    <a:gd name="T5" fmla="*/ 2147483647 h 45"/>
                    <a:gd name="T6" fmla="*/ 2147483647 w 3"/>
                    <a:gd name="T7" fmla="*/ 2147483647 h 45"/>
                    <a:gd name="T8" fmla="*/ 2147483647 w 3"/>
                    <a:gd name="T9" fmla="*/ 2147483647 h 45"/>
                    <a:gd name="T10" fmla="*/ 2147483647 w 3"/>
                    <a:gd name="T11" fmla="*/ 2147483647 h 45"/>
                    <a:gd name="T12" fmla="*/ 0 w 3"/>
                    <a:gd name="T13" fmla="*/ 2147483647 h 45"/>
                    <a:gd name="T14" fmla="*/ 2147483647 w 3"/>
                    <a:gd name="T15" fmla="*/ 2147483647 h 45"/>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5"/>
                    <a:gd name="T26" fmla="*/ 3 w 3"/>
                    <a:gd name="T27" fmla="*/ 45 h 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5">
                      <a:moveTo>
                        <a:pt x="2" y="1"/>
                      </a:moveTo>
                      <a:cubicBezTo>
                        <a:pt x="3" y="0"/>
                        <a:pt x="3" y="2"/>
                        <a:pt x="3" y="5"/>
                      </a:cubicBezTo>
                      <a:lnTo>
                        <a:pt x="2" y="7"/>
                      </a:lnTo>
                      <a:cubicBezTo>
                        <a:pt x="1" y="19"/>
                        <a:pt x="1" y="29"/>
                        <a:pt x="2" y="41"/>
                      </a:cubicBezTo>
                      <a:lnTo>
                        <a:pt x="3" y="41"/>
                      </a:lnTo>
                      <a:cubicBezTo>
                        <a:pt x="3" y="44"/>
                        <a:pt x="2" y="44"/>
                        <a:pt x="2" y="45"/>
                      </a:cubicBezTo>
                      <a:cubicBezTo>
                        <a:pt x="1" y="45"/>
                        <a:pt x="0" y="36"/>
                        <a:pt x="0" y="23"/>
                      </a:cubicBezTo>
                      <a:cubicBezTo>
                        <a:pt x="0" y="11"/>
                        <a:pt x="1" y="1"/>
                        <a:pt x="2" y="1"/>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6247" name="Freeform 65"/>
                <p:cNvSpPr>
                  <a:spLocks noEditPoints="1"/>
                </p:cNvSpPr>
                <p:nvPr/>
              </p:nvSpPr>
              <p:spPr bwMode="auto">
                <a:xfrm>
                  <a:off x="3844" y="1818"/>
                  <a:ext cx="6" cy="86"/>
                </a:xfrm>
                <a:custGeom>
                  <a:avLst/>
                  <a:gdLst>
                    <a:gd name="T0" fmla="*/ 2147483647 w 3"/>
                    <a:gd name="T1" fmla="*/ 2147483647 h 44"/>
                    <a:gd name="T2" fmla="*/ 2147483647 w 3"/>
                    <a:gd name="T3" fmla="*/ 2147483647 h 44"/>
                    <a:gd name="T4" fmla="*/ 2147483647 w 3"/>
                    <a:gd name="T5" fmla="*/ 2147483647 h 44"/>
                    <a:gd name="T6" fmla="*/ 2147483647 w 3"/>
                    <a:gd name="T7" fmla="*/ 2147483647 h 44"/>
                    <a:gd name="T8" fmla="*/ 0 w 3"/>
                    <a:gd name="T9" fmla="*/ 2147483647 h 44"/>
                    <a:gd name="T10" fmla="*/ 2147483647 w 3"/>
                    <a:gd name="T11" fmla="*/ 0 h 44"/>
                    <a:gd name="T12" fmla="*/ 2147483647 w 3"/>
                    <a:gd name="T13" fmla="*/ 2147483647 h 44"/>
                    <a:gd name="T14" fmla="*/ 2147483647 w 3"/>
                    <a:gd name="T15" fmla="*/ 0 h 4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4"/>
                    <a:gd name="T26" fmla="*/ 3 w 3"/>
                    <a:gd name="T27" fmla="*/ 44 h 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4">
                      <a:moveTo>
                        <a:pt x="3" y="40"/>
                      </a:moveTo>
                      <a:cubicBezTo>
                        <a:pt x="3" y="40"/>
                        <a:pt x="3" y="40"/>
                        <a:pt x="3" y="40"/>
                      </a:cubicBezTo>
                      <a:moveTo>
                        <a:pt x="3" y="40"/>
                      </a:moveTo>
                      <a:cubicBezTo>
                        <a:pt x="3" y="42"/>
                        <a:pt x="2" y="44"/>
                        <a:pt x="2" y="44"/>
                      </a:cubicBezTo>
                      <a:cubicBezTo>
                        <a:pt x="1" y="44"/>
                        <a:pt x="0" y="34"/>
                        <a:pt x="0" y="22"/>
                      </a:cubicBezTo>
                      <a:cubicBezTo>
                        <a:pt x="0" y="9"/>
                        <a:pt x="1" y="0"/>
                        <a:pt x="2" y="0"/>
                      </a:cubicBezTo>
                      <a:cubicBezTo>
                        <a:pt x="2" y="0"/>
                        <a:pt x="3" y="1"/>
                        <a:pt x="3" y="5"/>
                      </a:cubicBezTo>
                      <a:cubicBezTo>
                        <a:pt x="3" y="1"/>
                        <a:pt x="2" y="0"/>
                        <a:pt x="2" y="0"/>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6248" name="Freeform 66"/>
                <p:cNvSpPr>
                  <a:spLocks/>
                </p:cNvSpPr>
                <p:nvPr/>
              </p:nvSpPr>
              <p:spPr bwMode="auto">
                <a:xfrm>
                  <a:off x="3846" y="1826"/>
                  <a:ext cx="4" cy="71"/>
                </a:xfrm>
                <a:custGeom>
                  <a:avLst/>
                  <a:gdLst>
                    <a:gd name="T0" fmla="*/ 2147483647 w 2"/>
                    <a:gd name="T1" fmla="*/ 2147483647 h 36"/>
                    <a:gd name="T2" fmla="*/ 2147483647 w 2"/>
                    <a:gd name="T3" fmla="*/ 2147483647 h 36"/>
                    <a:gd name="T4" fmla="*/ 0 w 2"/>
                    <a:gd name="T5" fmla="*/ 2147483647 h 36"/>
                    <a:gd name="T6" fmla="*/ 2147483647 w 2"/>
                    <a:gd name="T7" fmla="*/ 0 h 36"/>
                    <a:gd name="T8" fmla="*/ 2147483647 w 2"/>
                    <a:gd name="T9" fmla="*/ 2147483647 h 36"/>
                    <a:gd name="T10" fmla="*/ 0 60000 65536"/>
                    <a:gd name="T11" fmla="*/ 0 60000 65536"/>
                    <a:gd name="T12" fmla="*/ 0 60000 65536"/>
                    <a:gd name="T13" fmla="*/ 0 60000 65536"/>
                    <a:gd name="T14" fmla="*/ 0 60000 65536"/>
                    <a:gd name="T15" fmla="*/ 0 w 2"/>
                    <a:gd name="T16" fmla="*/ 0 h 36"/>
                    <a:gd name="T17" fmla="*/ 2 w 2"/>
                    <a:gd name="T18" fmla="*/ 36 h 36"/>
                  </a:gdLst>
                  <a:ahLst/>
                  <a:cxnLst>
                    <a:cxn ang="T10">
                      <a:pos x="T0" y="T1"/>
                    </a:cxn>
                    <a:cxn ang="T11">
                      <a:pos x="T2" y="T3"/>
                    </a:cxn>
                    <a:cxn ang="T12">
                      <a:pos x="T4" y="T5"/>
                    </a:cxn>
                    <a:cxn ang="T13">
                      <a:pos x="T6" y="T7"/>
                    </a:cxn>
                    <a:cxn ang="T14">
                      <a:pos x="T8" y="T9"/>
                    </a:cxn>
                  </a:cxnLst>
                  <a:rect l="T15" t="T16" r="T17" b="T18"/>
                  <a:pathLst>
                    <a:path w="2" h="36">
                      <a:moveTo>
                        <a:pt x="2" y="36"/>
                      </a:moveTo>
                      <a:cubicBezTo>
                        <a:pt x="2" y="36"/>
                        <a:pt x="2" y="36"/>
                        <a:pt x="2" y="36"/>
                      </a:cubicBezTo>
                      <a:cubicBezTo>
                        <a:pt x="1" y="36"/>
                        <a:pt x="0" y="28"/>
                        <a:pt x="0" y="18"/>
                      </a:cubicBezTo>
                      <a:cubicBezTo>
                        <a:pt x="0" y="8"/>
                        <a:pt x="1" y="0"/>
                        <a:pt x="2" y="0"/>
                      </a:cubicBezTo>
                      <a:cubicBezTo>
                        <a:pt x="2" y="0"/>
                        <a:pt x="2" y="1"/>
                        <a:pt x="2" y="1"/>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6249" name="Freeform 67"/>
                <p:cNvSpPr>
                  <a:spLocks/>
                </p:cNvSpPr>
                <p:nvPr/>
              </p:nvSpPr>
              <p:spPr bwMode="auto">
                <a:xfrm>
                  <a:off x="3730" y="1816"/>
                  <a:ext cx="12" cy="88"/>
                </a:xfrm>
                <a:custGeom>
                  <a:avLst/>
                  <a:gdLst>
                    <a:gd name="T0" fmla="*/ 2147483647 w 6"/>
                    <a:gd name="T1" fmla="*/ 0 h 45"/>
                    <a:gd name="T2" fmla="*/ 2147483647 w 6"/>
                    <a:gd name="T3" fmla="*/ 2147483647 h 45"/>
                    <a:gd name="T4" fmla="*/ 2147483647 w 6"/>
                    <a:gd name="T5" fmla="*/ 2147483647 h 45"/>
                    <a:gd name="T6" fmla="*/ 2147483647 w 6"/>
                    <a:gd name="T7" fmla="*/ 0 h 45"/>
                    <a:gd name="T8" fmla="*/ 2147483647 w 6"/>
                    <a:gd name="T9" fmla="*/ 0 h 45"/>
                    <a:gd name="T10" fmla="*/ 0 60000 65536"/>
                    <a:gd name="T11" fmla="*/ 0 60000 65536"/>
                    <a:gd name="T12" fmla="*/ 0 60000 65536"/>
                    <a:gd name="T13" fmla="*/ 0 60000 65536"/>
                    <a:gd name="T14" fmla="*/ 0 60000 65536"/>
                    <a:gd name="T15" fmla="*/ 0 w 6"/>
                    <a:gd name="T16" fmla="*/ 0 h 45"/>
                    <a:gd name="T17" fmla="*/ 6 w 6"/>
                    <a:gd name="T18" fmla="*/ 45 h 45"/>
                  </a:gdLst>
                  <a:ahLst/>
                  <a:cxnLst>
                    <a:cxn ang="T10">
                      <a:pos x="T0" y="T1"/>
                    </a:cxn>
                    <a:cxn ang="T11">
                      <a:pos x="T2" y="T3"/>
                    </a:cxn>
                    <a:cxn ang="T12">
                      <a:pos x="T4" y="T5"/>
                    </a:cxn>
                    <a:cxn ang="T13">
                      <a:pos x="T6" y="T7"/>
                    </a:cxn>
                    <a:cxn ang="T14">
                      <a:pos x="T8" y="T9"/>
                    </a:cxn>
                  </a:cxnLst>
                  <a:rect l="T15" t="T16" r="T17" b="T18"/>
                  <a:pathLst>
                    <a:path w="6" h="45">
                      <a:moveTo>
                        <a:pt x="3" y="0"/>
                      </a:moveTo>
                      <a:cubicBezTo>
                        <a:pt x="0" y="17"/>
                        <a:pt x="1" y="35"/>
                        <a:pt x="4" y="45"/>
                      </a:cubicBezTo>
                      <a:lnTo>
                        <a:pt x="6" y="45"/>
                      </a:lnTo>
                      <a:cubicBezTo>
                        <a:pt x="2" y="43"/>
                        <a:pt x="2" y="3"/>
                        <a:pt x="5" y="0"/>
                      </a:cubicBezTo>
                      <a:lnTo>
                        <a:pt x="3"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6250" name="Freeform 68"/>
                <p:cNvSpPr>
                  <a:spLocks/>
                </p:cNvSpPr>
                <p:nvPr/>
              </p:nvSpPr>
              <p:spPr bwMode="auto">
                <a:xfrm>
                  <a:off x="3734" y="1816"/>
                  <a:ext cx="8" cy="88"/>
                </a:xfrm>
                <a:custGeom>
                  <a:avLst/>
                  <a:gdLst>
                    <a:gd name="T0" fmla="*/ 2147483647 w 4"/>
                    <a:gd name="T1" fmla="*/ 0 h 45"/>
                    <a:gd name="T2" fmla="*/ 2147483647 w 4"/>
                    <a:gd name="T3" fmla="*/ 2147483647 h 45"/>
                    <a:gd name="T4" fmla="*/ 2147483647 w 4"/>
                    <a:gd name="T5" fmla="*/ 2147483647 h 45"/>
                    <a:gd name="T6" fmla="*/ 2147483647 w 4"/>
                    <a:gd name="T7" fmla="*/ 0 h 45"/>
                    <a:gd name="T8" fmla="*/ 2147483647 w 4"/>
                    <a:gd name="T9" fmla="*/ 0 h 45"/>
                    <a:gd name="T10" fmla="*/ 0 60000 65536"/>
                    <a:gd name="T11" fmla="*/ 0 60000 65536"/>
                    <a:gd name="T12" fmla="*/ 0 60000 65536"/>
                    <a:gd name="T13" fmla="*/ 0 60000 65536"/>
                    <a:gd name="T14" fmla="*/ 0 60000 65536"/>
                    <a:gd name="T15" fmla="*/ 0 w 4"/>
                    <a:gd name="T16" fmla="*/ 0 h 45"/>
                    <a:gd name="T17" fmla="*/ 4 w 4"/>
                    <a:gd name="T18" fmla="*/ 45 h 45"/>
                  </a:gdLst>
                  <a:ahLst/>
                  <a:cxnLst>
                    <a:cxn ang="T10">
                      <a:pos x="T0" y="T1"/>
                    </a:cxn>
                    <a:cxn ang="T11">
                      <a:pos x="T2" y="T3"/>
                    </a:cxn>
                    <a:cxn ang="T12">
                      <a:pos x="T4" y="T5"/>
                    </a:cxn>
                    <a:cxn ang="T13">
                      <a:pos x="T6" y="T7"/>
                    </a:cxn>
                    <a:cxn ang="T14">
                      <a:pos x="T8" y="T9"/>
                    </a:cxn>
                  </a:cxnLst>
                  <a:rect l="T15" t="T16" r="T17" b="T18"/>
                  <a:pathLst>
                    <a:path w="4" h="45">
                      <a:moveTo>
                        <a:pt x="3" y="0"/>
                      </a:moveTo>
                      <a:cubicBezTo>
                        <a:pt x="0" y="17"/>
                        <a:pt x="1" y="35"/>
                        <a:pt x="3" y="45"/>
                      </a:cubicBezTo>
                      <a:lnTo>
                        <a:pt x="4" y="45"/>
                      </a:lnTo>
                      <a:cubicBezTo>
                        <a:pt x="0" y="43"/>
                        <a:pt x="1" y="4"/>
                        <a:pt x="4" y="0"/>
                      </a:cubicBez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6251" name="Freeform 69"/>
                <p:cNvSpPr>
                  <a:spLocks/>
                </p:cNvSpPr>
                <p:nvPr/>
              </p:nvSpPr>
              <p:spPr bwMode="auto">
                <a:xfrm>
                  <a:off x="3781" y="1789"/>
                  <a:ext cx="26" cy="29"/>
                </a:xfrm>
                <a:custGeom>
                  <a:avLst/>
                  <a:gdLst>
                    <a:gd name="T0" fmla="*/ 0 w 13"/>
                    <a:gd name="T1" fmla="*/ 0 h 15"/>
                    <a:gd name="T2" fmla="*/ 2147483647 w 13"/>
                    <a:gd name="T3" fmla="*/ 0 h 15"/>
                    <a:gd name="T4" fmla="*/ 2147483647 w 13"/>
                    <a:gd name="T5" fmla="*/ 0 h 15"/>
                    <a:gd name="T6" fmla="*/ 2147483647 w 13"/>
                    <a:gd name="T7" fmla="*/ 2147483647 h 15"/>
                    <a:gd name="T8" fmla="*/ 2147483647 w 13"/>
                    <a:gd name="T9" fmla="*/ 2147483647 h 15"/>
                    <a:gd name="T10" fmla="*/ 2147483647 w 13"/>
                    <a:gd name="T11" fmla="*/ 2147483647 h 15"/>
                    <a:gd name="T12" fmla="*/ 0 w 13"/>
                    <a:gd name="T13" fmla="*/ 2147483647 h 15"/>
                    <a:gd name="T14" fmla="*/ 0 w 13"/>
                    <a:gd name="T15" fmla="*/ 2147483647 h 15"/>
                    <a:gd name="T16" fmla="*/ 0 w 13"/>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5"/>
                    <a:gd name="T29" fmla="*/ 13 w 13"/>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5">
                      <a:moveTo>
                        <a:pt x="0" y="0"/>
                      </a:moveTo>
                      <a:cubicBezTo>
                        <a:pt x="2" y="0"/>
                        <a:pt x="5" y="0"/>
                        <a:pt x="7" y="0"/>
                      </a:cubicBezTo>
                      <a:cubicBezTo>
                        <a:pt x="9" y="0"/>
                        <a:pt x="11" y="0"/>
                        <a:pt x="13" y="0"/>
                      </a:cubicBezTo>
                      <a:cubicBezTo>
                        <a:pt x="13" y="3"/>
                        <a:pt x="13" y="5"/>
                        <a:pt x="13" y="7"/>
                      </a:cubicBezTo>
                      <a:cubicBezTo>
                        <a:pt x="13" y="10"/>
                        <a:pt x="13" y="12"/>
                        <a:pt x="13" y="15"/>
                      </a:cubicBezTo>
                      <a:cubicBezTo>
                        <a:pt x="11" y="15"/>
                        <a:pt x="9" y="15"/>
                        <a:pt x="7" y="15"/>
                      </a:cubicBezTo>
                      <a:cubicBezTo>
                        <a:pt x="5" y="15"/>
                        <a:pt x="2" y="15"/>
                        <a:pt x="0" y="15"/>
                      </a:cubicBezTo>
                      <a:cubicBezTo>
                        <a:pt x="0" y="12"/>
                        <a:pt x="0" y="10"/>
                        <a:pt x="0" y="7"/>
                      </a:cubicBezTo>
                      <a:cubicBezTo>
                        <a:pt x="0" y="5"/>
                        <a:pt x="0" y="3"/>
                        <a:pt x="0" y="0"/>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grpSp>
          <p:sp>
            <p:nvSpPr>
              <p:cNvPr id="6188" name="AutoShape 70"/>
              <p:cNvSpPr>
                <a:spLocks noChangeArrowheads="1"/>
              </p:cNvSpPr>
              <p:nvPr/>
            </p:nvSpPr>
            <p:spPr bwMode="auto">
              <a:xfrm>
                <a:off x="690" y="1008"/>
                <a:ext cx="3024" cy="1488"/>
              </a:xfrm>
              <a:prstGeom prst="roundRect">
                <a:avLst>
                  <a:gd name="adj" fmla="val 598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a:latin typeface=".VnTime" pitchFamily="34" charset="0"/>
                  <a:cs typeface="Arial" charset="0"/>
                </a:endParaRPr>
              </a:p>
            </p:txBody>
          </p:sp>
        </p:grpSp>
        <p:graphicFrame>
          <p:nvGraphicFramePr>
            <p:cNvPr id="6146" name="Object 2"/>
            <p:cNvGraphicFramePr>
              <a:graphicFrameLocks noChangeAspect="1"/>
            </p:cNvGraphicFramePr>
            <p:nvPr/>
          </p:nvGraphicFramePr>
          <p:xfrm>
            <a:off x="1734" y="-370"/>
            <a:ext cx="116" cy="1064"/>
          </p:xfrm>
          <a:graphic>
            <a:graphicData uri="http://schemas.openxmlformats.org/presentationml/2006/ole">
              <mc:AlternateContent xmlns:mc="http://schemas.openxmlformats.org/markup-compatibility/2006">
                <mc:Choice xmlns:v="urn:schemas-microsoft-com:vml" Requires="v">
                  <p:oleObj spid="_x0000_s6254" name="CorelDRAW" r:id="rId3" imgW="655320" imgH="5279136" progId="CorelDRAW.Graphic.11">
                    <p:embed/>
                  </p:oleObj>
                </mc:Choice>
                <mc:Fallback>
                  <p:oleObj name="CorelDRAW" r:id="rId3" imgW="655320" imgH="5279136" progId="CorelDRAW.Graphic.11">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4" y="-370"/>
                          <a:ext cx="116" cy="1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91" name="Text Box 72"/>
          <p:cNvSpPr txBox="1">
            <a:spLocks noChangeArrowheads="1"/>
          </p:cNvSpPr>
          <p:nvPr/>
        </p:nvSpPr>
        <p:spPr bwMode="auto">
          <a:xfrm>
            <a:off x="1055688" y="2133600"/>
            <a:ext cx="7250112" cy="3600450"/>
          </a:xfrm>
          <a:prstGeom prst="rect">
            <a:avLst/>
          </a:prstGeom>
          <a:noFill/>
          <a:ln>
            <a:noFill/>
          </a:ln>
          <a:extLst/>
        </p:spPr>
        <p:txBody>
          <a:bodyPr>
            <a:spAutoFit/>
          </a:bodyPr>
          <a:lstStyle/>
          <a:p>
            <a:pPr algn="just">
              <a:defRPr/>
            </a:pPr>
            <a:r>
              <a:rPr lang="en-US" sz="3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800" b="1" dirty="0" err="1">
                <a:solidFill>
                  <a:srgbClr val="0000FF"/>
                </a:solidFill>
                <a:effectLst>
                  <a:outerShdw blurRad="38100" dist="38100" dir="2700000" algn="tl">
                    <a:srgbClr val="C0C0C0"/>
                  </a:outerShdw>
                </a:effectLst>
                <a:latin typeface="Times New Roman" pitchFamily="18" charset="0"/>
                <a:cs typeface="Times New Roman" pitchFamily="18" charset="0"/>
              </a:rPr>
              <a:t>Có</a:t>
            </a:r>
            <a:r>
              <a:rPr lang="en-US" sz="3800" b="1" dirty="0">
                <a:solidFill>
                  <a:srgbClr val="0000FF"/>
                </a:solidFill>
                <a:effectLst>
                  <a:outerShdw blurRad="38100" dist="38100" dir="2700000" algn="tl">
                    <a:srgbClr val="C0C0C0"/>
                  </a:outerShdw>
                </a:effectLst>
                <a:latin typeface="Times New Roman" pitchFamily="18" charset="0"/>
                <a:cs typeface="Times New Roman" pitchFamily="18" charset="0"/>
              </a:rPr>
              <a:t> 4 </a:t>
            </a:r>
            <a:r>
              <a:rPr lang="en-US" sz="3800" b="1" dirty="0" err="1">
                <a:solidFill>
                  <a:srgbClr val="0000FF"/>
                </a:solidFill>
                <a:effectLst>
                  <a:outerShdw blurRad="38100" dist="38100" dir="2700000" algn="tl">
                    <a:srgbClr val="C0C0C0"/>
                  </a:outerShdw>
                </a:effectLst>
                <a:latin typeface="Times New Roman" pitchFamily="18" charset="0"/>
                <a:cs typeface="Times New Roman" pitchFamily="18" charset="0"/>
              </a:rPr>
              <a:t>câu</a:t>
            </a:r>
            <a:r>
              <a:rPr lang="en-US" sz="3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800" b="1" dirty="0" err="1">
                <a:solidFill>
                  <a:srgbClr val="0000FF"/>
                </a:solidFill>
                <a:effectLst>
                  <a:outerShdw blurRad="38100" dist="38100" dir="2700000" algn="tl">
                    <a:srgbClr val="C0C0C0"/>
                  </a:outerShdw>
                </a:effectLst>
                <a:latin typeface="Times New Roman" pitchFamily="18" charset="0"/>
                <a:cs typeface="Times New Roman" pitchFamily="18" charset="0"/>
              </a:rPr>
              <a:t>hỏi</a:t>
            </a:r>
            <a:r>
              <a:rPr lang="en-US" sz="3800" b="1" dirty="0">
                <a:solidFill>
                  <a:srgbClr val="0000FF"/>
                </a:solidFill>
                <a:effectLst>
                  <a:outerShdw blurRad="38100" dist="38100" dir="2700000" algn="tl">
                    <a:srgbClr val="C0C0C0"/>
                  </a:outerShdw>
                </a:effectLst>
                <a:latin typeface="Times New Roman" pitchFamily="18" charset="0"/>
                <a:cs typeface="Times New Roman" pitchFamily="18" charset="0"/>
              </a:rPr>
              <a:t>, 4 </a:t>
            </a:r>
            <a:r>
              <a:rPr lang="en-US" sz="3800" b="1" dirty="0" err="1">
                <a:solidFill>
                  <a:srgbClr val="0000FF"/>
                </a:solidFill>
                <a:effectLst>
                  <a:outerShdw blurRad="38100" dist="38100" dir="2700000" algn="tl">
                    <a:srgbClr val="C0C0C0"/>
                  </a:outerShdw>
                </a:effectLst>
                <a:latin typeface="Times New Roman" pitchFamily="18" charset="0"/>
                <a:cs typeface="Times New Roman" pitchFamily="18" charset="0"/>
              </a:rPr>
              <a:t>nhóm</a:t>
            </a:r>
            <a:r>
              <a:rPr lang="en-US" sz="3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800" b="1" dirty="0" err="1">
                <a:solidFill>
                  <a:srgbClr val="0000FF"/>
                </a:solidFill>
                <a:effectLst>
                  <a:outerShdw blurRad="38100" dist="38100" dir="2700000" algn="tl">
                    <a:srgbClr val="C0C0C0"/>
                  </a:outerShdw>
                </a:effectLst>
                <a:latin typeface="Times New Roman" pitchFamily="18" charset="0"/>
                <a:cs typeface="Times New Roman" pitchFamily="18" charset="0"/>
              </a:rPr>
              <a:t>cùng</a:t>
            </a:r>
            <a:r>
              <a:rPr lang="en-US" sz="3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800" b="1" dirty="0" err="1">
                <a:solidFill>
                  <a:srgbClr val="0000FF"/>
                </a:solidFill>
                <a:effectLst>
                  <a:outerShdw blurRad="38100" dist="38100" dir="2700000" algn="tl">
                    <a:srgbClr val="C0C0C0"/>
                  </a:outerShdw>
                </a:effectLst>
                <a:latin typeface="Times New Roman" pitchFamily="18" charset="0"/>
                <a:cs typeface="Times New Roman" pitchFamily="18" charset="0"/>
              </a:rPr>
              <a:t>thảo</a:t>
            </a:r>
            <a:r>
              <a:rPr lang="en-US" sz="3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800" b="1" dirty="0" err="1">
                <a:solidFill>
                  <a:srgbClr val="0000FF"/>
                </a:solidFill>
                <a:effectLst>
                  <a:outerShdw blurRad="38100" dist="38100" dir="2700000" algn="tl">
                    <a:srgbClr val="C0C0C0"/>
                  </a:outerShdw>
                </a:effectLst>
                <a:latin typeface="Times New Roman" pitchFamily="18" charset="0"/>
                <a:cs typeface="Times New Roman" pitchFamily="18" charset="0"/>
              </a:rPr>
              <a:t>luận</a:t>
            </a:r>
            <a:r>
              <a:rPr lang="en-US" sz="3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800" b="1" dirty="0" err="1">
                <a:solidFill>
                  <a:srgbClr val="0000FF"/>
                </a:solidFill>
                <a:effectLst>
                  <a:outerShdw blurRad="38100" dist="38100" dir="2700000" algn="tl">
                    <a:srgbClr val="C0C0C0"/>
                  </a:outerShdw>
                </a:effectLst>
                <a:latin typeface="Times New Roman" pitchFamily="18" charset="0"/>
                <a:cs typeface="Times New Roman" pitchFamily="18" charset="0"/>
              </a:rPr>
              <a:t>và</a:t>
            </a:r>
            <a:r>
              <a:rPr lang="en-US" sz="3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800" b="1" dirty="0" err="1">
                <a:solidFill>
                  <a:srgbClr val="0000FF"/>
                </a:solidFill>
                <a:effectLst>
                  <a:outerShdw blurRad="38100" dist="38100" dir="2700000" algn="tl">
                    <a:srgbClr val="C0C0C0"/>
                  </a:outerShdw>
                </a:effectLst>
                <a:latin typeface="Times New Roman" pitchFamily="18" charset="0"/>
                <a:cs typeface="Times New Roman" pitchFamily="18" charset="0"/>
              </a:rPr>
              <a:t>trả</a:t>
            </a:r>
            <a:r>
              <a:rPr lang="en-US" sz="3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800" b="1" dirty="0" err="1">
                <a:solidFill>
                  <a:srgbClr val="0000FF"/>
                </a:solidFill>
                <a:effectLst>
                  <a:outerShdw blurRad="38100" dist="38100" dir="2700000" algn="tl">
                    <a:srgbClr val="C0C0C0"/>
                  </a:outerShdw>
                </a:effectLst>
                <a:latin typeface="Times New Roman" pitchFamily="18" charset="0"/>
                <a:cs typeface="Times New Roman" pitchFamily="18" charset="0"/>
              </a:rPr>
              <a:t>lời</a:t>
            </a:r>
            <a:r>
              <a:rPr lang="en-US" sz="3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800" b="1" dirty="0" err="1">
                <a:solidFill>
                  <a:srgbClr val="0000FF"/>
                </a:solidFill>
                <a:effectLst>
                  <a:outerShdw blurRad="38100" dist="38100" dir="2700000" algn="tl">
                    <a:srgbClr val="C0C0C0"/>
                  </a:outerShdw>
                </a:effectLst>
                <a:latin typeface="Times New Roman" pitchFamily="18" charset="0"/>
                <a:cs typeface="Times New Roman" pitchFamily="18" charset="0"/>
              </a:rPr>
              <a:t>câu</a:t>
            </a:r>
            <a:r>
              <a:rPr lang="en-US" sz="3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800" b="1" dirty="0" err="1">
                <a:solidFill>
                  <a:srgbClr val="0000FF"/>
                </a:solidFill>
                <a:effectLst>
                  <a:outerShdw blurRad="38100" dist="38100" dir="2700000" algn="tl">
                    <a:srgbClr val="C0C0C0"/>
                  </a:outerShdw>
                </a:effectLst>
                <a:latin typeface="Times New Roman" pitchFamily="18" charset="0"/>
                <a:cs typeface="Times New Roman" pitchFamily="18" charset="0"/>
              </a:rPr>
              <a:t>hỏi</a:t>
            </a:r>
            <a:r>
              <a:rPr lang="en-US" sz="3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800" b="1" dirty="0" err="1">
                <a:solidFill>
                  <a:srgbClr val="0000FF"/>
                </a:solidFill>
                <a:effectLst>
                  <a:outerShdw blurRad="38100" dist="38100" dir="2700000" algn="tl">
                    <a:srgbClr val="C0C0C0"/>
                  </a:outerShdw>
                </a:effectLst>
                <a:latin typeface="Times New Roman" pitchFamily="18" charset="0"/>
                <a:cs typeface="Times New Roman" pitchFamily="18" charset="0"/>
              </a:rPr>
              <a:t>bằng</a:t>
            </a:r>
            <a:r>
              <a:rPr lang="en-US" sz="3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800" b="1" dirty="0" err="1">
                <a:solidFill>
                  <a:srgbClr val="0000FF"/>
                </a:solidFill>
                <a:effectLst>
                  <a:outerShdw blurRad="38100" dist="38100" dir="2700000" algn="tl">
                    <a:srgbClr val="C0C0C0"/>
                  </a:outerShdw>
                </a:effectLst>
                <a:latin typeface="Times New Roman" pitchFamily="18" charset="0"/>
                <a:cs typeface="Times New Roman" pitchFamily="18" charset="0"/>
              </a:rPr>
              <a:t>cách</a:t>
            </a:r>
            <a:r>
              <a:rPr lang="en-US" sz="3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800" b="1" dirty="0" err="1">
                <a:solidFill>
                  <a:srgbClr val="0000FF"/>
                </a:solidFill>
                <a:effectLst>
                  <a:outerShdw blurRad="38100" dist="38100" dir="2700000" algn="tl">
                    <a:srgbClr val="C0C0C0"/>
                  </a:outerShdw>
                </a:effectLst>
                <a:latin typeface="Times New Roman" pitchFamily="18" charset="0"/>
                <a:cs typeface="Times New Roman" pitchFamily="18" charset="0"/>
              </a:rPr>
              <a:t>đưa</a:t>
            </a:r>
            <a:r>
              <a:rPr lang="en-US" sz="3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800" b="1" dirty="0" err="1">
                <a:solidFill>
                  <a:srgbClr val="0000FF"/>
                </a:solidFill>
                <a:effectLst>
                  <a:outerShdw blurRad="38100" dist="38100" dir="2700000" algn="tl">
                    <a:srgbClr val="C0C0C0"/>
                  </a:outerShdw>
                </a:effectLst>
                <a:latin typeface="Times New Roman" pitchFamily="18" charset="0"/>
                <a:cs typeface="Times New Roman" pitchFamily="18" charset="0"/>
              </a:rPr>
              <a:t>phương</a:t>
            </a:r>
            <a:r>
              <a:rPr lang="en-US" sz="3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800" b="1" dirty="0" err="1">
                <a:solidFill>
                  <a:srgbClr val="0000FF"/>
                </a:solidFill>
                <a:effectLst>
                  <a:outerShdw blurRad="38100" dist="38100" dir="2700000" algn="tl">
                    <a:srgbClr val="C0C0C0"/>
                  </a:outerShdw>
                </a:effectLst>
                <a:latin typeface="Times New Roman" pitchFamily="18" charset="0"/>
                <a:cs typeface="Times New Roman" pitchFamily="18" charset="0"/>
              </a:rPr>
              <a:t>án</a:t>
            </a:r>
            <a:r>
              <a:rPr lang="en-US" sz="3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800" b="1" dirty="0" err="1">
                <a:solidFill>
                  <a:srgbClr val="0000FF"/>
                </a:solidFill>
                <a:effectLst>
                  <a:outerShdw blurRad="38100" dist="38100" dir="2700000" algn="tl">
                    <a:srgbClr val="C0C0C0"/>
                  </a:outerShdw>
                </a:effectLst>
                <a:latin typeface="Times New Roman" pitchFamily="18" charset="0"/>
                <a:cs typeface="Times New Roman" pitchFamily="18" charset="0"/>
              </a:rPr>
              <a:t>lựa</a:t>
            </a:r>
            <a:r>
              <a:rPr lang="en-US" sz="3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800" b="1" dirty="0" err="1">
                <a:solidFill>
                  <a:srgbClr val="0000FF"/>
                </a:solidFill>
                <a:effectLst>
                  <a:outerShdw blurRad="38100" dist="38100" dir="2700000" algn="tl">
                    <a:srgbClr val="C0C0C0"/>
                  </a:outerShdw>
                </a:effectLst>
                <a:latin typeface="Times New Roman" pitchFamily="18" charset="0"/>
                <a:cs typeface="Times New Roman" pitchFamily="18" charset="0"/>
              </a:rPr>
              <a:t>chọn</a:t>
            </a:r>
            <a:r>
              <a:rPr lang="en-US" sz="3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800" b="1" dirty="0" err="1">
                <a:solidFill>
                  <a:srgbClr val="0000FF"/>
                </a:solidFill>
                <a:effectLst>
                  <a:outerShdw blurRad="38100" dist="38100" dir="2700000" algn="tl">
                    <a:srgbClr val="C0C0C0"/>
                  </a:outerShdw>
                </a:effectLst>
                <a:latin typeface="Times New Roman" pitchFamily="18" charset="0"/>
                <a:cs typeface="Times New Roman" pitchFamily="18" charset="0"/>
              </a:rPr>
              <a:t>đúng</a:t>
            </a:r>
            <a:r>
              <a:rPr lang="en-US" sz="3800" b="1" dirty="0">
                <a:solidFill>
                  <a:srgbClr val="0000FF"/>
                </a:solidFill>
                <a:effectLst>
                  <a:outerShdw blurRad="38100" dist="38100" dir="2700000" algn="tl">
                    <a:srgbClr val="C0C0C0"/>
                  </a:outerShdw>
                </a:effectLst>
                <a:latin typeface="Times New Roman" pitchFamily="18" charset="0"/>
                <a:cs typeface="Times New Roman" pitchFamily="18" charset="0"/>
              </a:rPr>
              <a:t>. </a:t>
            </a:r>
          </a:p>
          <a:p>
            <a:pPr algn="just">
              <a:defRPr/>
            </a:pPr>
            <a:r>
              <a:rPr lang="en-US" sz="3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800" b="1" dirty="0" err="1">
                <a:solidFill>
                  <a:srgbClr val="0000FF"/>
                </a:solidFill>
                <a:effectLst>
                  <a:outerShdw blurRad="38100" dist="38100" dir="2700000" algn="tl">
                    <a:srgbClr val="C0C0C0"/>
                  </a:outerShdw>
                </a:effectLst>
                <a:latin typeface="Times New Roman" pitchFamily="18" charset="0"/>
                <a:cs typeface="Times New Roman" pitchFamily="18" charset="0"/>
              </a:rPr>
              <a:t>Mỗi</a:t>
            </a:r>
            <a:r>
              <a:rPr lang="en-US" sz="3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800" b="1" dirty="0" err="1">
                <a:solidFill>
                  <a:srgbClr val="0000FF"/>
                </a:solidFill>
                <a:effectLst>
                  <a:outerShdw blurRad="38100" dist="38100" dir="2700000" algn="tl">
                    <a:srgbClr val="C0C0C0"/>
                  </a:outerShdw>
                </a:effectLst>
                <a:latin typeface="Times New Roman" pitchFamily="18" charset="0"/>
                <a:cs typeface="Times New Roman" pitchFamily="18" charset="0"/>
              </a:rPr>
              <a:t>câu</a:t>
            </a:r>
            <a:r>
              <a:rPr lang="en-US" sz="3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800" b="1" dirty="0" err="1">
                <a:solidFill>
                  <a:srgbClr val="0000FF"/>
                </a:solidFill>
                <a:effectLst>
                  <a:outerShdw blurRad="38100" dist="38100" dir="2700000" algn="tl">
                    <a:srgbClr val="C0C0C0"/>
                  </a:outerShdw>
                </a:effectLst>
                <a:latin typeface="Times New Roman" pitchFamily="18" charset="0"/>
                <a:cs typeface="Times New Roman" pitchFamily="18" charset="0"/>
              </a:rPr>
              <a:t>trả</a:t>
            </a:r>
            <a:r>
              <a:rPr lang="en-US" sz="3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800" b="1" dirty="0" err="1">
                <a:solidFill>
                  <a:srgbClr val="0000FF"/>
                </a:solidFill>
                <a:effectLst>
                  <a:outerShdw blurRad="38100" dist="38100" dir="2700000" algn="tl">
                    <a:srgbClr val="C0C0C0"/>
                  </a:outerShdw>
                </a:effectLst>
                <a:latin typeface="Times New Roman" pitchFamily="18" charset="0"/>
                <a:cs typeface="Times New Roman" pitchFamily="18" charset="0"/>
              </a:rPr>
              <a:t>lời</a:t>
            </a:r>
            <a:r>
              <a:rPr lang="en-US" sz="3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800" b="1" dirty="0" err="1">
                <a:solidFill>
                  <a:srgbClr val="0000FF"/>
                </a:solidFill>
                <a:effectLst>
                  <a:outerShdw blurRad="38100" dist="38100" dir="2700000" algn="tl">
                    <a:srgbClr val="C0C0C0"/>
                  </a:outerShdw>
                </a:effectLst>
                <a:latin typeface="Times New Roman" pitchFamily="18" charset="0"/>
                <a:cs typeface="Times New Roman" pitchFamily="18" charset="0"/>
              </a:rPr>
              <a:t>đúng</a:t>
            </a:r>
            <a:r>
              <a:rPr lang="en-US" sz="3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800" b="1" dirty="0" err="1">
                <a:solidFill>
                  <a:srgbClr val="0000FF"/>
                </a:solidFill>
                <a:effectLst>
                  <a:outerShdw blurRad="38100" dist="38100" dir="2700000" algn="tl">
                    <a:srgbClr val="C0C0C0"/>
                  </a:outerShdw>
                </a:effectLst>
                <a:latin typeface="Times New Roman" pitchFamily="18" charset="0"/>
                <a:cs typeface="Times New Roman" pitchFamily="18" charset="0"/>
              </a:rPr>
              <a:t>được</a:t>
            </a:r>
            <a:r>
              <a:rPr lang="en-US" sz="3800" b="1" dirty="0">
                <a:solidFill>
                  <a:srgbClr val="0000FF"/>
                </a:solidFill>
                <a:effectLst>
                  <a:outerShdw blurRad="38100" dist="38100" dir="2700000" algn="tl">
                    <a:srgbClr val="C0C0C0"/>
                  </a:outerShdw>
                </a:effectLst>
                <a:latin typeface="Times New Roman" pitchFamily="18" charset="0"/>
                <a:cs typeface="Times New Roman" pitchFamily="18" charset="0"/>
              </a:rPr>
              <a:t> 5 </a:t>
            </a:r>
            <a:r>
              <a:rPr lang="en-US" sz="3800" b="1" dirty="0" err="1">
                <a:solidFill>
                  <a:srgbClr val="0000FF"/>
                </a:solidFill>
                <a:effectLst>
                  <a:outerShdw blurRad="38100" dist="38100" dir="2700000" algn="tl">
                    <a:srgbClr val="C0C0C0"/>
                  </a:outerShdw>
                </a:effectLst>
                <a:latin typeface="Times New Roman" pitchFamily="18" charset="0"/>
                <a:cs typeface="Times New Roman" pitchFamily="18" charset="0"/>
              </a:rPr>
              <a:t>điểm</a:t>
            </a:r>
            <a:r>
              <a:rPr lang="en-US" sz="3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800" b="1" dirty="0" err="1">
                <a:solidFill>
                  <a:srgbClr val="0000FF"/>
                </a:solidFill>
                <a:effectLst>
                  <a:outerShdw blurRad="38100" dist="38100" dir="2700000" algn="tl">
                    <a:srgbClr val="C0C0C0"/>
                  </a:outerShdw>
                </a:effectLst>
                <a:latin typeface="Times New Roman" pitchFamily="18" charset="0"/>
                <a:cs typeface="Times New Roman" pitchFamily="18" charset="0"/>
              </a:rPr>
              <a:t>thời</a:t>
            </a:r>
            <a:r>
              <a:rPr lang="en-US" sz="3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800" b="1" dirty="0" err="1">
                <a:solidFill>
                  <a:srgbClr val="0000FF"/>
                </a:solidFill>
                <a:effectLst>
                  <a:outerShdw blurRad="38100" dist="38100" dir="2700000" algn="tl">
                    <a:srgbClr val="C0C0C0"/>
                  </a:outerShdw>
                </a:effectLst>
                <a:latin typeface="Times New Roman" pitchFamily="18" charset="0"/>
                <a:cs typeface="Times New Roman" pitchFamily="18" charset="0"/>
              </a:rPr>
              <a:t>gian</a:t>
            </a:r>
            <a:r>
              <a:rPr lang="en-US" sz="3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800" b="1" dirty="0" err="1">
                <a:solidFill>
                  <a:srgbClr val="0000FF"/>
                </a:solidFill>
                <a:effectLst>
                  <a:outerShdw blurRad="38100" dist="38100" dir="2700000" algn="tl">
                    <a:srgbClr val="C0C0C0"/>
                  </a:outerShdw>
                </a:effectLst>
                <a:latin typeface="Times New Roman" pitchFamily="18" charset="0"/>
                <a:cs typeface="Times New Roman" pitchFamily="18" charset="0"/>
              </a:rPr>
              <a:t>tối</a:t>
            </a:r>
            <a:r>
              <a:rPr lang="en-US" sz="3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800" b="1" dirty="0" err="1">
                <a:solidFill>
                  <a:srgbClr val="0000FF"/>
                </a:solidFill>
                <a:effectLst>
                  <a:outerShdw blurRad="38100" dist="38100" dir="2700000" algn="tl">
                    <a:srgbClr val="C0C0C0"/>
                  </a:outerShdw>
                </a:effectLst>
                <a:latin typeface="Times New Roman" pitchFamily="18" charset="0"/>
                <a:cs typeface="Times New Roman" pitchFamily="18" charset="0"/>
              </a:rPr>
              <a:t>đa</a:t>
            </a:r>
            <a:r>
              <a:rPr lang="en-US" sz="3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800" b="1" dirty="0" err="1">
                <a:solidFill>
                  <a:srgbClr val="0000FF"/>
                </a:solidFill>
                <a:effectLst>
                  <a:outerShdw blurRad="38100" dist="38100" dir="2700000" algn="tl">
                    <a:srgbClr val="C0C0C0"/>
                  </a:outerShdw>
                </a:effectLst>
                <a:latin typeface="Times New Roman" pitchFamily="18" charset="0"/>
                <a:cs typeface="Times New Roman" pitchFamily="18" charset="0"/>
              </a:rPr>
              <a:t>là</a:t>
            </a:r>
            <a:r>
              <a:rPr lang="en-US" sz="3800" b="1" dirty="0">
                <a:solidFill>
                  <a:srgbClr val="0000FF"/>
                </a:solidFill>
                <a:effectLst>
                  <a:outerShdw blurRad="38100" dist="38100" dir="2700000" algn="tl">
                    <a:srgbClr val="C0C0C0"/>
                  </a:outerShdw>
                </a:effectLst>
                <a:latin typeface="Times New Roman" pitchFamily="18" charset="0"/>
                <a:cs typeface="Times New Roman" pitchFamily="18" charset="0"/>
              </a:rPr>
              <a:t> 30 </a:t>
            </a:r>
            <a:r>
              <a:rPr lang="en-US" sz="3800" b="1" dirty="0" err="1">
                <a:solidFill>
                  <a:srgbClr val="0000FF"/>
                </a:solidFill>
                <a:effectLst>
                  <a:outerShdw blurRad="38100" dist="38100" dir="2700000" algn="tl">
                    <a:srgbClr val="C0C0C0"/>
                  </a:outerShdw>
                </a:effectLst>
                <a:latin typeface="Times New Roman" pitchFamily="18" charset="0"/>
                <a:cs typeface="Times New Roman" pitchFamily="18" charset="0"/>
              </a:rPr>
              <a:t>giây</a:t>
            </a:r>
            <a:r>
              <a:rPr lang="en-US" sz="3800" b="1" dirty="0">
                <a:solidFill>
                  <a:srgbClr val="0000FF"/>
                </a:solidFill>
                <a:effectLst>
                  <a:outerShdw blurRad="38100" dist="38100" dir="2700000" algn="tl">
                    <a:srgbClr val="C0C0C0"/>
                  </a:outerShdw>
                </a:effectLst>
                <a:latin typeface="Times New Roman" pitchFamily="18" charset="0"/>
                <a:cs typeface="Times New Roman" pitchFamily="18" charset="0"/>
              </a:rPr>
              <a:t>.</a:t>
            </a:r>
            <a:r>
              <a:rPr lang="en-US" sz="3800" b="1" dirty="0">
                <a:solidFill>
                  <a:srgbClr val="990000"/>
                </a:solidFill>
                <a:effectLst>
                  <a:outerShdw blurRad="38100" dist="38100" dir="2700000" algn="tl">
                    <a:srgbClr val="C0C0C0"/>
                  </a:outerShdw>
                </a:effectLst>
                <a:latin typeface="Times New Roman" pitchFamily="18" charset="0"/>
                <a:cs typeface="Times New Roman" pitchFamily="18" charset="0"/>
              </a:rPr>
              <a:t> </a:t>
            </a:r>
            <a:endParaRPr lang="en-US" sz="3800" b="1" dirty="0">
              <a:solidFill>
                <a:srgbClr val="990000"/>
              </a:solidFill>
              <a:latin typeface="Times New Roman" pitchFamily="18" charset="0"/>
              <a:cs typeface="Times New Roman" pitchFamily="18" charset="0"/>
            </a:endParaRPr>
          </a:p>
        </p:txBody>
      </p:sp>
      <p:grpSp>
        <p:nvGrpSpPr>
          <p:cNvPr id="6149" name="Group 73"/>
          <p:cNvGrpSpPr>
            <a:grpSpLocks/>
          </p:cNvGrpSpPr>
          <p:nvPr/>
        </p:nvGrpSpPr>
        <p:grpSpPr bwMode="auto">
          <a:xfrm>
            <a:off x="3886200" y="914400"/>
            <a:ext cx="4541838" cy="1066800"/>
            <a:chOff x="2012" y="634"/>
            <a:chExt cx="1048" cy="272"/>
          </a:xfrm>
        </p:grpSpPr>
        <p:grpSp>
          <p:nvGrpSpPr>
            <p:cNvPr id="6153" name="Group 74"/>
            <p:cNvGrpSpPr>
              <a:grpSpLocks/>
            </p:cNvGrpSpPr>
            <p:nvPr/>
          </p:nvGrpSpPr>
          <p:grpSpPr bwMode="auto">
            <a:xfrm>
              <a:off x="2012" y="634"/>
              <a:ext cx="1048" cy="272"/>
              <a:chOff x="2653" y="1519"/>
              <a:chExt cx="1048" cy="272"/>
            </a:xfrm>
          </p:grpSpPr>
          <p:sp>
            <p:nvSpPr>
              <p:cNvPr id="6155" name="Freeform 75"/>
              <p:cNvSpPr>
                <a:spLocks noEditPoints="1"/>
              </p:cNvSpPr>
              <p:nvPr/>
            </p:nvSpPr>
            <p:spPr bwMode="auto">
              <a:xfrm>
                <a:off x="2653" y="1519"/>
                <a:ext cx="1048" cy="201"/>
              </a:xfrm>
              <a:custGeom>
                <a:avLst/>
                <a:gdLst>
                  <a:gd name="T0" fmla="*/ 2147483647 w 535"/>
                  <a:gd name="T1" fmla="*/ 0 h 103"/>
                  <a:gd name="T2" fmla="*/ 2147483647 w 535"/>
                  <a:gd name="T3" fmla="*/ 0 h 103"/>
                  <a:gd name="T4" fmla="*/ 2147483647 w 535"/>
                  <a:gd name="T5" fmla="*/ 2147483647 h 103"/>
                  <a:gd name="T6" fmla="*/ 2147483647 w 535"/>
                  <a:gd name="T7" fmla="*/ 2147483647 h 103"/>
                  <a:gd name="T8" fmla="*/ 2147483647 w 535"/>
                  <a:gd name="T9" fmla="*/ 2147483647 h 103"/>
                  <a:gd name="T10" fmla="*/ 2147483647 w 535"/>
                  <a:gd name="T11" fmla="*/ 2147483647 h 103"/>
                  <a:gd name="T12" fmla="*/ 0 w 535"/>
                  <a:gd name="T13" fmla="*/ 2147483647 h 103"/>
                  <a:gd name="T14" fmla="*/ 0 w 535"/>
                  <a:gd name="T15" fmla="*/ 2147483647 h 103"/>
                  <a:gd name="T16" fmla="*/ 2147483647 w 535"/>
                  <a:gd name="T17" fmla="*/ 0 h 103"/>
                  <a:gd name="T18" fmla="*/ 2147483647 w 535"/>
                  <a:gd name="T19" fmla="*/ 2147483647 h 103"/>
                  <a:gd name="T20" fmla="*/ 2147483647 w 535"/>
                  <a:gd name="T21" fmla="*/ 2147483647 h 103"/>
                  <a:gd name="T22" fmla="*/ 2147483647 w 535"/>
                  <a:gd name="T23" fmla="*/ 2147483647 h 103"/>
                  <a:gd name="T24" fmla="*/ 2147483647 w 535"/>
                  <a:gd name="T25" fmla="*/ 2147483647 h 103"/>
                  <a:gd name="T26" fmla="*/ 2147483647 w 535"/>
                  <a:gd name="T27" fmla="*/ 2147483647 h 103"/>
                  <a:gd name="T28" fmla="*/ 2147483647 w 535"/>
                  <a:gd name="T29" fmla="*/ 2147483647 h 103"/>
                  <a:gd name="T30" fmla="*/ 2147483647 w 535"/>
                  <a:gd name="T31" fmla="*/ 2147483647 h 103"/>
                  <a:gd name="T32" fmla="*/ 2147483647 w 535"/>
                  <a:gd name="T33" fmla="*/ 2147483647 h 103"/>
                  <a:gd name="T34" fmla="*/ 2147483647 w 535"/>
                  <a:gd name="T35" fmla="*/ 2147483647 h 10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5"/>
                  <a:gd name="T55" fmla="*/ 0 h 103"/>
                  <a:gd name="T56" fmla="*/ 535 w 535"/>
                  <a:gd name="T57" fmla="*/ 103 h 10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5" h="103">
                    <a:moveTo>
                      <a:pt x="21" y="0"/>
                    </a:moveTo>
                    <a:lnTo>
                      <a:pt x="514" y="0"/>
                    </a:lnTo>
                    <a:cubicBezTo>
                      <a:pt x="526" y="0"/>
                      <a:pt x="535" y="4"/>
                      <a:pt x="535" y="9"/>
                    </a:cubicBezTo>
                    <a:lnTo>
                      <a:pt x="535" y="94"/>
                    </a:lnTo>
                    <a:cubicBezTo>
                      <a:pt x="535" y="99"/>
                      <a:pt x="526" y="103"/>
                      <a:pt x="514" y="103"/>
                    </a:cubicBezTo>
                    <a:lnTo>
                      <a:pt x="21" y="103"/>
                    </a:lnTo>
                    <a:cubicBezTo>
                      <a:pt x="9" y="103"/>
                      <a:pt x="0" y="99"/>
                      <a:pt x="0" y="94"/>
                    </a:cubicBezTo>
                    <a:lnTo>
                      <a:pt x="0" y="9"/>
                    </a:lnTo>
                    <a:cubicBezTo>
                      <a:pt x="0" y="4"/>
                      <a:pt x="9" y="0"/>
                      <a:pt x="21" y="0"/>
                    </a:cubicBezTo>
                    <a:close/>
                    <a:moveTo>
                      <a:pt x="24" y="4"/>
                    </a:moveTo>
                    <a:lnTo>
                      <a:pt x="511" y="4"/>
                    </a:lnTo>
                    <a:cubicBezTo>
                      <a:pt x="518" y="4"/>
                      <a:pt x="524" y="7"/>
                      <a:pt x="524" y="10"/>
                    </a:cubicBezTo>
                    <a:lnTo>
                      <a:pt x="524" y="94"/>
                    </a:lnTo>
                    <a:cubicBezTo>
                      <a:pt x="524" y="97"/>
                      <a:pt x="518" y="99"/>
                      <a:pt x="511" y="99"/>
                    </a:cubicBezTo>
                    <a:lnTo>
                      <a:pt x="24" y="99"/>
                    </a:lnTo>
                    <a:cubicBezTo>
                      <a:pt x="17" y="99"/>
                      <a:pt x="11" y="97"/>
                      <a:pt x="11" y="94"/>
                    </a:cubicBezTo>
                    <a:lnTo>
                      <a:pt x="11" y="10"/>
                    </a:lnTo>
                    <a:cubicBezTo>
                      <a:pt x="11" y="7"/>
                      <a:pt x="17" y="4"/>
                      <a:pt x="24" y="4"/>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6156" name="Freeform 76"/>
              <p:cNvSpPr>
                <a:spLocks noEditPoints="1"/>
              </p:cNvSpPr>
              <p:nvPr/>
            </p:nvSpPr>
            <p:spPr bwMode="auto">
              <a:xfrm>
                <a:off x="2675" y="1526"/>
                <a:ext cx="1004" cy="186"/>
              </a:xfrm>
              <a:custGeom>
                <a:avLst/>
                <a:gdLst>
                  <a:gd name="T0" fmla="*/ 2147483647 w 513"/>
                  <a:gd name="T1" fmla="*/ 0 h 95"/>
                  <a:gd name="T2" fmla="*/ 2147483647 w 513"/>
                  <a:gd name="T3" fmla="*/ 0 h 95"/>
                  <a:gd name="T4" fmla="*/ 2147483647 w 513"/>
                  <a:gd name="T5" fmla="*/ 2147483647 h 95"/>
                  <a:gd name="T6" fmla="*/ 2147483647 w 513"/>
                  <a:gd name="T7" fmla="*/ 2147483647 h 95"/>
                  <a:gd name="T8" fmla="*/ 2147483647 w 513"/>
                  <a:gd name="T9" fmla="*/ 2147483647 h 95"/>
                  <a:gd name="T10" fmla="*/ 2147483647 w 513"/>
                  <a:gd name="T11" fmla="*/ 2147483647 h 95"/>
                  <a:gd name="T12" fmla="*/ 0 w 513"/>
                  <a:gd name="T13" fmla="*/ 2147483647 h 95"/>
                  <a:gd name="T14" fmla="*/ 0 w 513"/>
                  <a:gd name="T15" fmla="*/ 2147483647 h 95"/>
                  <a:gd name="T16" fmla="*/ 2147483647 w 513"/>
                  <a:gd name="T17" fmla="*/ 0 h 95"/>
                  <a:gd name="T18" fmla="*/ 2147483647 w 513"/>
                  <a:gd name="T19" fmla="*/ 0 h 95"/>
                  <a:gd name="T20" fmla="*/ 2147483647 w 513"/>
                  <a:gd name="T21" fmla="*/ 0 h 95"/>
                  <a:gd name="T22" fmla="*/ 2147483647 w 513"/>
                  <a:gd name="T23" fmla="*/ 2147483647 h 95"/>
                  <a:gd name="T24" fmla="*/ 2147483647 w 513"/>
                  <a:gd name="T25" fmla="*/ 2147483647 h 95"/>
                  <a:gd name="T26" fmla="*/ 2147483647 w 513"/>
                  <a:gd name="T27" fmla="*/ 2147483647 h 95"/>
                  <a:gd name="T28" fmla="*/ 2147483647 w 513"/>
                  <a:gd name="T29" fmla="*/ 2147483647 h 95"/>
                  <a:gd name="T30" fmla="*/ 0 w 513"/>
                  <a:gd name="T31" fmla="*/ 2147483647 h 95"/>
                  <a:gd name="T32" fmla="*/ 0 w 513"/>
                  <a:gd name="T33" fmla="*/ 2147483647 h 95"/>
                  <a:gd name="T34" fmla="*/ 2147483647 w 513"/>
                  <a:gd name="T35" fmla="*/ 0 h 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13"/>
                  <a:gd name="T55" fmla="*/ 0 h 95"/>
                  <a:gd name="T56" fmla="*/ 513 w 513"/>
                  <a:gd name="T57" fmla="*/ 95 h 9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13" h="95">
                    <a:moveTo>
                      <a:pt x="13" y="0"/>
                    </a:moveTo>
                    <a:lnTo>
                      <a:pt x="500" y="0"/>
                    </a:lnTo>
                    <a:cubicBezTo>
                      <a:pt x="507" y="0"/>
                      <a:pt x="513" y="3"/>
                      <a:pt x="513" y="6"/>
                    </a:cubicBezTo>
                    <a:lnTo>
                      <a:pt x="513" y="90"/>
                    </a:lnTo>
                    <a:cubicBezTo>
                      <a:pt x="513" y="93"/>
                      <a:pt x="507" y="95"/>
                      <a:pt x="500" y="95"/>
                    </a:cubicBezTo>
                    <a:lnTo>
                      <a:pt x="13" y="95"/>
                    </a:lnTo>
                    <a:cubicBezTo>
                      <a:pt x="6" y="95"/>
                      <a:pt x="0" y="93"/>
                      <a:pt x="0" y="90"/>
                    </a:cubicBezTo>
                    <a:lnTo>
                      <a:pt x="0" y="6"/>
                    </a:lnTo>
                    <a:cubicBezTo>
                      <a:pt x="0" y="3"/>
                      <a:pt x="6" y="0"/>
                      <a:pt x="13" y="0"/>
                    </a:cubicBezTo>
                    <a:close/>
                    <a:moveTo>
                      <a:pt x="13" y="0"/>
                    </a:moveTo>
                    <a:lnTo>
                      <a:pt x="500" y="0"/>
                    </a:lnTo>
                    <a:cubicBezTo>
                      <a:pt x="507" y="0"/>
                      <a:pt x="513" y="3"/>
                      <a:pt x="513" y="6"/>
                    </a:cubicBezTo>
                    <a:lnTo>
                      <a:pt x="513" y="90"/>
                    </a:lnTo>
                    <a:cubicBezTo>
                      <a:pt x="513" y="93"/>
                      <a:pt x="507" y="95"/>
                      <a:pt x="500" y="95"/>
                    </a:cubicBezTo>
                    <a:lnTo>
                      <a:pt x="13" y="95"/>
                    </a:lnTo>
                    <a:cubicBezTo>
                      <a:pt x="6" y="95"/>
                      <a:pt x="0" y="93"/>
                      <a:pt x="0" y="90"/>
                    </a:cubicBezTo>
                    <a:lnTo>
                      <a:pt x="0" y="6"/>
                    </a:lnTo>
                    <a:cubicBezTo>
                      <a:pt x="0" y="3"/>
                      <a:pt x="6" y="0"/>
                      <a:pt x="13" y="0"/>
                    </a:cubicBezTo>
                    <a:close/>
                  </a:path>
                </a:pathLst>
              </a:custGeom>
              <a:solidFill>
                <a:srgbClr val="0089E1"/>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6157" name="Freeform 77"/>
              <p:cNvSpPr>
                <a:spLocks noEditPoints="1"/>
              </p:cNvSpPr>
              <p:nvPr/>
            </p:nvSpPr>
            <p:spPr bwMode="auto">
              <a:xfrm>
                <a:off x="2659" y="1522"/>
                <a:ext cx="1036" cy="196"/>
              </a:xfrm>
              <a:custGeom>
                <a:avLst/>
                <a:gdLst>
                  <a:gd name="T0" fmla="*/ 2147483647 w 529"/>
                  <a:gd name="T1" fmla="*/ 0 h 100"/>
                  <a:gd name="T2" fmla="*/ 2147483647 w 529"/>
                  <a:gd name="T3" fmla="*/ 0 h 100"/>
                  <a:gd name="T4" fmla="*/ 2147483647 w 529"/>
                  <a:gd name="T5" fmla="*/ 2147483647 h 100"/>
                  <a:gd name="T6" fmla="*/ 2147483647 w 529"/>
                  <a:gd name="T7" fmla="*/ 2147483647 h 100"/>
                  <a:gd name="T8" fmla="*/ 2147483647 w 529"/>
                  <a:gd name="T9" fmla="*/ 2147483647 h 100"/>
                  <a:gd name="T10" fmla="*/ 2147483647 w 529"/>
                  <a:gd name="T11" fmla="*/ 2147483647 h 100"/>
                  <a:gd name="T12" fmla="*/ 0 w 529"/>
                  <a:gd name="T13" fmla="*/ 2147483647 h 100"/>
                  <a:gd name="T14" fmla="*/ 0 w 529"/>
                  <a:gd name="T15" fmla="*/ 2147483647 h 100"/>
                  <a:gd name="T16" fmla="*/ 2147483647 w 529"/>
                  <a:gd name="T17" fmla="*/ 0 h 100"/>
                  <a:gd name="T18" fmla="*/ 2147483647 w 529"/>
                  <a:gd name="T19" fmla="*/ 2147483647 h 100"/>
                  <a:gd name="T20" fmla="*/ 2147483647 w 529"/>
                  <a:gd name="T21" fmla="*/ 2147483647 h 100"/>
                  <a:gd name="T22" fmla="*/ 2147483647 w 529"/>
                  <a:gd name="T23" fmla="*/ 2147483647 h 100"/>
                  <a:gd name="T24" fmla="*/ 2147483647 w 529"/>
                  <a:gd name="T25" fmla="*/ 2147483647 h 100"/>
                  <a:gd name="T26" fmla="*/ 2147483647 w 529"/>
                  <a:gd name="T27" fmla="*/ 2147483647 h 100"/>
                  <a:gd name="T28" fmla="*/ 2147483647 w 529"/>
                  <a:gd name="T29" fmla="*/ 2147483647 h 100"/>
                  <a:gd name="T30" fmla="*/ 2147483647 w 529"/>
                  <a:gd name="T31" fmla="*/ 2147483647 h 100"/>
                  <a:gd name="T32" fmla="*/ 2147483647 w 529"/>
                  <a:gd name="T33" fmla="*/ 2147483647 h 100"/>
                  <a:gd name="T34" fmla="*/ 2147483647 w 529"/>
                  <a:gd name="T35" fmla="*/ 2147483647 h 1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9"/>
                  <a:gd name="T55" fmla="*/ 0 h 100"/>
                  <a:gd name="T56" fmla="*/ 529 w 529"/>
                  <a:gd name="T57" fmla="*/ 100 h 1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9" h="100">
                    <a:moveTo>
                      <a:pt x="19" y="0"/>
                    </a:moveTo>
                    <a:lnTo>
                      <a:pt x="511" y="0"/>
                    </a:lnTo>
                    <a:cubicBezTo>
                      <a:pt x="521" y="0"/>
                      <a:pt x="529" y="3"/>
                      <a:pt x="529" y="8"/>
                    </a:cubicBezTo>
                    <a:lnTo>
                      <a:pt x="529" y="92"/>
                    </a:lnTo>
                    <a:cubicBezTo>
                      <a:pt x="529" y="96"/>
                      <a:pt x="521" y="100"/>
                      <a:pt x="511" y="100"/>
                    </a:cubicBezTo>
                    <a:lnTo>
                      <a:pt x="19" y="100"/>
                    </a:lnTo>
                    <a:cubicBezTo>
                      <a:pt x="8" y="100"/>
                      <a:pt x="0" y="96"/>
                      <a:pt x="0" y="92"/>
                    </a:cubicBezTo>
                    <a:lnTo>
                      <a:pt x="0" y="8"/>
                    </a:lnTo>
                    <a:cubicBezTo>
                      <a:pt x="0" y="3"/>
                      <a:pt x="8" y="0"/>
                      <a:pt x="19" y="0"/>
                    </a:cubicBezTo>
                    <a:close/>
                    <a:moveTo>
                      <a:pt x="21" y="2"/>
                    </a:moveTo>
                    <a:lnTo>
                      <a:pt x="508" y="2"/>
                    </a:lnTo>
                    <a:cubicBezTo>
                      <a:pt x="515" y="2"/>
                      <a:pt x="521" y="5"/>
                      <a:pt x="521" y="8"/>
                    </a:cubicBezTo>
                    <a:lnTo>
                      <a:pt x="521" y="92"/>
                    </a:lnTo>
                    <a:cubicBezTo>
                      <a:pt x="521" y="95"/>
                      <a:pt x="515" y="97"/>
                      <a:pt x="508" y="97"/>
                    </a:cubicBezTo>
                    <a:lnTo>
                      <a:pt x="21" y="97"/>
                    </a:lnTo>
                    <a:cubicBezTo>
                      <a:pt x="14" y="97"/>
                      <a:pt x="8" y="95"/>
                      <a:pt x="8" y="92"/>
                    </a:cubicBezTo>
                    <a:lnTo>
                      <a:pt x="8" y="8"/>
                    </a:lnTo>
                    <a:cubicBezTo>
                      <a:pt x="8" y="5"/>
                      <a:pt x="14" y="2"/>
                      <a:pt x="21" y="2"/>
                    </a:cubicBezTo>
                    <a:close/>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6158" name="Rectangle 78"/>
              <p:cNvSpPr>
                <a:spLocks noChangeArrowheads="1"/>
              </p:cNvSpPr>
              <p:nvPr/>
            </p:nvSpPr>
            <p:spPr bwMode="auto">
              <a:xfrm>
                <a:off x="2659" y="1536"/>
                <a:ext cx="8" cy="16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6159" name="Rectangle 79"/>
              <p:cNvSpPr>
                <a:spLocks noChangeArrowheads="1"/>
              </p:cNvSpPr>
              <p:nvPr/>
            </p:nvSpPr>
            <p:spPr bwMode="auto">
              <a:xfrm>
                <a:off x="2696" y="1714"/>
                <a:ext cx="956" cy="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6160" name="Rectangle 80"/>
              <p:cNvSpPr>
                <a:spLocks noChangeArrowheads="1"/>
              </p:cNvSpPr>
              <p:nvPr/>
            </p:nvSpPr>
            <p:spPr bwMode="auto">
              <a:xfrm>
                <a:off x="2692" y="1522"/>
                <a:ext cx="970" cy="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6161" name="Rectangle 81"/>
              <p:cNvSpPr>
                <a:spLocks noChangeArrowheads="1"/>
              </p:cNvSpPr>
              <p:nvPr/>
            </p:nvSpPr>
            <p:spPr bwMode="auto">
              <a:xfrm>
                <a:off x="3687" y="1536"/>
                <a:ext cx="8" cy="1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6162" name="Freeform 82"/>
              <p:cNvSpPr>
                <a:spLocks/>
              </p:cNvSpPr>
              <p:nvPr/>
            </p:nvSpPr>
            <p:spPr bwMode="auto">
              <a:xfrm>
                <a:off x="2659" y="1522"/>
                <a:ext cx="49" cy="14"/>
              </a:xfrm>
              <a:custGeom>
                <a:avLst/>
                <a:gdLst>
                  <a:gd name="T0" fmla="*/ 2147483647 w 25"/>
                  <a:gd name="T1" fmla="*/ 0 h 7"/>
                  <a:gd name="T2" fmla="*/ 0 w 25"/>
                  <a:gd name="T3" fmla="*/ 2147483647 h 7"/>
                  <a:gd name="T4" fmla="*/ 2147483647 w 25"/>
                  <a:gd name="T5" fmla="*/ 2147483647 h 7"/>
                  <a:gd name="T6" fmla="*/ 2147483647 w 25"/>
                  <a:gd name="T7" fmla="*/ 2147483647 h 7"/>
                  <a:gd name="T8" fmla="*/ 2147483647 w 25"/>
                  <a:gd name="T9" fmla="*/ 0 h 7"/>
                  <a:gd name="T10" fmla="*/ 0 60000 65536"/>
                  <a:gd name="T11" fmla="*/ 0 60000 65536"/>
                  <a:gd name="T12" fmla="*/ 0 60000 65536"/>
                  <a:gd name="T13" fmla="*/ 0 60000 65536"/>
                  <a:gd name="T14" fmla="*/ 0 60000 65536"/>
                  <a:gd name="T15" fmla="*/ 0 w 25"/>
                  <a:gd name="T16" fmla="*/ 0 h 7"/>
                  <a:gd name="T17" fmla="*/ 25 w 25"/>
                  <a:gd name="T18" fmla="*/ 7 h 7"/>
                </a:gdLst>
                <a:ahLst/>
                <a:cxnLst>
                  <a:cxn ang="T10">
                    <a:pos x="T0" y="T1"/>
                  </a:cxn>
                  <a:cxn ang="T11">
                    <a:pos x="T2" y="T3"/>
                  </a:cxn>
                  <a:cxn ang="T12">
                    <a:pos x="T4" y="T5"/>
                  </a:cxn>
                  <a:cxn ang="T13">
                    <a:pos x="T6" y="T7"/>
                  </a:cxn>
                  <a:cxn ang="T14">
                    <a:pos x="T8" y="T9"/>
                  </a:cxn>
                </a:cxnLst>
                <a:rect l="T15" t="T16" r="T17" b="T18"/>
                <a:pathLst>
                  <a:path w="25" h="7">
                    <a:moveTo>
                      <a:pt x="17" y="0"/>
                    </a:moveTo>
                    <a:cubicBezTo>
                      <a:pt x="7" y="0"/>
                      <a:pt x="1" y="3"/>
                      <a:pt x="0" y="7"/>
                    </a:cubicBezTo>
                    <a:lnTo>
                      <a:pt x="4" y="7"/>
                    </a:lnTo>
                    <a:cubicBezTo>
                      <a:pt x="4" y="4"/>
                      <a:pt x="9" y="2"/>
                      <a:pt x="17" y="1"/>
                    </a:cubicBezTo>
                    <a:cubicBezTo>
                      <a:pt x="25" y="1"/>
                      <a:pt x="17" y="0"/>
                      <a:pt x="1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6163" name="Freeform 83"/>
              <p:cNvSpPr>
                <a:spLocks/>
              </p:cNvSpPr>
              <p:nvPr/>
            </p:nvSpPr>
            <p:spPr bwMode="auto">
              <a:xfrm>
                <a:off x="3658" y="1522"/>
                <a:ext cx="41" cy="18"/>
              </a:xfrm>
              <a:custGeom>
                <a:avLst/>
                <a:gdLst>
                  <a:gd name="T0" fmla="*/ 0 w 21"/>
                  <a:gd name="T1" fmla="*/ 0 h 9"/>
                  <a:gd name="T2" fmla="*/ 2147483647 w 21"/>
                  <a:gd name="T3" fmla="*/ 2147483647 h 9"/>
                  <a:gd name="T4" fmla="*/ 2147483647 w 21"/>
                  <a:gd name="T5" fmla="*/ 2147483647 h 9"/>
                  <a:gd name="T6" fmla="*/ 2147483647 w 21"/>
                  <a:gd name="T7" fmla="*/ 2147483647 h 9"/>
                  <a:gd name="T8" fmla="*/ 0 w 21"/>
                  <a:gd name="T9" fmla="*/ 0 h 9"/>
                  <a:gd name="T10" fmla="*/ 0 60000 65536"/>
                  <a:gd name="T11" fmla="*/ 0 60000 65536"/>
                  <a:gd name="T12" fmla="*/ 0 60000 65536"/>
                  <a:gd name="T13" fmla="*/ 0 60000 65536"/>
                  <a:gd name="T14" fmla="*/ 0 60000 65536"/>
                  <a:gd name="T15" fmla="*/ 0 w 21"/>
                  <a:gd name="T16" fmla="*/ 0 h 9"/>
                  <a:gd name="T17" fmla="*/ 21 w 21"/>
                  <a:gd name="T18" fmla="*/ 9 h 9"/>
                </a:gdLst>
                <a:ahLst/>
                <a:cxnLst>
                  <a:cxn ang="T10">
                    <a:pos x="T0" y="T1"/>
                  </a:cxn>
                  <a:cxn ang="T11">
                    <a:pos x="T2" y="T3"/>
                  </a:cxn>
                  <a:cxn ang="T12">
                    <a:pos x="T4" y="T5"/>
                  </a:cxn>
                  <a:cxn ang="T13">
                    <a:pos x="T6" y="T7"/>
                  </a:cxn>
                  <a:cxn ang="T14">
                    <a:pos x="T8" y="T9"/>
                  </a:cxn>
                </a:cxnLst>
                <a:rect l="T15" t="T16" r="T17" b="T18"/>
                <a:pathLst>
                  <a:path w="21" h="9">
                    <a:moveTo>
                      <a:pt x="0" y="0"/>
                    </a:moveTo>
                    <a:cubicBezTo>
                      <a:pt x="14" y="0"/>
                      <a:pt x="21" y="5"/>
                      <a:pt x="19" y="8"/>
                    </a:cubicBezTo>
                    <a:lnTo>
                      <a:pt x="15" y="8"/>
                    </a:lnTo>
                    <a:cubicBezTo>
                      <a:pt x="17" y="9"/>
                      <a:pt x="15" y="2"/>
                      <a:pt x="1" y="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6164" name="Freeform 84"/>
              <p:cNvSpPr>
                <a:spLocks/>
              </p:cNvSpPr>
              <p:nvPr/>
            </p:nvSpPr>
            <p:spPr bwMode="auto">
              <a:xfrm>
                <a:off x="3650" y="1703"/>
                <a:ext cx="47" cy="15"/>
              </a:xfrm>
              <a:custGeom>
                <a:avLst/>
                <a:gdLst>
                  <a:gd name="T0" fmla="*/ 2147483647 w 24"/>
                  <a:gd name="T1" fmla="*/ 0 h 8"/>
                  <a:gd name="T2" fmla="*/ 0 w 24"/>
                  <a:gd name="T3" fmla="*/ 2147483647 h 8"/>
                  <a:gd name="T4" fmla="*/ 0 w 24"/>
                  <a:gd name="T5" fmla="*/ 2147483647 h 8"/>
                  <a:gd name="T6" fmla="*/ 2147483647 w 24"/>
                  <a:gd name="T7" fmla="*/ 0 h 8"/>
                  <a:gd name="T8" fmla="*/ 2147483647 w 24"/>
                  <a:gd name="T9" fmla="*/ 0 h 8"/>
                  <a:gd name="T10" fmla="*/ 0 60000 65536"/>
                  <a:gd name="T11" fmla="*/ 0 60000 65536"/>
                  <a:gd name="T12" fmla="*/ 0 60000 65536"/>
                  <a:gd name="T13" fmla="*/ 0 60000 65536"/>
                  <a:gd name="T14" fmla="*/ 0 60000 65536"/>
                  <a:gd name="T15" fmla="*/ 0 w 24"/>
                  <a:gd name="T16" fmla="*/ 0 h 8"/>
                  <a:gd name="T17" fmla="*/ 24 w 24"/>
                  <a:gd name="T18" fmla="*/ 8 h 8"/>
                </a:gdLst>
                <a:ahLst/>
                <a:cxnLst>
                  <a:cxn ang="T10">
                    <a:pos x="T0" y="T1"/>
                  </a:cxn>
                  <a:cxn ang="T11">
                    <a:pos x="T2" y="T3"/>
                  </a:cxn>
                  <a:cxn ang="T12">
                    <a:pos x="T4" y="T5"/>
                  </a:cxn>
                  <a:cxn ang="T13">
                    <a:pos x="T6" y="T7"/>
                  </a:cxn>
                  <a:cxn ang="T14">
                    <a:pos x="T8" y="T9"/>
                  </a:cxn>
                </a:cxnLst>
                <a:rect l="T15" t="T16" r="T17" b="T18"/>
                <a:pathLst>
                  <a:path w="24" h="8">
                    <a:moveTo>
                      <a:pt x="19" y="0"/>
                    </a:moveTo>
                    <a:cubicBezTo>
                      <a:pt x="17" y="4"/>
                      <a:pt x="8" y="6"/>
                      <a:pt x="0" y="6"/>
                    </a:cubicBezTo>
                    <a:lnTo>
                      <a:pt x="0" y="8"/>
                    </a:lnTo>
                    <a:cubicBezTo>
                      <a:pt x="12" y="8"/>
                      <a:pt x="23" y="5"/>
                      <a:pt x="24" y="0"/>
                    </a:cubicBez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6165" name="Freeform 85"/>
              <p:cNvSpPr>
                <a:spLocks/>
              </p:cNvSpPr>
              <p:nvPr/>
            </p:nvSpPr>
            <p:spPr bwMode="auto">
              <a:xfrm>
                <a:off x="2659" y="1705"/>
                <a:ext cx="37" cy="13"/>
              </a:xfrm>
              <a:custGeom>
                <a:avLst/>
                <a:gdLst>
                  <a:gd name="T0" fmla="*/ 0 w 19"/>
                  <a:gd name="T1" fmla="*/ 0 h 7"/>
                  <a:gd name="T2" fmla="*/ 2147483647 w 19"/>
                  <a:gd name="T3" fmla="*/ 2147483647 h 7"/>
                  <a:gd name="T4" fmla="*/ 2147483647 w 19"/>
                  <a:gd name="T5" fmla="*/ 2147483647 h 7"/>
                  <a:gd name="T6" fmla="*/ 2147483647 w 19"/>
                  <a:gd name="T7" fmla="*/ 0 h 7"/>
                  <a:gd name="T8" fmla="*/ 0 w 19"/>
                  <a:gd name="T9" fmla="*/ 0 h 7"/>
                  <a:gd name="T10" fmla="*/ 0 60000 65536"/>
                  <a:gd name="T11" fmla="*/ 0 60000 65536"/>
                  <a:gd name="T12" fmla="*/ 0 60000 65536"/>
                  <a:gd name="T13" fmla="*/ 0 60000 65536"/>
                  <a:gd name="T14" fmla="*/ 0 60000 65536"/>
                  <a:gd name="T15" fmla="*/ 0 w 19"/>
                  <a:gd name="T16" fmla="*/ 0 h 7"/>
                  <a:gd name="T17" fmla="*/ 19 w 19"/>
                  <a:gd name="T18" fmla="*/ 7 h 7"/>
                </a:gdLst>
                <a:ahLst/>
                <a:cxnLst>
                  <a:cxn ang="T10">
                    <a:pos x="T0" y="T1"/>
                  </a:cxn>
                  <a:cxn ang="T11">
                    <a:pos x="T2" y="T3"/>
                  </a:cxn>
                  <a:cxn ang="T12">
                    <a:pos x="T4" y="T5"/>
                  </a:cxn>
                  <a:cxn ang="T13">
                    <a:pos x="T6" y="T7"/>
                  </a:cxn>
                  <a:cxn ang="T14">
                    <a:pos x="T8" y="T9"/>
                  </a:cxn>
                </a:cxnLst>
                <a:rect l="T15" t="T16" r="T17" b="T18"/>
                <a:pathLst>
                  <a:path w="19" h="7">
                    <a:moveTo>
                      <a:pt x="0" y="0"/>
                    </a:moveTo>
                    <a:cubicBezTo>
                      <a:pt x="1" y="4"/>
                      <a:pt x="9" y="7"/>
                      <a:pt x="19" y="7"/>
                    </a:cubicBezTo>
                    <a:lnTo>
                      <a:pt x="19" y="5"/>
                    </a:lnTo>
                    <a:cubicBezTo>
                      <a:pt x="12" y="5"/>
                      <a:pt x="6" y="4"/>
                      <a:pt x="4"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6166" name="Freeform 86"/>
              <p:cNvSpPr>
                <a:spLocks/>
              </p:cNvSpPr>
              <p:nvPr/>
            </p:nvSpPr>
            <p:spPr bwMode="auto">
              <a:xfrm>
                <a:off x="3515" y="1744"/>
                <a:ext cx="41" cy="47"/>
              </a:xfrm>
              <a:custGeom>
                <a:avLst/>
                <a:gdLst>
                  <a:gd name="T0" fmla="*/ 0 w 21"/>
                  <a:gd name="T1" fmla="*/ 2147483647 h 24"/>
                  <a:gd name="T2" fmla="*/ 2147483647 w 21"/>
                  <a:gd name="T3" fmla="*/ 2147483647 h 24"/>
                  <a:gd name="T4" fmla="*/ 2147483647 w 21"/>
                  <a:gd name="T5" fmla="*/ 0 h 24"/>
                  <a:gd name="T6" fmla="*/ 0 w 21"/>
                  <a:gd name="T7" fmla="*/ 0 h 24"/>
                  <a:gd name="T8" fmla="*/ 0 w 21"/>
                  <a:gd name="T9" fmla="*/ 2147483647 h 24"/>
                  <a:gd name="T10" fmla="*/ 0 60000 65536"/>
                  <a:gd name="T11" fmla="*/ 0 60000 65536"/>
                  <a:gd name="T12" fmla="*/ 0 60000 65536"/>
                  <a:gd name="T13" fmla="*/ 0 60000 65536"/>
                  <a:gd name="T14" fmla="*/ 0 60000 65536"/>
                  <a:gd name="T15" fmla="*/ 0 w 21"/>
                  <a:gd name="T16" fmla="*/ 0 h 24"/>
                  <a:gd name="T17" fmla="*/ 21 w 21"/>
                  <a:gd name="T18" fmla="*/ 24 h 24"/>
                </a:gdLst>
                <a:ahLst/>
                <a:cxnLst>
                  <a:cxn ang="T10">
                    <a:pos x="T0" y="T1"/>
                  </a:cxn>
                  <a:cxn ang="T11">
                    <a:pos x="T2" y="T3"/>
                  </a:cxn>
                  <a:cxn ang="T12">
                    <a:pos x="T4" y="T5"/>
                  </a:cxn>
                  <a:cxn ang="T13">
                    <a:pos x="T6" y="T7"/>
                  </a:cxn>
                  <a:cxn ang="T14">
                    <a:pos x="T8" y="T9"/>
                  </a:cxn>
                </a:cxnLst>
                <a:rect l="T15" t="T16" r="T17" b="T18"/>
                <a:pathLst>
                  <a:path w="21" h="24">
                    <a:moveTo>
                      <a:pt x="0" y="24"/>
                    </a:moveTo>
                    <a:lnTo>
                      <a:pt x="21" y="24"/>
                    </a:lnTo>
                    <a:lnTo>
                      <a:pt x="21" y="0"/>
                    </a:lnTo>
                    <a:lnTo>
                      <a:pt x="0" y="0"/>
                    </a:lnTo>
                    <a:cubicBezTo>
                      <a:pt x="0" y="8"/>
                      <a:pt x="0" y="16"/>
                      <a:pt x="0" y="24"/>
                    </a:cubicBezTo>
                    <a:close/>
                  </a:path>
                </a:pathLst>
              </a:custGeom>
              <a:solidFill>
                <a:srgbClr val="A9A8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6167" name="Freeform 87"/>
              <p:cNvSpPr>
                <a:spLocks noEditPoints="1"/>
              </p:cNvSpPr>
              <p:nvPr/>
            </p:nvSpPr>
            <p:spPr bwMode="auto">
              <a:xfrm>
                <a:off x="3517" y="1767"/>
                <a:ext cx="11" cy="20"/>
              </a:xfrm>
              <a:custGeom>
                <a:avLst/>
                <a:gdLst>
                  <a:gd name="T0" fmla="*/ 2147483647 w 6"/>
                  <a:gd name="T1" fmla="*/ 2147483647 h 10"/>
                  <a:gd name="T2" fmla="*/ 2147483647 w 6"/>
                  <a:gd name="T3" fmla="*/ 2147483647 h 10"/>
                  <a:gd name="T4" fmla="*/ 2147483647 w 6"/>
                  <a:gd name="T5" fmla="*/ 2147483647 h 10"/>
                  <a:gd name="T6" fmla="*/ 2147483647 w 6"/>
                  <a:gd name="T7" fmla="*/ 2147483647 h 10"/>
                  <a:gd name="T8" fmla="*/ 2147483647 w 6"/>
                  <a:gd name="T9" fmla="*/ 0 h 10"/>
                  <a:gd name="T10" fmla="*/ 2147483647 w 6"/>
                  <a:gd name="T11" fmla="*/ 2147483647 h 10"/>
                  <a:gd name="T12" fmla="*/ 0 w 6"/>
                  <a:gd name="T13" fmla="*/ 2147483647 h 10"/>
                  <a:gd name="T14" fmla="*/ 2147483647 w 6"/>
                  <a:gd name="T15" fmla="*/ 2147483647 h 10"/>
                  <a:gd name="T16" fmla="*/ 2147483647 w 6"/>
                  <a:gd name="T17" fmla="*/ 2147483647 h 10"/>
                  <a:gd name="T18" fmla="*/ 2147483647 w 6"/>
                  <a:gd name="T19" fmla="*/ 214748364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0"/>
                  <a:gd name="T32" fmla="*/ 6 w 6"/>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0">
                    <a:moveTo>
                      <a:pt x="3" y="10"/>
                    </a:moveTo>
                    <a:lnTo>
                      <a:pt x="3" y="5"/>
                    </a:lnTo>
                    <a:lnTo>
                      <a:pt x="6" y="5"/>
                    </a:lnTo>
                    <a:lnTo>
                      <a:pt x="3" y="5"/>
                    </a:lnTo>
                    <a:lnTo>
                      <a:pt x="3" y="0"/>
                    </a:lnTo>
                    <a:lnTo>
                      <a:pt x="3" y="5"/>
                    </a:lnTo>
                    <a:lnTo>
                      <a:pt x="0" y="5"/>
                    </a:lnTo>
                    <a:lnTo>
                      <a:pt x="3" y="5"/>
                    </a:lnTo>
                    <a:lnTo>
                      <a:pt x="3" y="10"/>
                    </a:lnTo>
                    <a:close/>
                    <a:moveTo>
                      <a:pt x="3" y="8"/>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6168" name="Freeform 88"/>
              <p:cNvSpPr>
                <a:spLocks noEditPoints="1"/>
              </p:cNvSpPr>
              <p:nvPr/>
            </p:nvSpPr>
            <p:spPr bwMode="auto">
              <a:xfrm>
                <a:off x="3521" y="1773"/>
                <a:ext cx="9" cy="18"/>
              </a:xfrm>
              <a:custGeom>
                <a:avLst/>
                <a:gdLst>
                  <a:gd name="T0" fmla="*/ 2147483647 w 5"/>
                  <a:gd name="T1" fmla="*/ 2147483647 h 9"/>
                  <a:gd name="T2" fmla="*/ 2147483647 w 5"/>
                  <a:gd name="T3" fmla="*/ 2147483647 h 9"/>
                  <a:gd name="T4" fmla="*/ 2147483647 w 5"/>
                  <a:gd name="T5" fmla="*/ 2147483647 h 9"/>
                  <a:gd name="T6" fmla="*/ 2147483647 w 5"/>
                  <a:gd name="T7" fmla="*/ 2147483647 h 9"/>
                  <a:gd name="T8" fmla="*/ 2147483647 w 5"/>
                  <a:gd name="T9" fmla="*/ 0 h 9"/>
                  <a:gd name="T10" fmla="*/ 2147483647 w 5"/>
                  <a:gd name="T11" fmla="*/ 2147483647 h 9"/>
                  <a:gd name="T12" fmla="*/ 0 w 5"/>
                  <a:gd name="T13" fmla="*/ 2147483647 h 9"/>
                  <a:gd name="T14" fmla="*/ 2147483647 w 5"/>
                  <a:gd name="T15" fmla="*/ 2147483647 h 9"/>
                  <a:gd name="T16" fmla="*/ 2147483647 w 5"/>
                  <a:gd name="T17" fmla="*/ 2147483647 h 9"/>
                  <a:gd name="T18" fmla="*/ 2147483647 w 5"/>
                  <a:gd name="T19" fmla="*/ 2147483647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9"/>
                  <a:gd name="T32" fmla="*/ 5 w 5"/>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9">
                    <a:moveTo>
                      <a:pt x="2" y="9"/>
                    </a:moveTo>
                    <a:lnTo>
                      <a:pt x="3" y="4"/>
                    </a:lnTo>
                    <a:lnTo>
                      <a:pt x="5" y="4"/>
                    </a:lnTo>
                    <a:lnTo>
                      <a:pt x="3" y="4"/>
                    </a:lnTo>
                    <a:lnTo>
                      <a:pt x="2" y="0"/>
                    </a:lnTo>
                    <a:lnTo>
                      <a:pt x="2" y="4"/>
                    </a:lnTo>
                    <a:lnTo>
                      <a:pt x="0" y="4"/>
                    </a:lnTo>
                    <a:lnTo>
                      <a:pt x="2" y="4"/>
                    </a:lnTo>
                    <a:lnTo>
                      <a:pt x="2" y="9"/>
                    </a:lnTo>
                    <a:close/>
                    <a:moveTo>
                      <a:pt x="2" y="6"/>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6169" name="Freeform 89"/>
              <p:cNvSpPr>
                <a:spLocks/>
              </p:cNvSpPr>
              <p:nvPr/>
            </p:nvSpPr>
            <p:spPr bwMode="auto">
              <a:xfrm>
                <a:off x="3552" y="1744"/>
                <a:ext cx="4" cy="47"/>
              </a:xfrm>
              <a:custGeom>
                <a:avLst/>
                <a:gdLst>
                  <a:gd name="T0" fmla="*/ 2147483647 w 2"/>
                  <a:gd name="T1" fmla="*/ 2147483647 h 24"/>
                  <a:gd name="T2" fmla="*/ 2147483647 w 2"/>
                  <a:gd name="T3" fmla="*/ 0 h 24"/>
                  <a:gd name="T4" fmla="*/ 2147483647 w 2"/>
                  <a:gd name="T5" fmla="*/ 0 h 24"/>
                  <a:gd name="T6" fmla="*/ 2147483647 w 2"/>
                  <a:gd name="T7" fmla="*/ 2147483647 h 24"/>
                  <a:gd name="T8" fmla="*/ 0 60000 65536"/>
                  <a:gd name="T9" fmla="*/ 0 60000 65536"/>
                  <a:gd name="T10" fmla="*/ 0 60000 65536"/>
                  <a:gd name="T11" fmla="*/ 0 60000 65536"/>
                  <a:gd name="T12" fmla="*/ 0 w 2"/>
                  <a:gd name="T13" fmla="*/ 0 h 24"/>
                  <a:gd name="T14" fmla="*/ 2 w 2"/>
                  <a:gd name="T15" fmla="*/ 24 h 24"/>
                </a:gdLst>
                <a:ahLst/>
                <a:cxnLst>
                  <a:cxn ang="T8">
                    <a:pos x="T0" y="T1"/>
                  </a:cxn>
                  <a:cxn ang="T9">
                    <a:pos x="T2" y="T3"/>
                  </a:cxn>
                  <a:cxn ang="T10">
                    <a:pos x="T4" y="T5"/>
                  </a:cxn>
                  <a:cxn ang="T11">
                    <a:pos x="T6" y="T7"/>
                  </a:cxn>
                </a:cxnLst>
                <a:rect l="T12" t="T13" r="T14" b="T15"/>
                <a:pathLst>
                  <a:path w="2" h="24">
                    <a:moveTo>
                      <a:pt x="2" y="24"/>
                    </a:moveTo>
                    <a:cubicBezTo>
                      <a:pt x="0" y="15"/>
                      <a:pt x="1" y="6"/>
                      <a:pt x="2" y="0"/>
                    </a:cubicBezTo>
                    <a:cubicBezTo>
                      <a:pt x="1" y="1"/>
                      <a:pt x="1" y="23"/>
                      <a:pt x="2" y="24"/>
                    </a:cubicBez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6170" name="Freeform 90"/>
              <p:cNvSpPr>
                <a:spLocks/>
              </p:cNvSpPr>
              <p:nvPr/>
            </p:nvSpPr>
            <p:spPr bwMode="auto">
              <a:xfrm>
                <a:off x="3556" y="1744"/>
                <a:ext cx="2" cy="47"/>
              </a:xfrm>
              <a:custGeom>
                <a:avLst/>
                <a:gdLst>
                  <a:gd name="T0" fmla="*/ 0 w 1"/>
                  <a:gd name="T1" fmla="*/ 2147483647 h 24"/>
                  <a:gd name="T2" fmla="*/ 2147483647 w 1"/>
                  <a:gd name="T3" fmla="*/ 2147483647 h 24"/>
                  <a:gd name="T4" fmla="*/ 0 w 1"/>
                  <a:gd name="T5" fmla="*/ 2147483647 h 24"/>
                  <a:gd name="T6" fmla="*/ 0 w 1"/>
                  <a:gd name="T7" fmla="*/ 2147483647 h 24"/>
                  <a:gd name="T8" fmla="*/ 2147483647 w 1"/>
                  <a:gd name="T9" fmla="*/ 2147483647 h 24"/>
                  <a:gd name="T10" fmla="*/ 0 w 1"/>
                  <a:gd name="T11" fmla="*/ 0 h 24"/>
                  <a:gd name="T12" fmla="*/ 0 w 1"/>
                  <a:gd name="T13" fmla="*/ 2147483647 h 24"/>
                  <a:gd name="T14" fmla="*/ 0 w 1"/>
                  <a:gd name="T15" fmla="*/ 2147483647 h 2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4"/>
                  <a:gd name="T26" fmla="*/ 1 w 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4">
                    <a:moveTo>
                      <a:pt x="0" y="24"/>
                    </a:moveTo>
                    <a:cubicBezTo>
                      <a:pt x="1" y="24"/>
                      <a:pt x="1" y="23"/>
                      <a:pt x="1" y="22"/>
                    </a:cubicBezTo>
                    <a:lnTo>
                      <a:pt x="0" y="21"/>
                    </a:lnTo>
                    <a:cubicBezTo>
                      <a:pt x="0" y="14"/>
                      <a:pt x="0" y="9"/>
                      <a:pt x="0" y="2"/>
                    </a:cubicBezTo>
                    <a:lnTo>
                      <a:pt x="1" y="2"/>
                    </a:lnTo>
                    <a:cubicBezTo>
                      <a:pt x="1" y="1"/>
                      <a:pt x="1" y="1"/>
                      <a:pt x="0" y="0"/>
                    </a:cubicBezTo>
                    <a:cubicBezTo>
                      <a:pt x="0" y="0"/>
                      <a:pt x="0" y="5"/>
                      <a:pt x="0" y="12"/>
                    </a:cubicBezTo>
                    <a:cubicBezTo>
                      <a:pt x="0" y="19"/>
                      <a:pt x="0" y="24"/>
                      <a:pt x="0" y="24"/>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6171" name="Freeform 91"/>
              <p:cNvSpPr>
                <a:spLocks noEditPoints="1"/>
              </p:cNvSpPr>
              <p:nvPr/>
            </p:nvSpPr>
            <p:spPr bwMode="auto">
              <a:xfrm>
                <a:off x="3556" y="1744"/>
                <a:ext cx="2" cy="47"/>
              </a:xfrm>
              <a:custGeom>
                <a:avLst/>
                <a:gdLst>
                  <a:gd name="T0" fmla="*/ 2147483647 w 1"/>
                  <a:gd name="T1" fmla="*/ 2147483647 h 24"/>
                  <a:gd name="T2" fmla="*/ 2147483647 w 1"/>
                  <a:gd name="T3" fmla="*/ 2147483647 h 24"/>
                  <a:gd name="T4" fmla="*/ 2147483647 w 1"/>
                  <a:gd name="T5" fmla="*/ 2147483647 h 24"/>
                  <a:gd name="T6" fmla="*/ 0 w 1"/>
                  <a:gd name="T7" fmla="*/ 0 h 24"/>
                  <a:gd name="T8" fmla="*/ 0 w 1"/>
                  <a:gd name="T9" fmla="*/ 2147483647 h 24"/>
                  <a:gd name="T10" fmla="*/ 0 w 1"/>
                  <a:gd name="T11" fmla="*/ 2147483647 h 24"/>
                  <a:gd name="T12" fmla="*/ 2147483647 w 1"/>
                  <a:gd name="T13" fmla="*/ 2147483647 h 24"/>
                  <a:gd name="T14" fmla="*/ 0 w 1"/>
                  <a:gd name="T15" fmla="*/ 2147483647 h 2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4"/>
                  <a:gd name="T26" fmla="*/ 1 w 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4">
                    <a:moveTo>
                      <a:pt x="1" y="2"/>
                    </a:moveTo>
                    <a:cubicBezTo>
                      <a:pt x="1" y="2"/>
                      <a:pt x="1" y="2"/>
                      <a:pt x="1" y="2"/>
                    </a:cubicBezTo>
                    <a:moveTo>
                      <a:pt x="1" y="2"/>
                    </a:moveTo>
                    <a:cubicBezTo>
                      <a:pt x="1" y="1"/>
                      <a:pt x="0" y="0"/>
                      <a:pt x="0" y="0"/>
                    </a:cubicBezTo>
                    <a:cubicBezTo>
                      <a:pt x="0" y="0"/>
                      <a:pt x="0" y="6"/>
                      <a:pt x="0" y="12"/>
                    </a:cubicBezTo>
                    <a:cubicBezTo>
                      <a:pt x="0" y="19"/>
                      <a:pt x="0" y="24"/>
                      <a:pt x="0" y="24"/>
                    </a:cubicBezTo>
                    <a:cubicBezTo>
                      <a:pt x="1" y="24"/>
                      <a:pt x="1" y="23"/>
                      <a:pt x="1" y="22"/>
                    </a:cubicBezTo>
                    <a:cubicBezTo>
                      <a:pt x="1" y="23"/>
                      <a:pt x="1" y="24"/>
                      <a:pt x="0" y="24"/>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6172" name="Freeform 92"/>
              <p:cNvSpPr>
                <a:spLocks/>
              </p:cNvSpPr>
              <p:nvPr/>
            </p:nvSpPr>
            <p:spPr bwMode="auto">
              <a:xfrm>
                <a:off x="3556" y="1748"/>
                <a:ext cx="2" cy="39"/>
              </a:xfrm>
              <a:custGeom>
                <a:avLst/>
                <a:gdLst>
                  <a:gd name="T0" fmla="*/ 2147483647 w 1"/>
                  <a:gd name="T1" fmla="*/ 0 h 20"/>
                  <a:gd name="T2" fmla="*/ 2147483647 w 1"/>
                  <a:gd name="T3" fmla="*/ 0 h 20"/>
                  <a:gd name="T4" fmla="*/ 0 w 1"/>
                  <a:gd name="T5" fmla="*/ 2147483647 h 20"/>
                  <a:gd name="T6" fmla="*/ 2147483647 w 1"/>
                  <a:gd name="T7" fmla="*/ 2147483647 h 20"/>
                  <a:gd name="T8" fmla="*/ 2147483647 w 1"/>
                  <a:gd name="T9" fmla="*/ 2147483647 h 20"/>
                  <a:gd name="T10" fmla="*/ 0 60000 65536"/>
                  <a:gd name="T11" fmla="*/ 0 60000 65536"/>
                  <a:gd name="T12" fmla="*/ 0 60000 65536"/>
                  <a:gd name="T13" fmla="*/ 0 60000 65536"/>
                  <a:gd name="T14" fmla="*/ 0 60000 65536"/>
                  <a:gd name="T15" fmla="*/ 0 w 1"/>
                  <a:gd name="T16" fmla="*/ 0 h 20"/>
                  <a:gd name="T17" fmla="*/ 1 w 1"/>
                  <a:gd name="T18" fmla="*/ 20 h 20"/>
                </a:gdLst>
                <a:ahLst/>
                <a:cxnLst>
                  <a:cxn ang="T10">
                    <a:pos x="T0" y="T1"/>
                  </a:cxn>
                  <a:cxn ang="T11">
                    <a:pos x="T2" y="T3"/>
                  </a:cxn>
                  <a:cxn ang="T12">
                    <a:pos x="T4" y="T5"/>
                  </a:cxn>
                  <a:cxn ang="T13">
                    <a:pos x="T6" y="T7"/>
                  </a:cxn>
                  <a:cxn ang="T14">
                    <a:pos x="T8" y="T9"/>
                  </a:cxn>
                </a:cxnLst>
                <a:rect l="T15" t="T16" r="T17" b="T18"/>
                <a:pathLst>
                  <a:path w="1" h="20">
                    <a:moveTo>
                      <a:pt x="1" y="0"/>
                    </a:moveTo>
                    <a:cubicBezTo>
                      <a:pt x="1" y="0"/>
                      <a:pt x="1" y="0"/>
                      <a:pt x="1" y="0"/>
                    </a:cubicBezTo>
                    <a:cubicBezTo>
                      <a:pt x="0" y="0"/>
                      <a:pt x="0" y="5"/>
                      <a:pt x="0" y="10"/>
                    </a:cubicBezTo>
                    <a:cubicBezTo>
                      <a:pt x="0" y="15"/>
                      <a:pt x="0" y="20"/>
                      <a:pt x="1" y="20"/>
                    </a:cubicBezTo>
                    <a:cubicBezTo>
                      <a:pt x="1" y="20"/>
                      <a:pt x="1" y="19"/>
                      <a:pt x="1" y="19"/>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6173" name="Freeform 93"/>
              <p:cNvSpPr>
                <a:spLocks/>
              </p:cNvSpPr>
              <p:nvPr/>
            </p:nvSpPr>
            <p:spPr bwMode="auto">
              <a:xfrm>
                <a:off x="3513" y="1744"/>
                <a:ext cx="4" cy="47"/>
              </a:xfrm>
              <a:custGeom>
                <a:avLst/>
                <a:gdLst>
                  <a:gd name="T0" fmla="*/ 2147483647 w 2"/>
                  <a:gd name="T1" fmla="*/ 2147483647 h 24"/>
                  <a:gd name="T2" fmla="*/ 2147483647 w 2"/>
                  <a:gd name="T3" fmla="*/ 0 h 24"/>
                  <a:gd name="T4" fmla="*/ 2147483647 w 2"/>
                  <a:gd name="T5" fmla="*/ 0 h 24"/>
                  <a:gd name="T6" fmla="*/ 2147483647 w 2"/>
                  <a:gd name="T7" fmla="*/ 2147483647 h 24"/>
                  <a:gd name="T8" fmla="*/ 2147483647 w 2"/>
                  <a:gd name="T9" fmla="*/ 2147483647 h 24"/>
                  <a:gd name="T10" fmla="*/ 0 60000 65536"/>
                  <a:gd name="T11" fmla="*/ 0 60000 65536"/>
                  <a:gd name="T12" fmla="*/ 0 60000 65536"/>
                  <a:gd name="T13" fmla="*/ 0 60000 65536"/>
                  <a:gd name="T14" fmla="*/ 0 60000 65536"/>
                  <a:gd name="T15" fmla="*/ 0 w 2"/>
                  <a:gd name="T16" fmla="*/ 0 h 24"/>
                  <a:gd name="T17" fmla="*/ 2 w 2"/>
                  <a:gd name="T18" fmla="*/ 24 h 24"/>
                </a:gdLst>
                <a:ahLst/>
                <a:cxnLst>
                  <a:cxn ang="T10">
                    <a:pos x="T0" y="T1"/>
                  </a:cxn>
                  <a:cxn ang="T11">
                    <a:pos x="T2" y="T3"/>
                  </a:cxn>
                  <a:cxn ang="T12">
                    <a:pos x="T4" y="T5"/>
                  </a:cxn>
                  <a:cxn ang="T13">
                    <a:pos x="T6" y="T7"/>
                  </a:cxn>
                  <a:cxn ang="T14">
                    <a:pos x="T8" y="T9"/>
                  </a:cxn>
                </a:cxnLst>
                <a:rect l="T15" t="T16" r="T17" b="T18"/>
                <a:pathLst>
                  <a:path w="2" h="24">
                    <a:moveTo>
                      <a:pt x="1" y="24"/>
                    </a:moveTo>
                    <a:cubicBezTo>
                      <a:pt x="0" y="15"/>
                      <a:pt x="0" y="6"/>
                      <a:pt x="1" y="0"/>
                    </a:cubicBezTo>
                    <a:lnTo>
                      <a:pt x="2" y="0"/>
                    </a:lnTo>
                    <a:cubicBezTo>
                      <a:pt x="1" y="1"/>
                      <a:pt x="1" y="23"/>
                      <a:pt x="2" y="24"/>
                    </a:cubicBezTo>
                    <a:lnTo>
                      <a:pt x="1" y="24"/>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6174" name="Freeform 94"/>
              <p:cNvSpPr>
                <a:spLocks/>
              </p:cNvSpPr>
              <p:nvPr/>
            </p:nvSpPr>
            <p:spPr bwMode="auto">
              <a:xfrm>
                <a:off x="3515" y="1744"/>
                <a:ext cx="2" cy="47"/>
              </a:xfrm>
              <a:custGeom>
                <a:avLst/>
                <a:gdLst>
                  <a:gd name="T0" fmla="*/ 2147483647 w 1"/>
                  <a:gd name="T1" fmla="*/ 2147483647 h 24"/>
                  <a:gd name="T2" fmla="*/ 2147483647 w 1"/>
                  <a:gd name="T3" fmla="*/ 0 h 24"/>
                  <a:gd name="T4" fmla="*/ 2147483647 w 1"/>
                  <a:gd name="T5" fmla="*/ 0 h 24"/>
                  <a:gd name="T6" fmla="*/ 2147483647 w 1"/>
                  <a:gd name="T7" fmla="*/ 2147483647 h 24"/>
                  <a:gd name="T8" fmla="*/ 0 60000 65536"/>
                  <a:gd name="T9" fmla="*/ 0 60000 65536"/>
                  <a:gd name="T10" fmla="*/ 0 60000 65536"/>
                  <a:gd name="T11" fmla="*/ 0 60000 65536"/>
                  <a:gd name="T12" fmla="*/ 0 w 1"/>
                  <a:gd name="T13" fmla="*/ 0 h 24"/>
                  <a:gd name="T14" fmla="*/ 1 w 1"/>
                  <a:gd name="T15" fmla="*/ 24 h 24"/>
                </a:gdLst>
                <a:ahLst/>
                <a:cxnLst>
                  <a:cxn ang="T8">
                    <a:pos x="T0" y="T1"/>
                  </a:cxn>
                  <a:cxn ang="T9">
                    <a:pos x="T2" y="T3"/>
                  </a:cxn>
                  <a:cxn ang="T10">
                    <a:pos x="T4" y="T5"/>
                  </a:cxn>
                  <a:cxn ang="T11">
                    <a:pos x="T6" y="T7"/>
                  </a:cxn>
                </a:cxnLst>
                <a:rect l="T12" t="T13" r="T14" b="T15"/>
                <a:pathLst>
                  <a:path w="1" h="24">
                    <a:moveTo>
                      <a:pt x="1" y="24"/>
                    </a:moveTo>
                    <a:cubicBezTo>
                      <a:pt x="0" y="15"/>
                      <a:pt x="0" y="6"/>
                      <a:pt x="1" y="0"/>
                    </a:cubicBezTo>
                    <a:cubicBezTo>
                      <a:pt x="0" y="1"/>
                      <a:pt x="0" y="23"/>
                      <a:pt x="1"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6175" name="Freeform 95"/>
              <p:cNvSpPr>
                <a:spLocks/>
              </p:cNvSpPr>
              <p:nvPr/>
            </p:nvSpPr>
            <p:spPr bwMode="auto">
              <a:xfrm>
                <a:off x="3528" y="1710"/>
                <a:ext cx="14" cy="34"/>
              </a:xfrm>
              <a:custGeom>
                <a:avLst/>
                <a:gdLst>
                  <a:gd name="T0" fmla="*/ 0 w 7"/>
                  <a:gd name="T1" fmla="*/ 2147483647 h 17"/>
                  <a:gd name="T2" fmla="*/ 2147483647 w 7"/>
                  <a:gd name="T3" fmla="*/ 2147483647 h 17"/>
                  <a:gd name="T4" fmla="*/ 2147483647 w 7"/>
                  <a:gd name="T5" fmla="*/ 2147483647 h 17"/>
                  <a:gd name="T6" fmla="*/ 2147483647 w 7"/>
                  <a:gd name="T7" fmla="*/ 2147483647 h 17"/>
                  <a:gd name="T8" fmla="*/ 2147483647 w 7"/>
                  <a:gd name="T9" fmla="*/ 0 h 17"/>
                  <a:gd name="T10" fmla="*/ 2147483647 w 7"/>
                  <a:gd name="T11" fmla="*/ 0 h 17"/>
                  <a:gd name="T12" fmla="*/ 0 w 7"/>
                  <a:gd name="T13" fmla="*/ 0 h 17"/>
                  <a:gd name="T14" fmla="*/ 0 w 7"/>
                  <a:gd name="T15" fmla="*/ 2147483647 h 17"/>
                  <a:gd name="T16" fmla="*/ 0 w 7"/>
                  <a:gd name="T17" fmla="*/ 214748364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7"/>
                  <a:gd name="T29" fmla="*/ 7 w 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7">
                    <a:moveTo>
                      <a:pt x="0" y="17"/>
                    </a:moveTo>
                    <a:cubicBezTo>
                      <a:pt x="1" y="17"/>
                      <a:pt x="3" y="17"/>
                      <a:pt x="4" y="17"/>
                    </a:cubicBezTo>
                    <a:cubicBezTo>
                      <a:pt x="5" y="17"/>
                      <a:pt x="6" y="17"/>
                      <a:pt x="7" y="17"/>
                    </a:cubicBezTo>
                    <a:cubicBezTo>
                      <a:pt x="7" y="14"/>
                      <a:pt x="7" y="12"/>
                      <a:pt x="7" y="9"/>
                    </a:cubicBezTo>
                    <a:cubicBezTo>
                      <a:pt x="7" y="6"/>
                      <a:pt x="7" y="3"/>
                      <a:pt x="7" y="0"/>
                    </a:cubicBezTo>
                    <a:cubicBezTo>
                      <a:pt x="6" y="0"/>
                      <a:pt x="5" y="0"/>
                      <a:pt x="4" y="0"/>
                    </a:cubicBezTo>
                    <a:cubicBezTo>
                      <a:pt x="3" y="0"/>
                      <a:pt x="1" y="0"/>
                      <a:pt x="0" y="0"/>
                    </a:cubicBezTo>
                    <a:cubicBezTo>
                      <a:pt x="0" y="3"/>
                      <a:pt x="0" y="6"/>
                      <a:pt x="0" y="9"/>
                    </a:cubicBezTo>
                    <a:cubicBezTo>
                      <a:pt x="0" y="12"/>
                      <a:pt x="0" y="14"/>
                      <a:pt x="0" y="17"/>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6176" name="Freeform 96"/>
              <p:cNvSpPr>
                <a:spLocks/>
              </p:cNvSpPr>
              <p:nvPr/>
            </p:nvSpPr>
            <p:spPr bwMode="auto">
              <a:xfrm>
                <a:off x="2802" y="1744"/>
                <a:ext cx="43" cy="47"/>
              </a:xfrm>
              <a:custGeom>
                <a:avLst/>
                <a:gdLst>
                  <a:gd name="T0" fmla="*/ 2147483647 w 22"/>
                  <a:gd name="T1" fmla="*/ 2147483647 h 24"/>
                  <a:gd name="T2" fmla="*/ 2147483647 w 22"/>
                  <a:gd name="T3" fmla="*/ 2147483647 h 24"/>
                  <a:gd name="T4" fmla="*/ 2147483647 w 22"/>
                  <a:gd name="T5" fmla="*/ 0 h 24"/>
                  <a:gd name="T6" fmla="*/ 2147483647 w 22"/>
                  <a:gd name="T7" fmla="*/ 0 h 24"/>
                  <a:gd name="T8" fmla="*/ 2147483647 w 22"/>
                  <a:gd name="T9" fmla="*/ 2147483647 h 24"/>
                  <a:gd name="T10" fmla="*/ 0 60000 65536"/>
                  <a:gd name="T11" fmla="*/ 0 60000 65536"/>
                  <a:gd name="T12" fmla="*/ 0 60000 65536"/>
                  <a:gd name="T13" fmla="*/ 0 60000 65536"/>
                  <a:gd name="T14" fmla="*/ 0 60000 65536"/>
                  <a:gd name="T15" fmla="*/ 0 w 22"/>
                  <a:gd name="T16" fmla="*/ 0 h 24"/>
                  <a:gd name="T17" fmla="*/ 22 w 22"/>
                  <a:gd name="T18" fmla="*/ 24 h 24"/>
                </a:gdLst>
                <a:ahLst/>
                <a:cxnLst>
                  <a:cxn ang="T10">
                    <a:pos x="T0" y="T1"/>
                  </a:cxn>
                  <a:cxn ang="T11">
                    <a:pos x="T2" y="T3"/>
                  </a:cxn>
                  <a:cxn ang="T12">
                    <a:pos x="T4" y="T5"/>
                  </a:cxn>
                  <a:cxn ang="T13">
                    <a:pos x="T6" y="T7"/>
                  </a:cxn>
                  <a:cxn ang="T14">
                    <a:pos x="T8" y="T9"/>
                  </a:cxn>
                </a:cxnLst>
                <a:rect l="T15" t="T16" r="T17" b="T18"/>
                <a:pathLst>
                  <a:path w="22" h="24">
                    <a:moveTo>
                      <a:pt x="1" y="24"/>
                    </a:moveTo>
                    <a:lnTo>
                      <a:pt x="22" y="24"/>
                    </a:lnTo>
                    <a:lnTo>
                      <a:pt x="22" y="0"/>
                    </a:lnTo>
                    <a:lnTo>
                      <a:pt x="1" y="0"/>
                    </a:lnTo>
                    <a:cubicBezTo>
                      <a:pt x="0" y="8"/>
                      <a:pt x="0" y="16"/>
                      <a:pt x="1" y="24"/>
                    </a:cubicBezTo>
                    <a:close/>
                  </a:path>
                </a:pathLst>
              </a:custGeom>
              <a:solidFill>
                <a:srgbClr val="A9A8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6177" name="Freeform 97"/>
              <p:cNvSpPr>
                <a:spLocks noEditPoints="1"/>
              </p:cNvSpPr>
              <p:nvPr/>
            </p:nvSpPr>
            <p:spPr bwMode="auto">
              <a:xfrm>
                <a:off x="2806" y="1767"/>
                <a:ext cx="12" cy="20"/>
              </a:xfrm>
              <a:custGeom>
                <a:avLst/>
                <a:gdLst>
                  <a:gd name="T0" fmla="*/ 2147483647 w 6"/>
                  <a:gd name="T1" fmla="*/ 2147483647 h 10"/>
                  <a:gd name="T2" fmla="*/ 2147483647 w 6"/>
                  <a:gd name="T3" fmla="*/ 2147483647 h 10"/>
                  <a:gd name="T4" fmla="*/ 2147483647 w 6"/>
                  <a:gd name="T5" fmla="*/ 2147483647 h 10"/>
                  <a:gd name="T6" fmla="*/ 2147483647 w 6"/>
                  <a:gd name="T7" fmla="*/ 2147483647 h 10"/>
                  <a:gd name="T8" fmla="*/ 2147483647 w 6"/>
                  <a:gd name="T9" fmla="*/ 0 h 10"/>
                  <a:gd name="T10" fmla="*/ 2147483647 w 6"/>
                  <a:gd name="T11" fmla="*/ 2147483647 h 10"/>
                  <a:gd name="T12" fmla="*/ 0 w 6"/>
                  <a:gd name="T13" fmla="*/ 2147483647 h 10"/>
                  <a:gd name="T14" fmla="*/ 2147483647 w 6"/>
                  <a:gd name="T15" fmla="*/ 2147483647 h 10"/>
                  <a:gd name="T16" fmla="*/ 2147483647 w 6"/>
                  <a:gd name="T17" fmla="*/ 2147483647 h 10"/>
                  <a:gd name="T18" fmla="*/ 2147483647 w 6"/>
                  <a:gd name="T19" fmla="*/ 214748364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0"/>
                  <a:gd name="T32" fmla="*/ 6 w 6"/>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0">
                    <a:moveTo>
                      <a:pt x="3" y="10"/>
                    </a:moveTo>
                    <a:lnTo>
                      <a:pt x="3" y="5"/>
                    </a:lnTo>
                    <a:lnTo>
                      <a:pt x="6" y="5"/>
                    </a:lnTo>
                    <a:lnTo>
                      <a:pt x="3" y="5"/>
                    </a:lnTo>
                    <a:lnTo>
                      <a:pt x="3" y="0"/>
                    </a:lnTo>
                    <a:lnTo>
                      <a:pt x="2" y="5"/>
                    </a:lnTo>
                    <a:lnTo>
                      <a:pt x="0" y="5"/>
                    </a:lnTo>
                    <a:lnTo>
                      <a:pt x="2" y="5"/>
                    </a:lnTo>
                    <a:lnTo>
                      <a:pt x="3" y="10"/>
                    </a:lnTo>
                    <a:close/>
                    <a:moveTo>
                      <a:pt x="3" y="8"/>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6178" name="Freeform 98"/>
              <p:cNvSpPr>
                <a:spLocks noEditPoints="1"/>
              </p:cNvSpPr>
              <p:nvPr/>
            </p:nvSpPr>
            <p:spPr bwMode="auto">
              <a:xfrm>
                <a:off x="2808" y="1773"/>
                <a:ext cx="12" cy="18"/>
              </a:xfrm>
              <a:custGeom>
                <a:avLst/>
                <a:gdLst>
                  <a:gd name="T0" fmla="*/ 2147483647 w 6"/>
                  <a:gd name="T1" fmla="*/ 2147483647 h 9"/>
                  <a:gd name="T2" fmla="*/ 2147483647 w 6"/>
                  <a:gd name="T3" fmla="*/ 2147483647 h 9"/>
                  <a:gd name="T4" fmla="*/ 2147483647 w 6"/>
                  <a:gd name="T5" fmla="*/ 2147483647 h 9"/>
                  <a:gd name="T6" fmla="*/ 2147483647 w 6"/>
                  <a:gd name="T7" fmla="*/ 2147483647 h 9"/>
                  <a:gd name="T8" fmla="*/ 2147483647 w 6"/>
                  <a:gd name="T9" fmla="*/ 0 h 9"/>
                  <a:gd name="T10" fmla="*/ 2147483647 w 6"/>
                  <a:gd name="T11" fmla="*/ 2147483647 h 9"/>
                  <a:gd name="T12" fmla="*/ 0 w 6"/>
                  <a:gd name="T13" fmla="*/ 2147483647 h 9"/>
                  <a:gd name="T14" fmla="*/ 2147483647 w 6"/>
                  <a:gd name="T15" fmla="*/ 2147483647 h 9"/>
                  <a:gd name="T16" fmla="*/ 2147483647 w 6"/>
                  <a:gd name="T17" fmla="*/ 2147483647 h 9"/>
                  <a:gd name="T18" fmla="*/ 2147483647 w 6"/>
                  <a:gd name="T19" fmla="*/ 2147483647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9"/>
                  <a:gd name="T32" fmla="*/ 6 w 6"/>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9">
                    <a:moveTo>
                      <a:pt x="3" y="9"/>
                    </a:moveTo>
                    <a:lnTo>
                      <a:pt x="3" y="4"/>
                    </a:lnTo>
                    <a:lnTo>
                      <a:pt x="6" y="4"/>
                    </a:lnTo>
                    <a:lnTo>
                      <a:pt x="3" y="4"/>
                    </a:lnTo>
                    <a:lnTo>
                      <a:pt x="3" y="0"/>
                    </a:lnTo>
                    <a:lnTo>
                      <a:pt x="3" y="4"/>
                    </a:lnTo>
                    <a:lnTo>
                      <a:pt x="0" y="4"/>
                    </a:lnTo>
                    <a:lnTo>
                      <a:pt x="3" y="4"/>
                    </a:lnTo>
                    <a:lnTo>
                      <a:pt x="3" y="9"/>
                    </a:lnTo>
                    <a:close/>
                    <a:moveTo>
                      <a:pt x="3" y="6"/>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6179" name="Freeform 99"/>
              <p:cNvSpPr>
                <a:spLocks/>
              </p:cNvSpPr>
              <p:nvPr/>
            </p:nvSpPr>
            <p:spPr bwMode="auto">
              <a:xfrm>
                <a:off x="2841" y="1744"/>
                <a:ext cx="4" cy="47"/>
              </a:xfrm>
              <a:custGeom>
                <a:avLst/>
                <a:gdLst>
                  <a:gd name="T0" fmla="*/ 2147483647 w 2"/>
                  <a:gd name="T1" fmla="*/ 2147483647 h 24"/>
                  <a:gd name="T2" fmla="*/ 2147483647 w 2"/>
                  <a:gd name="T3" fmla="*/ 0 h 24"/>
                  <a:gd name="T4" fmla="*/ 2147483647 w 2"/>
                  <a:gd name="T5" fmla="*/ 0 h 24"/>
                  <a:gd name="T6" fmla="*/ 2147483647 w 2"/>
                  <a:gd name="T7" fmla="*/ 2147483647 h 24"/>
                  <a:gd name="T8" fmla="*/ 2147483647 w 2"/>
                  <a:gd name="T9" fmla="*/ 2147483647 h 24"/>
                  <a:gd name="T10" fmla="*/ 0 60000 65536"/>
                  <a:gd name="T11" fmla="*/ 0 60000 65536"/>
                  <a:gd name="T12" fmla="*/ 0 60000 65536"/>
                  <a:gd name="T13" fmla="*/ 0 60000 65536"/>
                  <a:gd name="T14" fmla="*/ 0 60000 65536"/>
                  <a:gd name="T15" fmla="*/ 0 w 2"/>
                  <a:gd name="T16" fmla="*/ 0 h 24"/>
                  <a:gd name="T17" fmla="*/ 2 w 2"/>
                  <a:gd name="T18" fmla="*/ 24 h 24"/>
                </a:gdLst>
                <a:ahLst/>
                <a:cxnLst>
                  <a:cxn ang="T10">
                    <a:pos x="T0" y="T1"/>
                  </a:cxn>
                  <a:cxn ang="T11">
                    <a:pos x="T2" y="T3"/>
                  </a:cxn>
                  <a:cxn ang="T12">
                    <a:pos x="T4" y="T5"/>
                  </a:cxn>
                  <a:cxn ang="T13">
                    <a:pos x="T6" y="T7"/>
                  </a:cxn>
                  <a:cxn ang="T14">
                    <a:pos x="T8" y="T9"/>
                  </a:cxn>
                </a:cxnLst>
                <a:rect l="T15" t="T16" r="T17" b="T18"/>
                <a:pathLst>
                  <a:path w="2" h="24">
                    <a:moveTo>
                      <a:pt x="1" y="24"/>
                    </a:moveTo>
                    <a:cubicBezTo>
                      <a:pt x="0" y="15"/>
                      <a:pt x="0" y="6"/>
                      <a:pt x="1" y="0"/>
                    </a:cubicBezTo>
                    <a:lnTo>
                      <a:pt x="2" y="0"/>
                    </a:lnTo>
                    <a:cubicBezTo>
                      <a:pt x="1" y="1"/>
                      <a:pt x="1" y="23"/>
                      <a:pt x="2" y="24"/>
                    </a:cubicBezTo>
                    <a:lnTo>
                      <a:pt x="1" y="24"/>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6180" name="Freeform 100"/>
              <p:cNvSpPr>
                <a:spLocks/>
              </p:cNvSpPr>
              <p:nvPr/>
            </p:nvSpPr>
            <p:spPr bwMode="auto">
              <a:xfrm>
                <a:off x="2843" y="1744"/>
                <a:ext cx="2" cy="47"/>
              </a:xfrm>
              <a:custGeom>
                <a:avLst/>
                <a:gdLst>
                  <a:gd name="T0" fmla="*/ 2147483647 w 1"/>
                  <a:gd name="T1" fmla="*/ 2147483647 h 24"/>
                  <a:gd name="T2" fmla="*/ 2147483647 w 1"/>
                  <a:gd name="T3" fmla="*/ 2147483647 h 24"/>
                  <a:gd name="T4" fmla="*/ 2147483647 w 1"/>
                  <a:gd name="T5" fmla="*/ 2147483647 h 24"/>
                  <a:gd name="T6" fmla="*/ 2147483647 w 1"/>
                  <a:gd name="T7" fmla="*/ 2147483647 h 24"/>
                  <a:gd name="T8" fmla="*/ 2147483647 w 1"/>
                  <a:gd name="T9" fmla="*/ 2147483647 h 24"/>
                  <a:gd name="T10" fmla="*/ 2147483647 w 1"/>
                  <a:gd name="T11" fmla="*/ 0 h 24"/>
                  <a:gd name="T12" fmla="*/ 0 w 1"/>
                  <a:gd name="T13" fmla="*/ 2147483647 h 24"/>
                  <a:gd name="T14" fmla="*/ 2147483647 w 1"/>
                  <a:gd name="T15" fmla="*/ 2147483647 h 2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4"/>
                  <a:gd name="T26" fmla="*/ 1 w 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4">
                    <a:moveTo>
                      <a:pt x="1" y="24"/>
                    </a:moveTo>
                    <a:cubicBezTo>
                      <a:pt x="1" y="24"/>
                      <a:pt x="1" y="23"/>
                      <a:pt x="1" y="22"/>
                    </a:cubicBezTo>
                    <a:lnTo>
                      <a:pt x="1" y="21"/>
                    </a:lnTo>
                    <a:cubicBezTo>
                      <a:pt x="1" y="14"/>
                      <a:pt x="1" y="9"/>
                      <a:pt x="1" y="2"/>
                    </a:cubicBezTo>
                    <a:cubicBezTo>
                      <a:pt x="1" y="1"/>
                      <a:pt x="1" y="1"/>
                      <a:pt x="1" y="0"/>
                    </a:cubicBezTo>
                    <a:cubicBezTo>
                      <a:pt x="1" y="0"/>
                      <a:pt x="0" y="5"/>
                      <a:pt x="0" y="12"/>
                    </a:cubicBezTo>
                    <a:cubicBezTo>
                      <a:pt x="0" y="19"/>
                      <a:pt x="1" y="24"/>
                      <a:pt x="1" y="24"/>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6181" name="Freeform 101"/>
              <p:cNvSpPr>
                <a:spLocks noEditPoints="1"/>
              </p:cNvSpPr>
              <p:nvPr/>
            </p:nvSpPr>
            <p:spPr bwMode="auto">
              <a:xfrm>
                <a:off x="2843" y="1744"/>
                <a:ext cx="2" cy="47"/>
              </a:xfrm>
              <a:custGeom>
                <a:avLst/>
                <a:gdLst>
                  <a:gd name="T0" fmla="*/ 2147483647 w 1"/>
                  <a:gd name="T1" fmla="*/ 2147483647 h 24"/>
                  <a:gd name="T2" fmla="*/ 2147483647 w 1"/>
                  <a:gd name="T3" fmla="*/ 2147483647 h 24"/>
                  <a:gd name="T4" fmla="*/ 2147483647 w 1"/>
                  <a:gd name="T5" fmla="*/ 2147483647 h 24"/>
                  <a:gd name="T6" fmla="*/ 2147483647 w 1"/>
                  <a:gd name="T7" fmla="*/ 0 h 24"/>
                  <a:gd name="T8" fmla="*/ 0 w 1"/>
                  <a:gd name="T9" fmla="*/ 2147483647 h 24"/>
                  <a:gd name="T10" fmla="*/ 2147483647 w 1"/>
                  <a:gd name="T11" fmla="*/ 2147483647 h 24"/>
                  <a:gd name="T12" fmla="*/ 2147483647 w 1"/>
                  <a:gd name="T13" fmla="*/ 2147483647 h 24"/>
                  <a:gd name="T14" fmla="*/ 2147483647 w 1"/>
                  <a:gd name="T15" fmla="*/ 2147483647 h 2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4"/>
                  <a:gd name="T26" fmla="*/ 1 w 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4">
                    <a:moveTo>
                      <a:pt x="1" y="2"/>
                    </a:moveTo>
                    <a:cubicBezTo>
                      <a:pt x="1" y="2"/>
                      <a:pt x="1" y="2"/>
                      <a:pt x="1" y="2"/>
                    </a:cubicBezTo>
                    <a:moveTo>
                      <a:pt x="1" y="2"/>
                    </a:moveTo>
                    <a:cubicBezTo>
                      <a:pt x="1" y="1"/>
                      <a:pt x="1" y="0"/>
                      <a:pt x="1" y="0"/>
                    </a:cubicBezTo>
                    <a:cubicBezTo>
                      <a:pt x="0" y="0"/>
                      <a:pt x="0" y="6"/>
                      <a:pt x="0" y="12"/>
                    </a:cubicBezTo>
                    <a:cubicBezTo>
                      <a:pt x="0" y="19"/>
                      <a:pt x="0" y="24"/>
                      <a:pt x="1" y="24"/>
                    </a:cubicBezTo>
                    <a:cubicBezTo>
                      <a:pt x="1" y="24"/>
                      <a:pt x="1" y="23"/>
                      <a:pt x="1" y="22"/>
                    </a:cubicBezTo>
                    <a:cubicBezTo>
                      <a:pt x="1" y="23"/>
                      <a:pt x="1" y="24"/>
                      <a:pt x="1" y="24"/>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6182" name="Freeform 102"/>
              <p:cNvSpPr>
                <a:spLocks/>
              </p:cNvSpPr>
              <p:nvPr/>
            </p:nvSpPr>
            <p:spPr bwMode="auto">
              <a:xfrm>
                <a:off x="2845" y="1748"/>
                <a:ext cx="1" cy="39"/>
              </a:xfrm>
              <a:custGeom>
                <a:avLst/>
                <a:gdLst>
                  <a:gd name="T0" fmla="*/ 0 w 1"/>
                  <a:gd name="T1" fmla="*/ 0 h 20"/>
                  <a:gd name="T2" fmla="*/ 0 w 1"/>
                  <a:gd name="T3" fmla="*/ 0 h 20"/>
                  <a:gd name="T4" fmla="*/ 0 w 1"/>
                  <a:gd name="T5" fmla="*/ 2147483647 h 20"/>
                  <a:gd name="T6" fmla="*/ 0 w 1"/>
                  <a:gd name="T7" fmla="*/ 2147483647 h 20"/>
                  <a:gd name="T8" fmla="*/ 0 w 1"/>
                  <a:gd name="T9" fmla="*/ 2147483647 h 20"/>
                  <a:gd name="T10" fmla="*/ 0 60000 65536"/>
                  <a:gd name="T11" fmla="*/ 0 60000 65536"/>
                  <a:gd name="T12" fmla="*/ 0 60000 65536"/>
                  <a:gd name="T13" fmla="*/ 0 60000 65536"/>
                  <a:gd name="T14" fmla="*/ 0 60000 65536"/>
                  <a:gd name="T15" fmla="*/ 0 w 1"/>
                  <a:gd name="T16" fmla="*/ 0 h 20"/>
                  <a:gd name="T17" fmla="*/ 1 w 1"/>
                  <a:gd name="T18" fmla="*/ 20 h 20"/>
                </a:gdLst>
                <a:ahLst/>
                <a:cxnLst>
                  <a:cxn ang="T10">
                    <a:pos x="T0" y="T1"/>
                  </a:cxn>
                  <a:cxn ang="T11">
                    <a:pos x="T2" y="T3"/>
                  </a:cxn>
                  <a:cxn ang="T12">
                    <a:pos x="T4" y="T5"/>
                  </a:cxn>
                  <a:cxn ang="T13">
                    <a:pos x="T6" y="T7"/>
                  </a:cxn>
                  <a:cxn ang="T14">
                    <a:pos x="T8" y="T9"/>
                  </a:cxn>
                </a:cxnLst>
                <a:rect l="T15" t="T16" r="T17" b="T18"/>
                <a:pathLst>
                  <a:path w="1" h="20">
                    <a:moveTo>
                      <a:pt x="0" y="0"/>
                    </a:moveTo>
                    <a:cubicBezTo>
                      <a:pt x="0" y="0"/>
                      <a:pt x="0" y="0"/>
                      <a:pt x="0" y="0"/>
                    </a:cubicBezTo>
                    <a:cubicBezTo>
                      <a:pt x="0" y="0"/>
                      <a:pt x="0" y="5"/>
                      <a:pt x="0" y="10"/>
                    </a:cubicBezTo>
                    <a:cubicBezTo>
                      <a:pt x="0" y="15"/>
                      <a:pt x="0" y="20"/>
                      <a:pt x="0" y="20"/>
                    </a:cubicBezTo>
                    <a:cubicBezTo>
                      <a:pt x="0" y="20"/>
                      <a:pt x="0" y="19"/>
                      <a:pt x="0" y="19"/>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6183" name="Freeform 103"/>
              <p:cNvSpPr>
                <a:spLocks/>
              </p:cNvSpPr>
              <p:nvPr/>
            </p:nvSpPr>
            <p:spPr bwMode="auto">
              <a:xfrm>
                <a:off x="2802" y="1744"/>
                <a:ext cx="4" cy="47"/>
              </a:xfrm>
              <a:custGeom>
                <a:avLst/>
                <a:gdLst>
                  <a:gd name="T0" fmla="*/ 2147483647 w 2"/>
                  <a:gd name="T1" fmla="*/ 2147483647 h 24"/>
                  <a:gd name="T2" fmla="*/ 2147483647 w 2"/>
                  <a:gd name="T3" fmla="*/ 0 h 24"/>
                  <a:gd name="T4" fmla="*/ 2147483647 w 2"/>
                  <a:gd name="T5" fmla="*/ 0 h 24"/>
                  <a:gd name="T6" fmla="*/ 2147483647 w 2"/>
                  <a:gd name="T7" fmla="*/ 2147483647 h 24"/>
                  <a:gd name="T8" fmla="*/ 0 60000 65536"/>
                  <a:gd name="T9" fmla="*/ 0 60000 65536"/>
                  <a:gd name="T10" fmla="*/ 0 60000 65536"/>
                  <a:gd name="T11" fmla="*/ 0 60000 65536"/>
                  <a:gd name="T12" fmla="*/ 0 w 2"/>
                  <a:gd name="T13" fmla="*/ 0 h 24"/>
                  <a:gd name="T14" fmla="*/ 2 w 2"/>
                  <a:gd name="T15" fmla="*/ 24 h 24"/>
                </a:gdLst>
                <a:ahLst/>
                <a:cxnLst>
                  <a:cxn ang="T8">
                    <a:pos x="T0" y="T1"/>
                  </a:cxn>
                  <a:cxn ang="T9">
                    <a:pos x="T2" y="T3"/>
                  </a:cxn>
                  <a:cxn ang="T10">
                    <a:pos x="T4" y="T5"/>
                  </a:cxn>
                  <a:cxn ang="T11">
                    <a:pos x="T6" y="T7"/>
                  </a:cxn>
                </a:cxnLst>
                <a:rect l="T12" t="T13" r="T14" b="T15"/>
                <a:pathLst>
                  <a:path w="2" h="24">
                    <a:moveTo>
                      <a:pt x="1" y="24"/>
                    </a:moveTo>
                    <a:cubicBezTo>
                      <a:pt x="0" y="15"/>
                      <a:pt x="0" y="6"/>
                      <a:pt x="1" y="0"/>
                    </a:cubicBezTo>
                    <a:lnTo>
                      <a:pt x="2" y="0"/>
                    </a:lnTo>
                    <a:cubicBezTo>
                      <a:pt x="0" y="1"/>
                      <a:pt x="0" y="23"/>
                      <a:pt x="1" y="24"/>
                    </a:cubicBez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6184" name="Freeform 104"/>
              <p:cNvSpPr>
                <a:spLocks/>
              </p:cNvSpPr>
              <p:nvPr/>
            </p:nvSpPr>
            <p:spPr bwMode="auto">
              <a:xfrm>
                <a:off x="2802" y="1744"/>
                <a:ext cx="4" cy="47"/>
              </a:xfrm>
              <a:custGeom>
                <a:avLst/>
                <a:gdLst>
                  <a:gd name="T0" fmla="*/ 2147483647 w 2"/>
                  <a:gd name="T1" fmla="*/ 2147483647 h 24"/>
                  <a:gd name="T2" fmla="*/ 2147483647 w 2"/>
                  <a:gd name="T3" fmla="*/ 0 h 24"/>
                  <a:gd name="T4" fmla="*/ 2147483647 w 2"/>
                  <a:gd name="T5" fmla="*/ 0 h 24"/>
                  <a:gd name="T6" fmla="*/ 2147483647 w 2"/>
                  <a:gd name="T7" fmla="*/ 2147483647 h 24"/>
                  <a:gd name="T8" fmla="*/ 2147483647 w 2"/>
                  <a:gd name="T9" fmla="*/ 2147483647 h 24"/>
                  <a:gd name="T10" fmla="*/ 0 60000 65536"/>
                  <a:gd name="T11" fmla="*/ 0 60000 65536"/>
                  <a:gd name="T12" fmla="*/ 0 60000 65536"/>
                  <a:gd name="T13" fmla="*/ 0 60000 65536"/>
                  <a:gd name="T14" fmla="*/ 0 60000 65536"/>
                  <a:gd name="T15" fmla="*/ 0 w 2"/>
                  <a:gd name="T16" fmla="*/ 0 h 24"/>
                  <a:gd name="T17" fmla="*/ 2 w 2"/>
                  <a:gd name="T18" fmla="*/ 24 h 24"/>
                </a:gdLst>
                <a:ahLst/>
                <a:cxnLst>
                  <a:cxn ang="T10">
                    <a:pos x="T0" y="T1"/>
                  </a:cxn>
                  <a:cxn ang="T11">
                    <a:pos x="T2" y="T3"/>
                  </a:cxn>
                  <a:cxn ang="T12">
                    <a:pos x="T4" y="T5"/>
                  </a:cxn>
                  <a:cxn ang="T13">
                    <a:pos x="T6" y="T7"/>
                  </a:cxn>
                  <a:cxn ang="T14">
                    <a:pos x="T8" y="T9"/>
                  </a:cxn>
                </a:cxnLst>
                <a:rect l="T15" t="T16" r="T17" b="T18"/>
                <a:pathLst>
                  <a:path w="2" h="24">
                    <a:moveTo>
                      <a:pt x="1" y="24"/>
                    </a:moveTo>
                    <a:cubicBezTo>
                      <a:pt x="0" y="15"/>
                      <a:pt x="1" y="6"/>
                      <a:pt x="1" y="0"/>
                    </a:cubicBezTo>
                    <a:lnTo>
                      <a:pt x="2" y="0"/>
                    </a:lnTo>
                    <a:cubicBezTo>
                      <a:pt x="0" y="1"/>
                      <a:pt x="1" y="23"/>
                      <a:pt x="2" y="24"/>
                    </a:cubicBezTo>
                    <a:lnTo>
                      <a:pt x="1"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6185" name="Freeform 105"/>
              <p:cNvSpPr>
                <a:spLocks/>
              </p:cNvSpPr>
              <p:nvPr/>
            </p:nvSpPr>
            <p:spPr bwMode="auto">
              <a:xfrm>
                <a:off x="2818" y="1710"/>
                <a:ext cx="13" cy="34"/>
              </a:xfrm>
              <a:custGeom>
                <a:avLst/>
                <a:gdLst>
                  <a:gd name="T0" fmla="*/ 0 w 7"/>
                  <a:gd name="T1" fmla="*/ 2147483647 h 17"/>
                  <a:gd name="T2" fmla="*/ 2147483647 w 7"/>
                  <a:gd name="T3" fmla="*/ 2147483647 h 17"/>
                  <a:gd name="T4" fmla="*/ 2147483647 w 7"/>
                  <a:gd name="T5" fmla="*/ 2147483647 h 17"/>
                  <a:gd name="T6" fmla="*/ 2147483647 w 7"/>
                  <a:gd name="T7" fmla="*/ 2147483647 h 17"/>
                  <a:gd name="T8" fmla="*/ 2147483647 w 7"/>
                  <a:gd name="T9" fmla="*/ 0 h 17"/>
                  <a:gd name="T10" fmla="*/ 2147483647 w 7"/>
                  <a:gd name="T11" fmla="*/ 0 h 17"/>
                  <a:gd name="T12" fmla="*/ 0 w 7"/>
                  <a:gd name="T13" fmla="*/ 0 h 17"/>
                  <a:gd name="T14" fmla="*/ 0 w 7"/>
                  <a:gd name="T15" fmla="*/ 2147483647 h 17"/>
                  <a:gd name="T16" fmla="*/ 0 w 7"/>
                  <a:gd name="T17" fmla="*/ 214748364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7"/>
                  <a:gd name="T29" fmla="*/ 7 w 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7">
                    <a:moveTo>
                      <a:pt x="0" y="17"/>
                    </a:moveTo>
                    <a:cubicBezTo>
                      <a:pt x="1" y="17"/>
                      <a:pt x="2" y="17"/>
                      <a:pt x="3" y="17"/>
                    </a:cubicBezTo>
                    <a:cubicBezTo>
                      <a:pt x="4" y="17"/>
                      <a:pt x="6" y="17"/>
                      <a:pt x="7" y="17"/>
                    </a:cubicBezTo>
                    <a:cubicBezTo>
                      <a:pt x="7" y="14"/>
                      <a:pt x="7" y="12"/>
                      <a:pt x="7" y="9"/>
                    </a:cubicBezTo>
                    <a:cubicBezTo>
                      <a:pt x="7" y="6"/>
                      <a:pt x="7" y="3"/>
                      <a:pt x="7" y="0"/>
                    </a:cubicBezTo>
                    <a:cubicBezTo>
                      <a:pt x="6" y="0"/>
                      <a:pt x="4" y="0"/>
                      <a:pt x="3" y="0"/>
                    </a:cubicBezTo>
                    <a:cubicBezTo>
                      <a:pt x="2" y="0"/>
                      <a:pt x="1" y="0"/>
                      <a:pt x="0" y="0"/>
                    </a:cubicBezTo>
                    <a:cubicBezTo>
                      <a:pt x="0" y="3"/>
                      <a:pt x="0" y="6"/>
                      <a:pt x="0" y="9"/>
                    </a:cubicBezTo>
                    <a:cubicBezTo>
                      <a:pt x="0" y="12"/>
                      <a:pt x="0" y="14"/>
                      <a:pt x="0" y="17"/>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grpSp>
        <p:sp>
          <p:nvSpPr>
            <p:cNvPr id="6154" name="AutoShape 106"/>
            <p:cNvSpPr>
              <a:spLocks noChangeArrowheads="1"/>
            </p:cNvSpPr>
            <p:nvPr/>
          </p:nvSpPr>
          <p:spPr bwMode="auto">
            <a:xfrm>
              <a:off x="2032" y="644"/>
              <a:ext cx="1008" cy="186"/>
            </a:xfrm>
            <a:prstGeom prst="roundRect">
              <a:avLst>
                <a:gd name="adj" fmla="val 12366"/>
              </a:avLst>
            </a:prstGeom>
            <a:solidFill>
              <a:schemeClr val="folHlink">
                <a:alpha val="38039"/>
              </a:schemeClr>
            </a:solidFill>
            <a:ln w="9525">
              <a:solidFill>
                <a:schemeClr val="tx1"/>
              </a:solidFill>
              <a:round/>
              <a:headEnd/>
              <a:tailEnd/>
            </a:ln>
          </p:spPr>
          <p:txBody>
            <a:bodyPr wrap="none" anchor="ctr"/>
            <a:lstStyle/>
            <a:p>
              <a:pPr eaLnBrk="0" hangingPunct="0"/>
              <a:endParaRPr lang="en-US" sz="2000">
                <a:latin typeface=".VnTime" pitchFamily="34" charset="0"/>
                <a:cs typeface="Arial" charset="0"/>
              </a:endParaRPr>
            </a:p>
          </p:txBody>
        </p:sp>
      </p:grpSp>
      <p:sp>
        <p:nvSpPr>
          <p:cNvPr id="6150" name="Rounded Rectangle 326"/>
          <p:cNvSpPr>
            <a:spLocks noChangeArrowheads="1"/>
          </p:cNvSpPr>
          <p:nvPr/>
        </p:nvSpPr>
        <p:spPr bwMode="auto">
          <a:xfrm>
            <a:off x="304800" y="4767263"/>
            <a:ext cx="685800" cy="5334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eaLnBrk="0" hangingPunct="0"/>
            <a:endParaRPr lang="en-US" sz="2000">
              <a:latin typeface=".VnTime" pitchFamily="34" charset="0"/>
              <a:cs typeface="Arial" charset="0"/>
            </a:endParaRPr>
          </a:p>
        </p:txBody>
      </p:sp>
      <p:sp>
        <p:nvSpPr>
          <p:cNvPr id="2" name="Rectangle 1"/>
          <p:cNvSpPr/>
          <p:nvPr/>
        </p:nvSpPr>
        <p:spPr>
          <a:xfrm>
            <a:off x="0" y="0"/>
            <a:ext cx="9144000" cy="6858000"/>
          </a:xfrm>
          <a:prstGeom prst="rect">
            <a:avLst/>
          </a:prstGeom>
          <a:noFill/>
          <a:ln w="571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152" name="Text Box 109"/>
          <p:cNvSpPr txBox="1">
            <a:spLocks noChangeArrowheads="1"/>
          </p:cNvSpPr>
          <p:nvPr/>
        </p:nvSpPr>
        <p:spPr bwMode="auto">
          <a:xfrm>
            <a:off x="4038600" y="990600"/>
            <a:ext cx="457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spcBef>
                <a:spcPct val="50000"/>
              </a:spcBef>
            </a:pPr>
            <a:r>
              <a:rPr lang="en-US" sz="3400" b="1">
                <a:solidFill>
                  <a:srgbClr val="FF0066"/>
                </a:solidFill>
                <a:latin typeface="Times New Roman" pitchFamily="18" charset="0"/>
              </a:rPr>
              <a:t>PHẦN 2: HIỂU BIẾT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ounded Rectangle 36"/>
          <p:cNvSpPr/>
          <p:nvPr/>
        </p:nvSpPr>
        <p:spPr>
          <a:xfrm>
            <a:off x="84138" y="76200"/>
            <a:ext cx="8983662" cy="6705600"/>
          </a:xfrm>
          <a:prstGeom prst="roundRect">
            <a:avLst>
              <a:gd name="adj" fmla="val 1382"/>
            </a:avLst>
          </a:prstGeom>
          <a:pattFill prst="dotGrid">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latin typeface="Times New Roman" pitchFamily="18" charset="0"/>
              <a:cs typeface="Times New Roman" pitchFamily="18" charset="0"/>
            </a:endParaRPr>
          </a:p>
        </p:txBody>
      </p:sp>
      <p:sp>
        <p:nvSpPr>
          <p:cNvPr id="33" name="AutoShape 110"/>
          <p:cNvSpPr>
            <a:spLocks noChangeArrowheads="1"/>
          </p:cNvSpPr>
          <p:nvPr/>
        </p:nvSpPr>
        <p:spPr bwMode="auto">
          <a:xfrm>
            <a:off x="76200" y="-76200"/>
            <a:ext cx="1828800" cy="1828800"/>
          </a:xfrm>
          <a:prstGeom prst="sun">
            <a:avLst>
              <a:gd name="adj" fmla="val 19880"/>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fontAlgn="auto">
              <a:spcBef>
                <a:spcPts val="0"/>
              </a:spcBef>
              <a:spcAft>
                <a:spcPts val="0"/>
              </a:spcAft>
              <a:defRPr/>
            </a:pPr>
            <a:endParaRPr lang="en-US" sz="1800"/>
          </a:p>
        </p:txBody>
      </p:sp>
      <p:sp>
        <p:nvSpPr>
          <p:cNvPr id="34" name="WordArt 111"/>
          <p:cNvSpPr>
            <a:spLocks noChangeArrowheads="1" noChangeShapeType="1" noTextEdit="1"/>
          </p:cNvSpPr>
          <p:nvPr/>
        </p:nvSpPr>
        <p:spPr bwMode="auto">
          <a:xfrm>
            <a:off x="533400" y="685800"/>
            <a:ext cx="838200" cy="381000"/>
          </a:xfrm>
          <a:prstGeom prst="rect">
            <a:avLst/>
          </a:prstGeom>
        </p:spPr>
        <p:txBody>
          <a:bodyPr wrap="none" fromWordArt="1">
            <a:prstTxWarp prst="textPlain">
              <a:avLst>
                <a:gd name="adj" fmla="val 50000"/>
              </a:avLst>
            </a:prstTxWarp>
          </a:bodyPr>
          <a:lstStyle/>
          <a:p>
            <a:pPr algn="ctr"/>
            <a:r>
              <a:rPr lang="en-US" sz="4000" b="1" kern="10">
                <a:ln w="17780">
                  <a:solidFill>
                    <a:srgbClr val="000000"/>
                  </a:solidFill>
                  <a:miter lim="800000"/>
                  <a:headEnd/>
                  <a:tailEnd/>
                </a:ln>
                <a:solidFill>
                  <a:srgbClr val="FF0000"/>
                </a:solidFill>
                <a:effectLst>
                  <a:outerShdw algn="tl" rotWithShape="0">
                    <a:srgbClr val="000000"/>
                  </a:outerShdw>
                </a:effectLst>
                <a:latin typeface="Times New Roman"/>
                <a:cs typeface="Times New Roman"/>
              </a:rPr>
              <a:t>Câu 1</a:t>
            </a:r>
          </a:p>
        </p:txBody>
      </p:sp>
      <p:grpSp>
        <p:nvGrpSpPr>
          <p:cNvPr id="22533" name="Group 5"/>
          <p:cNvGrpSpPr>
            <a:grpSpLocks/>
          </p:cNvGrpSpPr>
          <p:nvPr/>
        </p:nvGrpSpPr>
        <p:grpSpPr bwMode="auto">
          <a:xfrm>
            <a:off x="7605713" y="360363"/>
            <a:ext cx="1503362" cy="1511300"/>
            <a:chOff x="2789" y="1625"/>
            <a:chExt cx="907" cy="907"/>
          </a:xfrm>
        </p:grpSpPr>
        <p:sp>
          <p:nvSpPr>
            <p:cNvPr id="22613" name="Oval 6"/>
            <p:cNvSpPr>
              <a:spLocks noChangeArrowheads="1"/>
            </p:cNvSpPr>
            <p:nvPr/>
          </p:nvSpPr>
          <p:spPr bwMode="gray">
            <a:xfrm>
              <a:off x="2789" y="1625"/>
              <a:ext cx="907" cy="907"/>
            </a:xfrm>
            <a:prstGeom prst="ellipse">
              <a:avLst/>
            </a:prstGeom>
            <a:gradFill rotWithShape="1">
              <a:gsLst>
                <a:gs pos="0">
                  <a:srgbClr val="FFFFFF"/>
                </a:gs>
                <a:gs pos="50000">
                  <a:srgbClr val="83A6A7"/>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sz="1800">
                <a:latin typeface="Calibri" pitchFamily="34" charset="0"/>
                <a:cs typeface="Arial" charset="0"/>
              </a:endParaRPr>
            </a:p>
          </p:txBody>
        </p:sp>
        <p:sp>
          <p:nvSpPr>
            <p:cNvPr id="22614" name="Oval 7"/>
            <p:cNvSpPr>
              <a:spLocks noChangeArrowheads="1"/>
            </p:cNvSpPr>
            <p:nvPr/>
          </p:nvSpPr>
          <p:spPr bwMode="gray">
            <a:xfrm>
              <a:off x="2789" y="1625"/>
              <a:ext cx="907" cy="907"/>
            </a:xfrm>
            <a:prstGeom prst="ellipse">
              <a:avLst/>
            </a:prstGeom>
            <a:gradFill rotWithShape="1">
              <a:gsLst>
                <a:gs pos="0">
                  <a:srgbClr val="83A6A7">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sz="1800">
                <a:latin typeface="Calibri" pitchFamily="34" charset="0"/>
                <a:cs typeface="Arial" charset="0"/>
              </a:endParaRPr>
            </a:p>
          </p:txBody>
        </p:sp>
        <p:sp>
          <p:nvSpPr>
            <p:cNvPr id="22615" name="Oval 8"/>
            <p:cNvSpPr>
              <a:spLocks noChangeArrowheads="1"/>
            </p:cNvSpPr>
            <p:nvPr/>
          </p:nvSpPr>
          <p:spPr bwMode="gray">
            <a:xfrm>
              <a:off x="2849" y="1684"/>
              <a:ext cx="787" cy="788"/>
            </a:xfrm>
            <a:prstGeom prst="ellipse">
              <a:avLst/>
            </a:prstGeom>
            <a:gradFill rotWithShape="1">
              <a:gsLst>
                <a:gs pos="0">
                  <a:srgbClr val="475A5A"/>
                </a:gs>
                <a:gs pos="50000">
                  <a:srgbClr val="83A6A7"/>
                </a:gs>
                <a:gs pos="100000">
                  <a:srgbClr val="475A5A"/>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sz="1800">
                <a:latin typeface="Calibri" pitchFamily="34" charset="0"/>
                <a:cs typeface="Arial" charset="0"/>
              </a:endParaRPr>
            </a:p>
          </p:txBody>
        </p:sp>
        <p:sp>
          <p:nvSpPr>
            <p:cNvPr id="22616" name="Oval 9"/>
            <p:cNvSpPr>
              <a:spLocks noChangeArrowheads="1"/>
            </p:cNvSpPr>
            <p:nvPr/>
          </p:nvSpPr>
          <p:spPr bwMode="gray">
            <a:xfrm>
              <a:off x="2849" y="1686"/>
              <a:ext cx="787" cy="788"/>
            </a:xfrm>
            <a:prstGeom prst="ellipse">
              <a:avLst/>
            </a:prstGeom>
            <a:gradFill rotWithShape="1">
              <a:gsLst>
                <a:gs pos="0">
                  <a:srgbClr val="53696A"/>
                </a:gs>
                <a:gs pos="100000">
                  <a:srgbClr val="83A6A7">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sz="1800">
                <a:latin typeface="Calibri" pitchFamily="34" charset="0"/>
                <a:cs typeface="Arial" charset="0"/>
              </a:endParaRPr>
            </a:p>
          </p:txBody>
        </p:sp>
        <p:sp>
          <p:nvSpPr>
            <p:cNvPr id="22617" name="Oval 10"/>
            <p:cNvSpPr>
              <a:spLocks noChangeArrowheads="1"/>
            </p:cNvSpPr>
            <p:nvPr/>
          </p:nvSpPr>
          <p:spPr bwMode="gray">
            <a:xfrm>
              <a:off x="2888" y="1724"/>
              <a:ext cx="709" cy="709"/>
            </a:xfrm>
            <a:prstGeom prst="ellipse">
              <a:avLst/>
            </a:prstGeom>
            <a:solidFill>
              <a:srgbClr val="000000"/>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sz="1800">
                <a:latin typeface="Calibri" pitchFamily="34" charset="0"/>
                <a:cs typeface="Arial" charset="0"/>
              </a:endParaRPr>
            </a:p>
          </p:txBody>
        </p:sp>
        <p:grpSp>
          <p:nvGrpSpPr>
            <p:cNvPr id="22618" name="Group 11"/>
            <p:cNvGrpSpPr>
              <a:grpSpLocks/>
            </p:cNvGrpSpPr>
            <p:nvPr/>
          </p:nvGrpSpPr>
          <p:grpSpPr bwMode="auto">
            <a:xfrm>
              <a:off x="2899" y="1735"/>
              <a:ext cx="687" cy="688"/>
              <a:chOff x="4166" y="1706"/>
              <a:chExt cx="1252" cy="1252"/>
            </a:xfrm>
          </p:grpSpPr>
          <p:sp>
            <p:nvSpPr>
              <p:cNvPr id="22619" name="Oval 12"/>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a:latin typeface="Calibri" pitchFamily="34" charset="0"/>
                  <a:cs typeface="Arial" charset="0"/>
                </a:endParaRPr>
              </a:p>
            </p:txBody>
          </p:sp>
          <p:sp>
            <p:nvSpPr>
              <p:cNvPr id="22620" name="Oval 13"/>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a:latin typeface="Calibri" pitchFamily="34" charset="0"/>
                  <a:cs typeface="Arial" charset="0"/>
                </a:endParaRPr>
              </a:p>
            </p:txBody>
          </p:sp>
          <p:sp>
            <p:nvSpPr>
              <p:cNvPr id="22621" name="Oval 14"/>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a:latin typeface="Calibri" pitchFamily="34" charset="0"/>
                  <a:cs typeface="Arial" charset="0"/>
                </a:endParaRPr>
              </a:p>
            </p:txBody>
          </p:sp>
          <p:sp>
            <p:nvSpPr>
              <p:cNvPr id="22622" name="Oval 15"/>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a:latin typeface="Calibri" pitchFamily="34" charset="0"/>
                  <a:cs typeface="Arial" charset="0"/>
                </a:endParaRPr>
              </a:p>
            </p:txBody>
          </p:sp>
        </p:grpSp>
      </p:grpSp>
      <p:sp>
        <p:nvSpPr>
          <p:cNvPr id="77" name="Oval 234"/>
          <p:cNvSpPr>
            <a:spLocks noChangeArrowheads="1"/>
          </p:cNvSpPr>
          <p:nvPr/>
        </p:nvSpPr>
        <p:spPr bwMode="auto">
          <a:xfrm>
            <a:off x="7862888" y="62230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30</a:t>
            </a:r>
            <a:endParaRPr lang="en-GB" sz="5400">
              <a:latin typeface="Times New Roman" pitchFamily="18" charset="0"/>
              <a:cs typeface="Times New Roman" pitchFamily="18" charset="0"/>
            </a:endParaRPr>
          </a:p>
        </p:txBody>
      </p:sp>
      <p:sp>
        <p:nvSpPr>
          <p:cNvPr id="78" name="Oval 235"/>
          <p:cNvSpPr>
            <a:spLocks noChangeArrowheads="1"/>
          </p:cNvSpPr>
          <p:nvPr/>
        </p:nvSpPr>
        <p:spPr bwMode="auto">
          <a:xfrm>
            <a:off x="786288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29</a:t>
            </a:r>
            <a:endParaRPr lang="en-GB" sz="5400">
              <a:latin typeface="Times New Roman" pitchFamily="18" charset="0"/>
              <a:cs typeface="Times New Roman" pitchFamily="18" charset="0"/>
            </a:endParaRPr>
          </a:p>
        </p:txBody>
      </p:sp>
      <p:sp>
        <p:nvSpPr>
          <p:cNvPr id="79" name="Oval 236"/>
          <p:cNvSpPr>
            <a:spLocks noChangeArrowheads="1"/>
          </p:cNvSpPr>
          <p:nvPr/>
        </p:nvSpPr>
        <p:spPr bwMode="auto">
          <a:xfrm>
            <a:off x="786288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28</a:t>
            </a:r>
            <a:endParaRPr lang="en-GB" sz="5400">
              <a:latin typeface="Times New Roman" pitchFamily="18" charset="0"/>
              <a:cs typeface="Times New Roman" pitchFamily="18" charset="0"/>
            </a:endParaRPr>
          </a:p>
        </p:txBody>
      </p:sp>
      <p:sp>
        <p:nvSpPr>
          <p:cNvPr id="80" name="Oval 237"/>
          <p:cNvSpPr>
            <a:spLocks noChangeArrowheads="1"/>
          </p:cNvSpPr>
          <p:nvPr/>
        </p:nvSpPr>
        <p:spPr bwMode="auto">
          <a:xfrm>
            <a:off x="786288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27</a:t>
            </a:r>
            <a:endParaRPr lang="en-GB" sz="5400">
              <a:latin typeface="Times New Roman" pitchFamily="18" charset="0"/>
              <a:cs typeface="Times New Roman" pitchFamily="18" charset="0"/>
            </a:endParaRPr>
          </a:p>
        </p:txBody>
      </p:sp>
      <p:sp>
        <p:nvSpPr>
          <p:cNvPr id="81" name="Oval 238"/>
          <p:cNvSpPr>
            <a:spLocks noChangeArrowheads="1"/>
          </p:cNvSpPr>
          <p:nvPr/>
        </p:nvSpPr>
        <p:spPr bwMode="auto">
          <a:xfrm>
            <a:off x="7843838" y="66040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26</a:t>
            </a:r>
            <a:endParaRPr lang="en-GB" sz="5400">
              <a:latin typeface="Times New Roman" pitchFamily="18" charset="0"/>
              <a:cs typeface="Times New Roman" pitchFamily="18" charset="0"/>
            </a:endParaRPr>
          </a:p>
        </p:txBody>
      </p:sp>
      <p:sp>
        <p:nvSpPr>
          <p:cNvPr id="82" name="Oval 239"/>
          <p:cNvSpPr>
            <a:spLocks noChangeArrowheads="1"/>
          </p:cNvSpPr>
          <p:nvPr/>
        </p:nvSpPr>
        <p:spPr bwMode="auto">
          <a:xfrm>
            <a:off x="784383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25</a:t>
            </a:r>
            <a:endParaRPr lang="en-GB" sz="5400">
              <a:latin typeface="Times New Roman" pitchFamily="18" charset="0"/>
              <a:cs typeface="Times New Roman" pitchFamily="18" charset="0"/>
            </a:endParaRPr>
          </a:p>
        </p:txBody>
      </p:sp>
      <p:sp>
        <p:nvSpPr>
          <p:cNvPr id="83" name="Oval 240"/>
          <p:cNvSpPr>
            <a:spLocks noChangeArrowheads="1"/>
          </p:cNvSpPr>
          <p:nvPr/>
        </p:nvSpPr>
        <p:spPr bwMode="auto">
          <a:xfrm>
            <a:off x="784383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24</a:t>
            </a:r>
            <a:endParaRPr lang="en-GB" sz="5400">
              <a:latin typeface="Times New Roman" pitchFamily="18" charset="0"/>
              <a:cs typeface="Times New Roman" pitchFamily="18" charset="0"/>
            </a:endParaRPr>
          </a:p>
        </p:txBody>
      </p:sp>
      <p:sp>
        <p:nvSpPr>
          <p:cNvPr id="84" name="Oval 241"/>
          <p:cNvSpPr>
            <a:spLocks noChangeArrowheads="1"/>
          </p:cNvSpPr>
          <p:nvPr/>
        </p:nvSpPr>
        <p:spPr bwMode="auto">
          <a:xfrm>
            <a:off x="786288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23</a:t>
            </a:r>
            <a:endParaRPr lang="en-GB" sz="5400">
              <a:latin typeface="Times New Roman" pitchFamily="18" charset="0"/>
              <a:cs typeface="Times New Roman" pitchFamily="18" charset="0"/>
            </a:endParaRPr>
          </a:p>
        </p:txBody>
      </p:sp>
      <p:sp>
        <p:nvSpPr>
          <p:cNvPr id="85" name="Oval 242"/>
          <p:cNvSpPr>
            <a:spLocks noChangeArrowheads="1"/>
          </p:cNvSpPr>
          <p:nvPr/>
        </p:nvSpPr>
        <p:spPr bwMode="auto">
          <a:xfrm>
            <a:off x="786288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22</a:t>
            </a:r>
            <a:endParaRPr lang="en-GB" sz="5400">
              <a:latin typeface="Times New Roman" pitchFamily="18" charset="0"/>
              <a:cs typeface="Times New Roman" pitchFamily="18" charset="0"/>
            </a:endParaRPr>
          </a:p>
        </p:txBody>
      </p:sp>
      <p:sp>
        <p:nvSpPr>
          <p:cNvPr id="86" name="Oval 243"/>
          <p:cNvSpPr>
            <a:spLocks noChangeArrowheads="1"/>
          </p:cNvSpPr>
          <p:nvPr/>
        </p:nvSpPr>
        <p:spPr bwMode="auto">
          <a:xfrm>
            <a:off x="786288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21</a:t>
            </a:r>
            <a:endParaRPr lang="en-GB" sz="5400">
              <a:latin typeface="Times New Roman" pitchFamily="18" charset="0"/>
              <a:cs typeface="Times New Roman" pitchFamily="18" charset="0"/>
            </a:endParaRPr>
          </a:p>
        </p:txBody>
      </p:sp>
      <p:sp>
        <p:nvSpPr>
          <p:cNvPr id="87" name="Oval 244"/>
          <p:cNvSpPr>
            <a:spLocks noChangeArrowheads="1"/>
          </p:cNvSpPr>
          <p:nvPr/>
        </p:nvSpPr>
        <p:spPr bwMode="auto">
          <a:xfrm>
            <a:off x="784383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20</a:t>
            </a:r>
            <a:endParaRPr lang="en-GB" sz="5400">
              <a:latin typeface="Times New Roman" pitchFamily="18" charset="0"/>
              <a:cs typeface="Times New Roman" pitchFamily="18" charset="0"/>
            </a:endParaRPr>
          </a:p>
        </p:txBody>
      </p:sp>
      <p:sp>
        <p:nvSpPr>
          <p:cNvPr id="102" name="Oval 245"/>
          <p:cNvSpPr>
            <a:spLocks noChangeArrowheads="1"/>
          </p:cNvSpPr>
          <p:nvPr/>
        </p:nvSpPr>
        <p:spPr bwMode="auto">
          <a:xfrm>
            <a:off x="788193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19</a:t>
            </a:r>
            <a:endParaRPr lang="en-GB" sz="5400">
              <a:latin typeface="Times New Roman" pitchFamily="18" charset="0"/>
              <a:cs typeface="Times New Roman" pitchFamily="18" charset="0"/>
            </a:endParaRPr>
          </a:p>
        </p:txBody>
      </p:sp>
      <p:sp>
        <p:nvSpPr>
          <p:cNvPr id="103" name="Oval 246"/>
          <p:cNvSpPr>
            <a:spLocks noChangeArrowheads="1"/>
          </p:cNvSpPr>
          <p:nvPr/>
        </p:nvSpPr>
        <p:spPr bwMode="auto">
          <a:xfrm>
            <a:off x="784383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18</a:t>
            </a:r>
            <a:endParaRPr lang="en-GB" sz="5400">
              <a:latin typeface="Times New Roman" pitchFamily="18" charset="0"/>
              <a:cs typeface="Times New Roman" pitchFamily="18" charset="0"/>
            </a:endParaRPr>
          </a:p>
        </p:txBody>
      </p:sp>
      <p:sp>
        <p:nvSpPr>
          <p:cNvPr id="104" name="Oval 247"/>
          <p:cNvSpPr>
            <a:spLocks noChangeArrowheads="1"/>
          </p:cNvSpPr>
          <p:nvPr/>
        </p:nvSpPr>
        <p:spPr bwMode="auto">
          <a:xfrm>
            <a:off x="7862888" y="62230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17</a:t>
            </a:r>
            <a:endParaRPr lang="en-GB" sz="5400">
              <a:latin typeface="Times New Roman" pitchFamily="18" charset="0"/>
              <a:cs typeface="Times New Roman" pitchFamily="18" charset="0"/>
            </a:endParaRPr>
          </a:p>
        </p:txBody>
      </p:sp>
      <p:sp>
        <p:nvSpPr>
          <p:cNvPr id="105" name="Oval 248"/>
          <p:cNvSpPr>
            <a:spLocks noChangeArrowheads="1"/>
          </p:cNvSpPr>
          <p:nvPr/>
        </p:nvSpPr>
        <p:spPr bwMode="auto">
          <a:xfrm>
            <a:off x="786288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16</a:t>
            </a:r>
            <a:endParaRPr lang="en-GB" sz="5400">
              <a:latin typeface="Times New Roman" pitchFamily="18" charset="0"/>
              <a:cs typeface="Times New Roman" pitchFamily="18" charset="0"/>
            </a:endParaRPr>
          </a:p>
        </p:txBody>
      </p:sp>
      <p:sp>
        <p:nvSpPr>
          <p:cNvPr id="106" name="Oval 249"/>
          <p:cNvSpPr>
            <a:spLocks noChangeArrowheads="1"/>
          </p:cNvSpPr>
          <p:nvPr/>
        </p:nvSpPr>
        <p:spPr bwMode="auto">
          <a:xfrm>
            <a:off x="786288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15</a:t>
            </a:r>
            <a:endParaRPr lang="en-GB" sz="5400">
              <a:latin typeface="Times New Roman" pitchFamily="18" charset="0"/>
              <a:cs typeface="Times New Roman" pitchFamily="18" charset="0"/>
            </a:endParaRPr>
          </a:p>
        </p:txBody>
      </p:sp>
      <p:sp>
        <p:nvSpPr>
          <p:cNvPr id="107" name="Oval 250"/>
          <p:cNvSpPr>
            <a:spLocks noChangeArrowheads="1"/>
          </p:cNvSpPr>
          <p:nvPr/>
        </p:nvSpPr>
        <p:spPr bwMode="auto">
          <a:xfrm>
            <a:off x="786288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14</a:t>
            </a:r>
            <a:endParaRPr lang="en-GB" sz="5400">
              <a:latin typeface="Times New Roman" pitchFamily="18" charset="0"/>
              <a:cs typeface="Times New Roman" pitchFamily="18" charset="0"/>
            </a:endParaRPr>
          </a:p>
        </p:txBody>
      </p:sp>
      <p:sp>
        <p:nvSpPr>
          <p:cNvPr id="108" name="Oval 251"/>
          <p:cNvSpPr>
            <a:spLocks noChangeArrowheads="1"/>
          </p:cNvSpPr>
          <p:nvPr/>
        </p:nvSpPr>
        <p:spPr bwMode="auto">
          <a:xfrm>
            <a:off x="786288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13</a:t>
            </a:r>
            <a:endParaRPr lang="en-GB" sz="5400">
              <a:latin typeface="Times New Roman" pitchFamily="18" charset="0"/>
              <a:cs typeface="Times New Roman" pitchFamily="18" charset="0"/>
            </a:endParaRPr>
          </a:p>
        </p:txBody>
      </p:sp>
      <p:sp>
        <p:nvSpPr>
          <p:cNvPr id="109" name="Oval 252"/>
          <p:cNvSpPr>
            <a:spLocks noChangeArrowheads="1"/>
          </p:cNvSpPr>
          <p:nvPr/>
        </p:nvSpPr>
        <p:spPr bwMode="auto">
          <a:xfrm>
            <a:off x="786288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12</a:t>
            </a:r>
            <a:endParaRPr lang="en-GB" sz="5400">
              <a:latin typeface="Times New Roman" pitchFamily="18" charset="0"/>
              <a:cs typeface="Times New Roman" pitchFamily="18" charset="0"/>
            </a:endParaRPr>
          </a:p>
        </p:txBody>
      </p:sp>
      <p:sp>
        <p:nvSpPr>
          <p:cNvPr id="110" name="Oval 253"/>
          <p:cNvSpPr>
            <a:spLocks noChangeArrowheads="1"/>
          </p:cNvSpPr>
          <p:nvPr/>
        </p:nvSpPr>
        <p:spPr bwMode="auto">
          <a:xfrm>
            <a:off x="786288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11</a:t>
            </a:r>
            <a:endParaRPr lang="en-GB" sz="5400">
              <a:latin typeface="Times New Roman" pitchFamily="18" charset="0"/>
              <a:cs typeface="Times New Roman" pitchFamily="18" charset="0"/>
            </a:endParaRPr>
          </a:p>
        </p:txBody>
      </p:sp>
      <p:sp>
        <p:nvSpPr>
          <p:cNvPr id="111" name="Oval 254"/>
          <p:cNvSpPr>
            <a:spLocks noChangeArrowheads="1"/>
          </p:cNvSpPr>
          <p:nvPr/>
        </p:nvSpPr>
        <p:spPr bwMode="auto">
          <a:xfrm>
            <a:off x="784383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10</a:t>
            </a:r>
            <a:endParaRPr lang="en-GB" sz="5400">
              <a:latin typeface="Times New Roman" pitchFamily="18" charset="0"/>
              <a:cs typeface="Times New Roman" pitchFamily="18" charset="0"/>
            </a:endParaRPr>
          </a:p>
        </p:txBody>
      </p:sp>
      <p:sp>
        <p:nvSpPr>
          <p:cNvPr id="112" name="Oval 255"/>
          <p:cNvSpPr>
            <a:spLocks noChangeArrowheads="1"/>
          </p:cNvSpPr>
          <p:nvPr/>
        </p:nvSpPr>
        <p:spPr bwMode="auto">
          <a:xfrm>
            <a:off x="786288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9</a:t>
            </a:r>
            <a:endParaRPr lang="en-GB" sz="5400">
              <a:latin typeface="Times New Roman" pitchFamily="18" charset="0"/>
              <a:cs typeface="Times New Roman" pitchFamily="18" charset="0"/>
            </a:endParaRPr>
          </a:p>
        </p:txBody>
      </p:sp>
      <p:sp>
        <p:nvSpPr>
          <p:cNvPr id="113" name="Oval 256"/>
          <p:cNvSpPr>
            <a:spLocks noChangeArrowheads="1"/>
          </p:cNvSpPr>
          <p:nvPr/>
        </p:nvSpPr>
        <p:spPr bwMode="auto">
          <a:xfrm>
            <a:off x="7862888" y="62230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8</a:t>
            </a:r>
            <a:endParaRPr lang="en-GB" sz="5400">
              <a:latin typeface="Times New Roman" pitchFamily="18" charset="0"/>
              <a:cs typeface="Times New Roman" pitchFamily="18" charset="0"/>
            </a:endParaRPr>
          </a:p>
        </p:txBody>
      </p:sp>
      <p:sp>
        <p:nvSpPr>
          <p:cNvPr id="114" name="Oval 257"/>
          <p:cNvSpPr>
            <a:spLocks noChangeArrowheads="1"/>
          </p:cNvSpPr>
          <p:nvPr/>
        </p:nvSpPr>
        <p:spPr bwMode="auto">
          <a:xfrm>
            <a:off x="784383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7</a:t>
            </a:r>
            <a:endParaRPr lang="en-GB" sz="5400">
              <a:latin typeface="Times New Roman" pitchFamily="18" charset="0"/>
              <a:cs typeface="Times New Roman" pitchFamily="18" charset="0"/>
            </a:endParaRPr>
          </a:p>
        </p:txBody>
      </p:sp>
      <p:sp>
        <p:nvSpPr>
          <p:cNvPr id="115" name="Oval 258"/>
          <p:cNvSpPr>
            <a:spLocks noChangeArrowheads="1"/>
          </p:cNvSpPr>
          <p:nvPr/>
        </p:nvSpPr>
        <p:spPr bwMode="auto">
          <a:xfrm>
            <a:off x="7862888" y="62230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6</a:t>
            </a:r>
            <a:endParaRPr lang="en-GB" sz="5400">
              <a:latin typeface="Times New Roman" pitchFamily="18" charset="0"/>
              <a:cs typeface="Times New Roman" pitchFamily="18" charset="0"/>
            </a:endParaRPr>
          </a:p>
        </p:txBody>
      </p:sp>
      <p:sp>
        <p:nvSpPr>
          <p:cNvPr id="116" name="Oval 259"/>
          <p:cNvSpPr>
            <a:spLocks noChangeArrowheads="1"/>
          </p:cNvSpPr>
          <p:nvPr/>
        </p:nvSpPr>
        <p:spPr bwMode="auto">
          <a:xfrm>
            <a:off x="7862888" y="62230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5</a:t>
            </a:r>
            <a:endParaRPr lang="en-GB" sz="5400">
              <a:latin typeface="Times New Roman" pitchFamily="18" charset="0"/>
              <a:cs typeface="Times New Roman" pitchFamily="18" charset="0"/>
            </a:endParaRPr>
          </a:p>
        </p:txBody>
      </p:sp>
      <p:sp>
        <p:nvSpPr>
          <p:cNvPr id="117" name="Oval 260"/>
          <p:cNvSpPr>
            <a:spLocks noChangeArrowheads="1"/>
          </p:cNvSpPr>
          <p:nvPr/>
        </p:nvSpPr>
        <p:spPr bwMode="auto">
          <a:xfrm>
            <a:off x="7862888" y="62230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4</a:t>
            </a:r>
            <a:endParaRPr lang="en-GB" sz="5400">
              <a:latin typeface="Times New Roman" pitchFamily="18" charset="0"/>
              <a:cs typeface="Times New Roman" pitchFamily="18" charset="0"/>
            </a:endParaRPr>
          </a:p>
        </p:txBody>
      </p:sp>
      <p:sp>
        <p:nvSpPr>
          <p:cNvPr id="118" name="Oval 261"/>
          <p:cNvSpPr>
            <a:spLocks noChangeArrowheads="1"/>
          </p:cNvSpPr>
          <p:nvPr/>
        </p:nvSpPr>
        <p:spPr bwMode="auto">
          <a:xfrm>
            <a:off x="7862888" y="62230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3</a:t>
            </a:r>
            <a:endParaRPr lang="en-GB" sz="5400">
              <a:latin typeface="Times New Roman" pitchFamily="18" charset="0"/>
              <a:cs typeface="Times New Roman" pitchFamily="18" charset="0"/>
            </a:endParaRPr>
          </a:p>
        </p:txBody>
      </p:sp>
      <p:sp>
        <p:nvSpPr>
          <p:cNvPr id="119" name="Oval 262"/>
          <p:cNvSpPr>
            <a:spLocks noChangeArrowheads="1"/>
          </p:cNvSpPr>
          <p:nvPr/>
        </p:nvSpPr>
        <p:spPr bwMode="auto">
          <a:xfrm>
            <a:off x="7862888" y="62230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a:t>
            </a:r>
            <a:endParaRPr lang="en-GB" sz="5400">
              <a:latin typeface="Times New Roman" pitchFamily="18" charset="0"/>
              <a:cs typeface="Times New Roman" pitchFamily="18" charset="0"/>
            </a:endParaRPr>
          </a:p>
        </p:txBody>
      </p:sp>
      <p:sp>
        <p:nvSpPr>
          <p:cNvPr id="120" name="Oval 263"/>
          <p:cNvSpPr>
            <a:spLocks noChangeArrowheads="1"/>
          </p:cNvSpPr>
          <p:nvPr/>
        </p:nvSpPr>
        <p:spPr bwMode="auto">
          <a:xfrm>
            <a:off x="7862888" y="62230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a:t>
            </a:r>
            <a:endParaRPr lang="en-GB" sz="5400">
              <a:latin typeface="Times New Roman" pitchFamily="18" charset="0"/>
              <a:cs typeface="Times New Roman" pitchFamily="18" charset="0"/>
            </a:endParaRPr>
          </a:p>
        </p:txBody>
      </p:sp>
      <p:sp>
        <p:nvSpPr>
          <p:cNvPr id="121" name="Oval 264"/>
          <p:cNvSpPr>
            <a:spLocks noChangeArrowheads="1"/>
          </p:cNvSpPr>
          <p:nvPr/>
        </p:nvSpPr>
        <p:spPr bwMode="auto">
          <a:xfrm>
            <a:off x="7786688" y="555625"/>
            <a:ext cx="1143000" cy="1108075"/>
          </a:xfrm>
          <a:prstGeom prst="ellipse">
            <a:avLst/>
          </a:prstGeom>
          <a:solidFill>
            <a:srgbClr val="FFFF00"/>
          </a:solidFill>
          <a:ln>
            <a:solidFill>
              <a:srgbClr val="00B050"/>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auto">
              <a:spcBef>
                <a:spcPts val="0"/>
              </a:spcBef>
              <a:spcAft>
                <a:spcPts val="0"/>
              </a:spcAft>
              <a:defRPr/>
            </a:pPr>
            <a:r>
              <a:rPr lang="en-GB" sz="2400" b="1" dirty="0" err="1">
                <a:solidFill>
                  <a:srgbClr val="CC0000"/>
                </a:solidFill>
                <a:latin typeface="Times New Roman" pitchFamily="18" charset="0"/>
                <a:cs typeface="Times New Roman" pitchFamily="18" charset="0"/>
              </a:rPr>
              <a:t>Hết</a:t>
            </a:r>
            <a:r>
              <a:rPr lang="en-GB" sz="2400" b="1" dirty="0">
                <a:solidFill>
                  <a:srgbClr val="CC0000"/>
                </a:solidFill>
                <a:latin typeface="Times New Roman" pitchFamily="18" charset="0"/>
                <a:cs typeface="Times New Roman" pitchFamily="18" charset="0"/>
              </a:rPr>
              <a:t> </a:t>
            </a:r>
            <a:r>
              <a:rPr lang="en-GB" sz="2400" b="1" dirty="0" err="1">
                <a:solidFill>
                  <a:srgbClr val="CC0000"/>
                </a:solidFill>
                <a:latin typeface="Times New Roman" pitchFamily="18" charset="0"/>
                <a:cs typeface="Times New Roman" pitchFamily="18" charset="0"/>
              </a:rPr>
              <a:t>giờ</a:t>
            </a:r>
            <a:endParaRPr lang="en-GB" sz="2400" b="1" dirty="0">
              <a:solidFill>
                <a:srgbClr val="CC0000"/>
              </a:solidFill>
              <a:latin typeface="Times New Roman" pitchFamily="18" charset="0"/>
              <a:cs typeface="Times New Roman" pitchFamily="18" charset="0"/>
            </a:endParaRPr>
          </a:p>
        </p:txBody>
      </p:sp>
      <p:sp>
        <p:nvSpPr>
          <p:cNvPr id="22565" name="AutoShape 78"/>
          <p:cNvSpPr>
            <a:spLocks noChangeArrowheads="1"/>
          </p:cNvSpPr>
          <p:nvPr/>
        </p:nvSpPr>
        <p:spPr bwMode="auto">
          <a:xfrm>
            <a:off x="1676400" y="152400"/>
            <a:ext cx="5867400" cy="1752600"/>
          </a:xfrm>
          <a:prstGeom prst="roundRect">
            <a:avLst>
              <a:gd name="adj" fmla="val 16667"/>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de-DE" altLang="ko-KR" sz="2800" b="1">
                <a:solidFill>
                  <a:srgbClr val="FF0000"/>
                </a:solidFill>
                <a:latin typeface="Times New Roman" pitchFamily="18" charset="0"/>
                <a:ea typeface="Gulim" pitchFamily="34" charset="-127"/>
              </a:rPr>
              <a:t> </a:t>
            </a:r>
            <a:endParaRPr lang="en-US" sz="2800">
              <a:solidFill>
                <a:srgbClr val="FF0000"/>
              </a:solidFill>
              <a:latin typeface="Times New Roman" pitchFamily="18" charset="0"/>
            </a:endParaRPr>
          </a:p>
        </p:txBody>
      </p:sp>
      <p:sp>
        <p:nvSpPr>
          <p:cNvPr id="22566" name="Text Box 79"/>
          <p:cNvSpPr txBox="1">
            <a:spLocks noChangeArrowheads="1"/>
          </p:cNvSpPr>
          <p:nvPr/>
        </p:nvSpPr>
        <p:spPr bwMode="auto">
          <a:xfrm>
            <a:off x="1676400" y="136525"/>
            <a:ext cx="60198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algn="ctr" eaLnBrk="1" hangingPunct="1"/>
            <a:r>
              <a:rPr lang="en-US" sz="2600">
                <a:solidFill>
                  <a:srgbClr val="0000FF"/>
                </a:solidFill>
                <a:latin typeface="Times New Roman" pitchFamily="18" charset="0"/>
                <a:cs typeface="Times New Roman" pitchFamily="18" charset="0"/>
              </a:rPr>
              <a:t>Túi nilon dùng trong sinh hoạt thường ngày rất tiện dụng, tuy nhiên rác thải ni lon lại gây ảnh hưởng rất lớn đến môi trường. Túi ni lon được cấu tạo chủ yếu từ polime nào?</a:t>
            </a:r>
            <a:endParaRPr lang="en-US" sz="2600" b="1">
              <a:solidFill>
                <a:srgbClr val="0000FF"/>
              </a:solidFill>
              <a:latin typeface="Times New Roman" pitchFamily="18" charset="0"/>
              <a:cs typeface="Times New Roman" pitchFamily="18" charset="0"/>
            </a:endParaRPr>
          </a:p>
        </p:txBody>
      </p:sp>
      <p:grpSp>
        <p:nvGrpSpPr>
          <p:cNvPr id="6" name="Group 51"/>
          <p:cNvGrpSpPr>
            <a:grpSpLocks/>
          </p:cNvGrpSpPr>
          <p:nvPr/>
        </p:nvGrpSpPr>
        <p:grpSpPr bwMode="auto">
          <a:xfrm>
            <a:off x="965200" y="2209800"/>
            <a:ext cx="7645400" cy="914400"/>
            <a:chOff x="943087" y="1989136"/>
            <a:chExt cx="7645101" cy="914400"/>
          </a:xfrm>
        </p:grpSpPr>
        <p:sp>
          <p:nvSpPr>
            <p:cNvPr id="10" name="Hexagon 9"/>
            <p:cNvSpPr/>
            <p:nvPr/>
          </p:nvSpPr>
          <p:spPr>
            <a:xfrm>
              <a:off x="943087" y="2141536"/>
              <a:ext cx="884203" cy="762000"/>
            </a:xfrm>
            <a:prstGeom prst="hexagon">
              <a:avLst/>
            </a:prstGeom>
          </p:spPr>
          <p:style>
            <a:lnRef idx="2">
              <a:schemeClr val="dk1"/>
            </a:lnRef>
            <a:fillRef idx="1">
              <a:schemeClr val="lt1"/>
            </a:fillRef>
            <a:effectRef idx="0">
              <a:schemeClr val="dk1"/>
            </a:effectRef>
            <a:fontRef idx="minor">
              <a:schemeClr val="dk1"/>
            </a:fontRef>
          </p:style>
          <p:txBody>
            <a:bodyPr anchor="ctr"/>
            <a:lstStyle/>
            <a:p>
              <a:pPr algn="ctr" eaLnBrk="0" hangingPunct="0">
                <a:defRPr/>
              </a:pPr>
              <a:r>
                <a:rPr lang="en-US" sz="3600" b="1">
                  <a:solidFill>
                    <a:srgbClr val="FF0000"/>
                  </a:solidFill>
                  <a:cs typeface="Times New Roman" pitchFamily="18" charset="0"/>
                </a:rPr>
                <a:t>A</a:t>
              </a:r>
            </a:p>
          </p:txBody>
        </p:sp>
        <p:sp>
          <p:nvSpPr>
            <p:cNvPr id="13" name="Snip Diagonal Corner Rectangle 12"/>
            <p:cNvSpPr/>
            <p:nvPr/>
          </p:nvSpPr>
          <p:spPr>
            <a:xfrm>
              <a:off x="2590848" y="2057399"/>
              <a:ext cx="5997340" cy="846137"/>
            </a:xfrm>
            <a:prstGeom prst="snip2DiagRect">
              <a:avLst/>
            </a:prstGeom>
            <a:ln>
              <a:solidFill>
                <a:srgbClr val="0000FF"/>
              </a:solidFill>
            </a:ln>
          </p:spPr>
          <p:style>
            <a:lnRef idx="1">
              <a:schemeClr val="accent4"/>
            </a:lnRef>
            <a:fillRef idx="2">
              <a:schemeClr val="accent4"/>
            </a:fillRef>
            <a:effectRef idx="1">
              <a:schemeClr val="accent4"/>
            </a:effectRef>
            <a:fontRef idx="minor">
              <a:schemeClr val="dk1"/>
            </a:fontRef>
          </p:style>
          <p:txBody>
            <a:bodyPr anchor="ctr"/>
            <a:lstStyle/>
            <a:p>
              <a:pPr algn="ctr" eaLnBrk="0" hangingPunct="0">
                <a:spcBef>
                  <a:spcPct val="50000"/>
                </a:spcBef>
                <a:defRPr/>
              </a:pPr>
              <a:r>
                <a:rPr lang="fr-FR" sz="2800" b="1" dirty="0" err="1">
                  <a:latin typeface="Times New Roman" pitchFamily="18" charset="0"/>
                  <a:cs typeface="Times New Roman" pitchFamily="18" charset="0"/>
                </a:rPr>
                <a:t>Nilon</a:t>
              </a:r>
              <a:r>
                <a:rPr lang="fr-FR" sz="2800" b="1" dirty="0">
                  <a:latin typeface="Times New Roman" pitchFamily="18" charset="0"/>
                  <a:cs typeface="Times New Roman" pitchFamily="18" charset="0"/>
                </a:rPr>
                <a:t>-6</a:t>
              </a:r>
              <a:endParaRPr lang="en-US" sz="2800" b="1" dirty="0">
                <a:solidFill>
                  <a:srgbClr val="000000"/>
                </a:solidFill>
                <a:latin typeface="Times New Roman" pitchFamily="18" charset="0"/>
                <a:cs typeface="Times New Roman" pitchFamily="18" charset="0"/>
              </a:endParaRPr>
            </a:p>
          </p:txBody>
        </p:sp>
        <p:grpSp>
          <p:nvGrpSpPr>
            <p:cNvPr id="22605" name="Group 42"/>
            <p:cNvGrpSpPr>
              <a:grpSpLocks/>
            </p:cNvGrpSpPr>
            <p:nvPr/>
          </p:nvGrpSpPr>
          <p:grpSpPr bwMode="auto">
            <a:xfrm>
              <a:off x="1827007" y="1989136"/>
              <a:ext cx="851104" cy="611142"/>
              <a:chOff x="1827007" y="1989136"/>
              <a:chExt cx="851104" cy="611142"/>
            </a:xfrm>
          </p:grpSpPr>
          <p:sp>
            <p:nvSpPr>
              <p:cNvPr id="22606" name="Half Frame 29"/>
              <p:cNvSpPr>
                <a:spLocks noChangeArrowheads="1"/>
              </p:cNvSpPr>
              <p:nvPr/>
            </p:nvSpPr>
            <p:spPr bwMode="auto">
              <a:xfrm rot="10800000">
                <a:off x="1827290" y="2031999"/>
                <a:ext cx="790544" cy="519112"/>
              </a:xfrm>
              <a:custGeom>
                <a:avLst/>
                <a:gdLst>
                  <a:gd name="T0" fmla="*/ 746455 w 790544"/>
                  <a:gd name="T1" fmla="*/ 28951 h 519112"/>
                  <a:gd name="T2" fmla="*/ 33062 w 790544"/>
                  <a:gd name="T3" fmla="*/ 497401 h 519112"/>
                  <a:gd name="T4" fmla="*/ 0 w 790544"/>
                  <a:gd name="T5" fmla="*/ 259556 h 519112"/>
                  <a:gd name="T6" fmla="*/ 395272 w 790544"/>
                  <a:gd name="T7" fmla="*/ 0 h 519112"/>
                  <a:gd name="T8" fmla="*/ 0 60000 65536"/>
                  <a:gd name="T9" fmla="*/ 5898240 60000 65536"/>
                  <a:gd name="T10" fmla="*/ 11796480 60000 65536"/>
                  <a:gd name="T11" fmla="*/ 17694720 60000 65536"/>
                  <a:gd name="T12" fmla="*/ 0 w 790544"/>
                  <a:gd name="T13" fmla="*/ 0 h 519112"/>
                  <a:gd name="T14" fmla="*/ 790544 w 790544"/>
                  <a:gd name="T15" fmla="*/ 519112 h 519112"/>
                </a:gdLst>
                <a:ahLst/>
                <a:cxnLst>
                  <a:cxn ang="T8">
                    <a:pos x="T0" y="T1"/>
                  </a:cxn>
                  <a:cxn ang="T9">
                    <a:pos x="T2" y="T3"/>
                  </a:cxn>
                  <a:cxn ang="T10">
                    <a:pos x="T4" y="T5"/>
                  </a:cxn>
                  <a:cxn ang="T11">
                    <a:pos x="T6" y="T7"/>
                  </a:cxn>
                </a:cxnLst>
                <a:rect l="T12" t="T13" r="T14" b="T15"/>
                <a:pathLst>
                  <a:path w="790544" h="519112">
                    <a:moveTo>
                      <a:pt x="0" y="0"/>
                    </a:moveTo>
                    <a:lnTo>
                      <a:pt x="790544" y="0"/>
                    </a:lnTo>
                    <a:lnTo>
                      <a:pt x="702367" y="57902"/>
                    </a:lnTo>
                    <a:lnTo>
                      <a:pt x="66124" y="57902"/>
                    </a:lnTo>
                    <a:lnTo>
                      <a:pt x="66124" y="475691"/>
                    </a:lnTo>
                    <a:lnTo>
                      <a:pt x="0" y="519112"/>
                    </a:lnTo>
                    <a:close/>
                  </a:path>
                </a:pathLst>
              </a:custGeom>
              <a:solidFill>
                <a:srgbClr val="92D050"/>
              </a:solidFill>
              <a:ln w="12700" algn="ctr">
                <a:solidFill>
                  <a:srgbClr val="41719C"/>
                </a:solidFill>
                <a:miter lim="800000"/>
                <a:headEnd/>
                <a:tailEnd/>
              </a:ln>
            </p:spPr>
            <p:txBody>
              <a:bodyPr rot="10800000" anchor="ctr"/>
              <a:lstStyle/>
              <a:p>
                <a:pPr algn="ctr" eaLnBrk="0" hangingPunct="0"/>
                <a:endParaRPr lang="en-US" sz="1800" b="1">
                  <a:cs typeface="Times New Roman" pitchFamily="18" charset="0"/>
                </a:endParaRPr>
              </a:p>
            </p:txBody>
          </p:sp>
          <p:sp>
            <p:nvSpPr>
              <p:cNvPr id="27" name="Oval 26"/>
              <p:cNvSpPr/>
              <p:nvPr/>
            </p:nvSpPr>
            <p:spPr>
              <a:xfrm>
                <a:off x="2525763" y="1989136"/>
                <a:ext cx="152394" cy="152400"/>
              </a:xfrm>
              <a:prstGeom prst="ellipse">
                <a:avLst/>
              </a:prstGeom>
              <a:solidFill>
                <a:schemeClr val="tx1"/>
              </a:solidFill>
            </p:spPr>
            <p:style>
              <a:lnRef idx="0">
                <a:schemeClr val="accent2"/>
              </a:lnRef>
              <a:fillRef idx="3">
                <a:schemeClr val="accent2"/>
              </a:fillRef>
              <a:effectRef idx="3">
                <a:schemeClr val="accent2"/>
              </a:effectRef>
              <a:fontRef idx="minor">
                <a:schemeClr val="lt1"/>
              </a:fontRef>
            </p:style>
            <p:txBody>
              <a:bodyPr anchor="ctr"/>
              <a:lstStyle/>
              <a:p>
                <a:pPr algn="ctr" eaLnBrk="0" hangingPunct="0">
                  <a:defRPr/>
                </a:pPr>
                <a:endParaRPr lang="en-US" sz="1800" b="1">
                  <a:solidFill>
                    <a:srgbClr val="FFFFFF"/>
                  </a:solidFill>
                  <a:cs typeface="Times New Roman" pitchFamily="18" charset="0"/>
                </a:endParaRPr>
              </a:p>
            </p:txBody>
          </p:sp>
          <p:sp>
            <p:nvSpPr>
              <p:cNvPr id="24" name="Oval 23"/>
              <p:cNvSpPr/>
              <p:nvPr/>
            </p:nvSpPr>
            <p:spPr>
              <a:xfrm>
                <a:off x="1828877" y="2447924"/>
                <a:ext cx="152394" cy="152400"/>
              </a:xfrm>
              <a:prstGeom prst="ellipse">
                <a:avLst/>
              </a:prstGeom>
              <a:solidFill>
                <a:schemeClr val="tx1"/>
              </a:solidFill>
            </p:spPr>
            <p:style>
              <a:lnRef idx="0">
                <a:schemeClr val="accent2"/>
              </a:lnRef>
              <a:fillRef idx="3">
                <a:schemeClr val="accent2"/>
              </a:fillRef>
              <a:effectRef idx="3">
                <a:schemeClr val="accent2"/>
              </a:effectRef>
              <a:fontRef idx="minor">
                <a:schemeClr val="lt1"/>
              </a:fontRef>
            </p:style>
            <p:txBody>
              <a:bodyPr anchor="ctr"/>
              <a:lstStyle/>
              <a:p>
                <a:pPr algn="ctr" eaLnBrk="0" hangingPunct="0">
                  <a:defRPr/>
                </a:pPr>
                <a:endParaRPr lang="en-US" sz="1800" b="1">
                  <a:solidFill>
                    <a:srgbClr val="FFFFFF"/>
                  </a:solidFill>
                  <a:cs typeface="Times New Roman" pitchFamily="18" charset="0"/>
                </a:endParaRPr>
              </a:p>
            </p:txBody>
          </p:sp>
        </p:grpSp>
      </p:grpSp>
      <p:grpSp>
        <p:nvGrpSpPr>
          <p:cNvPr id="8" name="Group 34"/>
          <p:cNvGrpSpPr>
            <a:grpSpLocks/>
          </p:cNvGrpSpPr>
          <p:nvPr/>
        </p:nvGrpSpPr>
        <p:grpSpPr bwMode="auto">
          <a:xfrm>
            <a:off x="965200" y="3352800"/>
            <a:ext cx="7645400" cy="914400"/>
            <a:chOff x="943087" y="1989136"/>
            <a:chExt cx="7645101" cy="914400"/>
          </a:xfrm>
        </p:grpSpPr>
        <p:sp>
          <p:nvSpPr>
            <p:cNvPr id="36" name="Hexagon 35"/>
            <p:cNvSpPr/>
            <p:nvPr/>
          </p:nvSpPr>
          <p:spPr>
            <a:xfrm>
              <a:off x="943087" y="2141536"/>
              <a:ext cx="884203" cy="762000"/>
            </a:xfrm>
            <a:prstGeom prst="hexagon">
              <a:avLst/>
            </a:prstGeom>
          </p:spPr>
          <p:style>
            <a:lnRef idx="2">
              <a:schemeClr val="dk1"/>
            </a:lnRef>
            <a:fillRef idx="1">
              <a:schemeClr val="lt1"/>
            </a:fillRef>
            <a:effectRef idx="0">
              <a:schemeClr val="dk1"/>
            </a:effectRef>
            <a:fontRef idx="minor">
              <a:schemeClr val="dk1"/>
            </a:fontRef>
          </p:style>
          <p:txBody>
            <a:bodyPr anchor="ctr"/>
            <a:lstStyle/>
            <a:p>
              <a:pPr algn="ctr" eaLnBrk="0" hangingPunct="0">
                <a:defRPr/>
              </a:pPr>
              <a:r>
                <a:rPr lang="en-US" sz="3600" b="1">
                  <a:solidFill>
                    <a:srgbClr val="FF0000"/>
                  </a:solidFill>
                  <a:cs typeface="Times New Roman" pitchFamily="18" charset="0"/>
                </a:rPr>
                <a:t>B</a:t>
              </a:r>
            </a:p>
          </p:txBody>
        </p:sp>
        <p:sp>
          <p:nvSpPr>
            <p:cNvPr id="38" name="Snip Diagonal Corner Rectangle 37"/>
            <p:cNvSpPr/>
            <p:nvPr/>
          </p:nvSpPr>
          <p:spPr>
            <a:xfrm>
              <a:off x="2590848" y="2057399"/>
              <a:ext cx="5997340" cy="846137"/>
            </a:xfrm>
            <a:prstGeom prst="snip2DiagRect">
              <a:avLst/>
            </a:prstGeom>
            <a:ln>
              <a:solidFill>
                <a:srgbClr val="0000FF"/>
              </a:solidFill>
            </a:ln>
          </p:spPr>
          <p:style>
            <a:lnRef idx="1">
              <a:schemeClr val="accent4"/>
            </a:lnRef>
            <a:fillRef idx="2">
              <a:schemeClr val="accent4"/>
            </a:fillRef>
            <a:effectRef idx="1">
              <a:schemeClr val="accent4"/>
            </a:effectRef>
            <a:fontRef idx="minor">
              <a:schemeClr val="dk1"/>
            </a:fontRef>
          </p:style>
          <p:txBody>
            <a:bodyPr anchor="ctr"/>
            <a:lstStyle/>
            <a:p>
              <a:pPr algn="ctr" eaLnBrk="0" hangingPunct="0">
                <a:spcBef>
                  <a:spcPct val="50000"/>
                </a:spcBef>
                <a:defRPr/>
              </a:pPr>
              <a:r>
                <a:rPr lang="fr-FR" sz="2800" b="1" dirty="0" err="1">
                  <a:latin typeface="Times New Roman" pitchFamily="18" charset="0"/>
                  <a:cs typeface="Times New Roman" pitchFamily="18" charset="0"/>
                </a:rPr>
                <a:t>Nilon</a:t>
              </a:r>
              <a:r>
                <a:rPr lang="fr-FR" sz="2800" b="1" dirty="0">
                  <a:latin typeface="Times New Roman" pitchFamily="18" charset="0"/>
                  <a:cs typeface="Times New Roman" pitchFamily="18" charset="0"/>
                </a:rPr>
                <a:t>-7</a:t>
              </a:r>
              <a:endParaRPr lang="en-US" sz="2800" b="1" dirty="0">
                <a:solidFill>
                  <a:srgbClr val="000000"/>
                </a:solidFill>
                <a:latin typeface="Times New Roman" pitchFamily="18" charset="0"/>
                <a:cs typeface="Times New Roman" pitchFamily="18" charset="0"/>
              </a:endParaRPr>
            </a:p>
          </p:txBody>
        </p:sp>
        <p:grpSp>
          <p:nvGrpSpPr>
            <p:cNvPr id="22595" name="Group 42"/>
            <p:cNvGrpSpPr>
              <a:grpSpLocks/>
            </p:cNvGrpSpPr>
            <p:nvPr/>
          </p:nvGrpSpPr>
          <p:grpSpPr bwMode="auto">
            <a:xfrm>
              <a:off x="1827007" y="1989136"/>
              <a:ext cx="851104" cy="611142"/>
              <a:chOff x="1827007" y="1989136"/>
              <a:chExt cx="851104" cy="611142"/>
            </a:xfrm>
          </p:grpSpPr>
          <p:sp>
            <p:nvSpPr>
              <p:cNvPr id="22596" name="Half Frame 43"/>
              <p:cNvSpPr>
                <a:spLocks noChangeArrowheads="1"/>
              </p:cNvSpPr>
              <p:nvPr/>
            </p:nvSpPr>
            <p:spPr bwMode="auto">
              <a:xfrm rot="10800000">
                <a:off x="1827290" y="2031998"/>
                <a:ext cx="790544" cy="519113"/>
              </a:xfrm>
              <a:custGeom>
                <a:avLst/>
                <a:gdLst>
                  <a:gd name="T0" fmla="*/ 746455 w 790544"/>
                  <a:gd name="T1" fmla="*/ 28951 h 519113"/>
                  <a:gd name="T2" fmla="*/ 33062 w 790544"/>
                  <a:gd name="T3" fmla="*/ 497402 h 519113"/>
                  <a:gd name="T4" fmla="*/ 0 w 790544"/>
                  <a:gd name="T5" fmla="*/ 259557 h 519113"/>
                  <a:gd name="T6" fmla="*/ 395272 w 790544"/>
                  <a:gd name="T7" fmla="*/ 0 h 519113"/>
                  <a:gd name="T8" fmla="*/ 0 60000 65536"/>
                  <a:gd name="T9" fmla="*/ 5898240 60000 65536"/>
                  <a:gd name="T10" fmla="*/ 11796480 60000 65536"/>
                  <a:gd name="T11" fmla="*/ 17694720 60000 65536"/>
                  <a:gd name="T12" fmla="*/ 0 w 790544"/>
                  <a:gd name="T13" fmla="*/ 0 h 519113"/>
                  <a:gd name="T14" fmla="*/ 790544 w 790544"/>
                  <a:gd name="T15" fmla="*/ 519113 h 519113"/>
                </a:gdLst>
                <a:ahLst/>
                <a:cxnLst>
                  <a:cxn ang="T8">
                    <a:pos x="T0" y="T1"/>
                  </a:cxn>
                  <a:cxn ang="T9">
                    <a:pos x="T2" y="T3"/>
                  </a:cxn>
                  <a:cxn ang="T10">
                    <a:pos x="T4" y="T5"/>
                  </a:cxn>
                  <a:cxn ang="T11">
                    <a:pos x="T6" y="T7"/>
                  </a:cxn>
                </a:cxnLst>
                <a:rect l="T12" t="T13" r="T14" b="T15"/>
                <a:pathLst>
                  <a:path w="790544" h="519113">
                    <a:moveTo>
                      <a:pt x="0" y="0"/>
                    </a:moveTo>
                    <a:lnTo>
                      <a:pt x="790544" y="0"/>
                    </a:lnTo>
                    <a:lnTo>
                      <a:pt x="702367" y="57902"/>
                    </a:lnTo>
                    <a:lnTo>
                      <a:pt x="66125" y="57902"/>
                    </a:lnTo>
                    <a:lnTo>
                      <a:pt x="66125" y="475692"/>
                    </a:lnTo>
                    <a:lnTo>
                      <a:pt x="0" y="519113"/>
                    </a:lnTo>
                    <a:close/>
                  </a:path>
                </a:pathLst>
              </a:custGeom>
              <a:solidFill>
                <a:srgbClr val="92D050"/>
              </a:solidFill>
              <a:ln w="12700" algn="ctr">
                <a:solidFill>
                  <a:srgbClr val="41719C"/>
                </a:solidFill>
                <a:miter lim="800000"/>
                <a:headEnd/>
                <a:tailEnd/>
              </a:ln>
            </p:spPr>
            <p:txBody>
              <a:bodyPr rot="10800000" anchor="ctr"/>
              <a:lstStyle/>
              <a:p>
                <a:pPr algn="ctr" eaLnBrk="0" hangingPunct="0"/>
                <a:endParaRPr lang="en-US" sz="1800">
                  <a:cs typeface="Times New Roman" pitchFamily="18" charset="0"/>
                </a:endParaRPr>
              </a:p>
            </p:txBody>
          </p:sp>
          <p:sp>
            <p:nvSpPr>
              <p:cNvPr id="45" name="Oval 44"/>
              <p:cNvSpPr/>
              <p:nvPr/>
            </p:nvSpPr>
            <p:spPr>
              <a:xfrm>
                <a:off x="2525763" y="1989136"/>
                <a:ext cx="152394" cy="152400"/>
              </a:xfrm>
              <a:prstGeom prst="ellipse">
                <a:avLst/>
              </a:prstGeom>
              <a:solidFill>
                <a:schemeClr val="tx1"/>
              </a:solidFill>
            </p:spPr>
            <p:style>
              <a:lnRef idx="0">
                <a:schemeClr val="accent2"/>
              </a:lnRef>
              <a:fillRef idx="3">
                <a:schemeClr val="accent2"/>
              </a:fillRef>
              <a:effectRef idx="3">
                <a:schemeClr val="accent2"/>
              </a:effectRef>
              <a:fontRef idx="minor">
                <a:schemeClr val="lt1"/>
              </a:fontRef>
            </p:style>
            <p:txBody>
              <a:bodyPr anchor="ctr"/>
              <a:lstStyle/>
              <a:p>
                <a:pPr algn="ctr" eaLnBrk="0" hangingPunct="0">
                  <a:defRPr/>
                </a:pPr>
                <a:endParaRPr lang="en-US" sz="1800">
                  <a:solidFill>
                    <a:srgbClr val="FFFFFF"/>
                  </a:solidFill>
                  <a:cs typeface="Times New Roman" pitchFamily="18" charset="0"/>
                </a:endParaRPr>
              </a:p>
            </p:txBody>
          </p:sp>
          <p:sp>
            <p:nvSpPr>
              <p:cNvPr id="46" name="Oval 45"/>
              <p:cNvSpPr/>
              <p:nvPr/>
            </p:nvSpPr>
            <p:spPr>
              <a:xfrm>
                <a:off x="1828877" y="2447924"/>
                <a:ext cx="152394" cy="152400"/>
              </a:xfrm>
              <a:prstGeom prst="ellipse">
                <a:avLst/>
              </a:prstGeom>
              <a:solidFill>
                <a:schemeClr val="tx1"/>
              </a:solidFill>
            </p:spPr>
            <p:style>
              <a:lnRef idx="0">
                <a:schemeClr val="accent2"/>
              </a:lnRef>
              <a:fillRef idx="3">
                <a:schemeClr val="accent2"/>
              </a:fillRef>
              <a:effectRef idx="3">
                <a:schemeClr val="accent2"/>
              </a:effectRef>
              <a:fontRef idx="minor">
                <a:schemeClr val="lt1"/>
              </a:fontRef>
            </p:style>
            <p:txBody>
              <a:bodyPr anchor="ctr"/>
              <a:lstStyle/>
              <a:p>
                <a:pPr algn="ctr" eaLnBrk="0" hangingPunct="0">
                  <a:defRPr/>
                </a:pPr>
                <a:endParaRPr lang="en-US" sz="1800">
                  <a:solidFill>
                    <a:srgbClr val="FFFFFF"/>
                  </a:solidFill>
                  <a:cs typeface="Times New Roman" pitchFamily="18" charset="0"/>
                </a:endParaRPr>
              </a:p>
            </p:txBody>
          </p:sp>
        </p:grpSp>
      </p:grpSp>
      <p:grpSp>
        <p:nvGrpSpPr>
          <p:cNvPr id="11" name="Group 46"/>
          <p:cNvGrpSpPr>
            <a:grpSpLocks/>
          </p:cNvGrpSpPr>
          <p:nvPr/>
        </p:nvGrpSpPr>
        <p:grpSpPr bwMode="auto">
          <a:xfrm>
            <a:off x="965200" y="4495800"/>
            <a:ext cx="7645400" cy="914400"/>
            <a:chOff x="943087" y="1989136"/>
            <a:chExt cx="7645101" cy="914400"/>
          </a:xfrm>
        </p:grpSpPr>
        <p:sp>
          <p:nvSpPr>
            <p:cNvPr id="48" name="Hexagon 47"/>
            <p:cNvSpPr/>
            <p:nvPr/>
          </p:nvSpPr>
          <p:spPr>
            <a:xfrm>
              <a:off x="943087" y="2141536"/>
              <a:ext cx="884203" cy="762000"/>
            </a:xfrm>
            <a:prstGeom prst="hexagon">
              <a:avLst/>
            </a:prstGeom>
          </p:spPr>
          <p:style>
            <a:lnRef idx="2">
              <a:schemeClr val="dk1"/>
            </a:lnRef>
            <a:fillRef idx="1">
              <a:schemeClr val="lt1"/>
            </a:fillRef>
            <a:effectRef idx="0">
              <a:schemeClr val="dk1"/>
            </a:effectRef>
            <a:fontRef idx="minor">
              <a:schemeClr val="dk1"/>
            </a:fontRef>
          </p:style>
          <p:txBody>
            <a:bodyPr anchor="ctr"/>
            <a:lstStyle/>
            <a:p>
              <a:pPr algn="ctr" eaLnBrk="0" hangingPunct="0">
                <a:defRPr/>
              </a:pPr>
              <a:r>
                <a:rPr lang="en-US" sz="3600" b="1" dirty="0">
                  <a:solidFill>
                    <a:srgbClr val="FF0000"/>
                  </a:solidFill>
                  <a:latin typeface="Times New Roman" pitchFamily="18" charset="0"/>
                  <a:cs typeface="Times New Roman" pitchFamily="18" charset="0"/>
                </a:rPr>
                <a:t>C</a:t>
              </a:r>
            </a:p>
          </p:txBody>
        </p:sp>
        <p:sp>
          <p:nvSpPr>
            <p:cNvPr id="49" name="Snip Diagonal Corner Rectangle 48"/>
            <p:cNvSpPr/>
            <p:nvPr/>
          </p:nvSpPr>
          <p:spPr>
            <a:xfrm>
              <a:off x="2590848" y="2057399"/>
              <a:ext cx="5997340" cy="846137"/>
            </a:xfrm>
            <a:prstGeom prst="snip2DiagRect">
              <a:avLst/>
            </a:prstGeom>
            <a:ln>
              <a:solidFill>
                <a:srgbClr val="0000FF"/>
              </a:solidFill>
            </a:ln>
          </p:spPr>
          <p:style>
            <a:lnRef idx="1">
              <a:schemeClr val="accent4"/>
            </a:lnRef>
            <a:fillRef idx="2">
              <a:schemeClr val="accent4"/>
            </a:fillRef>
            <a:effectRef idx="1">
              <a:schemeClr val="accent4"/>
            </a:effectRef>
            <a:fontRef idx="minor">
              <a:schemeClr val="dk1"/>
            </a:fontRef>
          </p:style>
          <p:txBody>
            <a:bodyPr anchor="ctr"/>
            <a:lstStyle/>
            <a:p>
              <a:pPr algn="ctr" eaLnBrk="0" hangingPunct="0">
                <a:spcBef>
                  <a:spcPct val="50000"/>
                </a:spcBef>
                <a:defRPr/>
              </a:pPr>
              <a:r>
                <a:rPr lang="fr-FR" sz="2800" b="1" dirty="0">
                  <a:latin typeface="Times New Roman" pitchFamily="18" charset="0"/>
                  <a:cs typeface="Times New Roman" pitchFamily="18" charset="0"/>
                </a:rPr>
                <a:t>PE (</a:t>
              </a:r>
              <a:r>
                <a:rPr lang="fr-FR" sz="2800" b="1" dirty="0" err="1">
                  <a:latin typeface="Times New Roman" pitchFamily="18" charset="0"/>
                  <a:cs typeface="Times New Roman" pitchFamily="18" charset="0"/>
                </a:rPr>
                <a:t>Polietilen</a:t>
              </a:r>
              <a:r>
                <a:rPr lang="fr-FR" sz="2800" b="1" dirty="0">
                  <a:latin typeface="Times New Roman" pitchFamily="18" charset="0"/>
                  <a:cs typeface="Times New Roman" pitchFamily="18" charset="0"/>
                </a:rPr>
                <a:t>)</a:t>
              </a:r>
              <a:endParaRPr lang="en-US" sz="2800" b="1" dirty="0">
                <a:solidFill>
                  <a:schemeClr val="tx1"/>
                </a:solidFill>
                <a:latin typeface="Times New Roman" pitchFamily="18" charset="0"/>
                <a:cs typeface="Times New Roman" pitchFamily="18" charset="0"/>
              </a:endParaRPr>
            </a:p>
          </p:txBody>
        </p:sp>
        <p:grpSp>
          <p:nvGrpSpPr>
            <p:cNvPr id="22585" name="Group 49"/>
            <p:cNvGrpSpPr>
              <a:grpSpLocks/>
            </p:cNvGrpSpPr>
            <p:nvPr/>
          </p:nvGrpSpPr>
          <p:grpSpPr bwMode="auto">
            <a:xfrm>
              <a:off x="1827007" y="1989136"/>
              <a:ext cx="851104" cy="611142"/>
              <a:chOff x="1827007" y="1989136"/>
              <a:chExt cx="851104" cy="611142"/>
            </a:xfrm>
          </p:grpSpPr>
          <p:sp>
            <p:nvSpPr>
              <p:cNvPr id="22586" name="Half Frame 50"/>
              <p:cNvSpPr>
                <a:spLocks noChangeArrowheads="1"/>
              </p:cNvSpPr>
              <p:nvPr/>
            </p:nvSpPr>
            <p:spPr bwMode="auto">
              <a:xfrm rot="10800000">
                <a:off x="1827290" y="2031998"/>
                <a:ext cx="790544" cy="519113"/>
              </a:xfrm>
              <a:custGeom>
                <a:avLst/>
                <a:gdLst>
                  <a:gd name="T0" fmla="*/ 746455 w 790544"/>
                  <a:gd name="T1" fmla="*/ 28951 h 519113"/>
                  <a:gd name="T2" fmla="*/ 33062 w 790544"/>
                  <a:gd name="T3" fmla="*/ 497402 h 519113"/>
                  <a:gd name="T4" fmla="*/ 0 w 790544"/>
                  <a:gd name="T5" fmla="*/ 259557 h 519113"/>
                  <a:gd name="T6" fmla="*/ 395272 w 790544"/>
                  <a:gd name="T7" fmla="*/ 0 h 519113"/>
                  <a:gd name="T8" fmla="*/ 0 60000 65536"/>
                  <a:gd name="T9" fmla="*/ 5898240 60000 65536"/>
                  <a:gd name="T10" fmla="*/ 11796480 60000 65536"/>
                  <a:gd name="T11" fmla="*/ 17694720 60000 65536"/>
                  <a:gd name="T12" fmla="*/ 0 w 790544"/>
                  <a:gd name="T13" fmla="*/ 0 h 519113"/>
                  <a:gd name="T14" fmla="*/ 790544 w 790544"/>
                  <a:gd name="T15" fmla="*/ 519113 h 519113"/>
                </a:gdLst>
                <a:ahLst/>
                <a:cxnLst>
                  <a:cxn ang="T8">
                    <a:pos x="T0" y="T1"/>
                  </a:cxn>
                  <a:cxn ang="T9">
                    <a:pos x="T2" y="T3"/>
                  </a:cxn>
                  <a:cxn ang="T10">
                    <a:pos x="T4" y="T5"/>
                  </a:cxn>
                  <a:cxn ang="T11">
                    <a:pos x="T6" y="T7"/>
                  </a:cxn>
                </a:cxnLst>
                <a:rect l="T12" t="T13" r="T14" b="T15"/>
                <a:pathLst>
                  <a:path w="790544" h="519113">
                    <a:moveTo>
                      <a:pt x="0" y="0"/>
                    </a:moveTo>
                    <a:lnTo>
                      <a:pt x="790544" y="0"/>
                    </a:lnTo>
                    <a:lnTo>
                      <a:pt x="702367" y="57902"/>
                    </a:lnTo>
                    <a:lnTo>
                      <a:pt x="66125" y="57902"/>
                    </a:lnTo>
                    <a:lnTo>
                      <a:pt x="66125" y="475692"/>
                    </a:lnTo>
                    <a:lnTo>
                      <a:pt x="0" y="519113"/>
                    </a:lnTo>
                    <a:close/>
                  </a:path>
                </a:pathLst>
              </a:custGeom>
              <a:solidFill>
                <a:srgbClr val="92D050"/>
              </a:solidFill>
              <a:ln w="12700" algn="ctr">
                <a:solidFill>
                  <a:srgbClr val="41719C"/>
                </a:solidFill>
                <a:miter lim="800000"/>
                <a:headEnd/>
                <a:tailEnd/>
              </a:ln>
            </p:spPr>
            <p:txBody>
              <a:bodyPr rot="10800000" anchor="ctr"/>
              <a:lstStyle/>
              <a:p>
                <a:pPr algn="ctr" eaLnBrk="0" hangingPunct="0"/>
                <a:endParaRPr lang="en-US" sz="1800">
                  <a:latin typeface="Times New Roman" pitchFamily="18" charset="0"/>
                  <a:cs typeface="Times New Roman" pitchFamily="18" charset="0"/>
                </a:endParaRPr>
              </a:p>
            </p:txBody>
          </p:sp>
          <p:sp>
            <p:nvSpPr>
              <p:cNvPr id="53" name="Oval 52"/>
              <p:cNvSpPr/>
              <p:nvPr/>
            </p:nvSpPr>
            <p:spPr>
              <a:xfrm>
                <a:off x="2525763" y="1989136"/>
                <a:ext cx="152394" cy="152400"/>
              </a:xfrm>
              <a:prstGeom prst="ellipse">
                <a:avLst/>
              </a:prstGeom>
              <a:solidFill>
                <a:schemeClr val="tx1"/>
              </a:solidFill>
            </p:spPr>
            <p:style>
              <a:lnRef idx="0">
                <a:schemeClr val="accent2"/>
              </a:lnRef>
              <a:fillRef idx="3">
                <a:schemeClr val="accent2"/>
              </a:fillRef>
              <a:effectRef idx="3">
                <a:schemeClr val="accent2"/>
              </a:effectRef>
              <a:fontRef idx="minor">
                <a:schemeClr val="lt1"/>
              </a:fontRef>
            </p:style>
            <p:txBody>
              <a:bodyPr anchor="ctr"/>
              <a:lstStyle/>
              <a:p>
                <a:pPr algn="ctr" eaLnBrk="0" hangingPunct="0">
                  <a:defRPr/>
                </a:pPr>
                <a:endParaRPr lang="en-US" sz="1800">
                  <a:latin typeface="Times New Roman" pitchFamily="18" charset="0"/>
                  <a:cs typeface="Times New Roman" pitchFamily="18" charset="0"/>
                </a:endParaRPr>
              </a:p>
            </p:txBody>
          </p:sp>
          <p:sp>
            <p:nvSpPr>
              <p:cNvPr id="54" name="Oval 53"/>
              <p:cNvSpPr/>
              <p:nvPr/>
            </p:nvSpPr>
            <p:spPr>
              <a:xfrm>
                <a:off x="1828877" y="2447924"/>
                <a:ext cx="152394" cy="152400"/>
              </a:xfrm>
              <a:prstGeom prst="ellipse">
                <a:avLst/>
              </a:prstGeom>
              <a:solidFill>
                <a:schemeClr val="tx1"/>
              </a:solidFill>
            </p:spPr>
            <p:style>
              <a:lnRef idx="0">
                <a:schemeClr val="accent2"/>
              </a:lnRef>
              <a:fillRef idx="3">
                <a:schemeClr val="accent2"/>
              </a:fillRef>
              <a:effectRef idx="3">
                <a:schemeClr val="accent2"/>
              </a:effectRef>
              <a:fontRef idx="minor">
                <a:schemeClr val="lt1"/>
              </a:fontRef>
            </p:style>
            <p:txBody>
              <a:bodyPr anchor="ctr"/>
              <a:lstStyle/>
              <a:p>
                <a:pPr algn="ctr" eaLnBrk="0" hangingPunct="0">
                  <a:defRPr/>
                </a:pPr>
                <a:endParaRPr lang="en-US" sz="1800">
                  <a:latin typeface="Times New Roman" pitchFamily="18" charset="0"/>
                  <a:cs typeface="Times New Roman" pitchFamily="18" charset="0"/>
                </a:endParaRPr>
              </a:p>
            </p:txBody>
          </p:sp>
        </p:grpSp>
      </p:grpSp>
      <p:grpSp>
        <p:nvGrpSpPr>
          <p:cNvPr id="14" name="Group 54"/>
          <p:cNvGrpSpPr>
            <a:grpSpLocks/>
          </p:cNvGrpSpPr>
          <p:nvPr/>
        </p:nvGrpSpPr>
        <p:grpSpPr bwMode="auto">
          <a:xfrm>
            <a:off x="965200" y="5562600"/>
            <a:ext cx="7645400" cy="914400"/>
            <a:chOff x="943087" y="1989136"/>
            <a:chExt cx="7645101" cy="914400"/>
          </a:xfrm>
        </p:grpSpPr>
        <p:sp>
          <p:nvSpPr>
            <p:cNvPr id="57" name="Hexagon 56"/>
            <p:cNvSpPr/>
            <p:nvPr/>
          </p:nvSpPr>
          <p:spPr>
            <a:xfrm>
              <a:off x="943087" y="2141536"/>
              <a:ext cx="884203" cy="762000"/>
            </a:xfrm>
            <a:prstGeom prst="hexagon">
              <a:avLst/>
            </a:prstGeom>
          </p:spPr>
          <p:style>
            <a:lnRef idx="2">
              <a:schemeClr val="dk1"/>
            </a:lnRef>
            <a:fillRef idx="1">
              <a:schemeClr val="lt1"/>
            </a:fillRef>
            <a:effectRef idx="0">
              <a:schemeClr val="dk1"/>
            </a:effectRef>
            <a:fontRef idx="minor">
              <a:schemeClr val="dk1"/>
            </a:fontRef>
          </p:style>
          <p:txBody>
            <a:bodyPr anchor="ctr"/>
            <a:lstStyle/>
            <a:p>
              <a:pPr algn="ctr" eaLnBrk="0" hangingPunct="0">
                <a:defRPr/>
              </a:pPr>
              <a:r>
                <a:rPr lang="en-US" sz="3600" b="1" dirty="0">
                  <a:solidFill>
                    <a:srgbClr val="FF0000"/>
                  </a:solidFill>
                  <a:latin typeface="Times New Roman" pitchFamily="18" charset="0"/>
                  <a:cs typeface="Times New Roman" pitchFamily="18" charset="0"/>
                </a:rPr>
                <a:t>D</a:t>
              </a:r>
            </a:p>
          </p:txBody>
        </p:sp>
        <p:sp>
          <p:nvSpPr>
            <p:cNvPr id="62" name="Snip Diagonal Corner Rectangle 61"/>
            <p:cNvSpPr/>
            <p:nvPr/>
          </p:nvSpPr>
          <p:spPr>
            <a:xfrm>
              <a:off x="2590848" y="2057399"/>
              <a:ext cx="5997340" cy="846137"/>
            </a:xfrm>
            <a:prstGeom prst="snip2DiagRect">
              <a:avLst/>
            </a:prstGeom>
            <a:ln>
              <a:solidFill>
                <a:srgbClr val="0000FF"/>
              </a:solidFill>
            </a:ln>
          </p:spPr>
          <p:style>
            <a:lnRef idx="1">
              <a:schemeClr val="accent4"/>
            </a:lnRef>
            <a:fillRef idx="2">
              <a:schemeClr val="accent4"/>
            </a:fillRef>
            <a:effectRef idx="1">
              <a:schemeClr val="accent4"/>
            </a:effectRef>
            <a:fontRef idx="minor">
              <a:schemeClr val="dk1"/>
            </a:fontRef>
          </p:style>
          <p:txBody>
            <a:bodyPr anchor="ctr"/>
            <a:lstStyle/>
            <a:p>
              <a:pPr algn="ctr" eaLnBrk="0" hangingPunct="0">
                <a:spcBef>
                  <a:spcPct val="50000"/>
                </a:spcBef>
                <a:defRPr/>
              </a:pPr>
              <a:r>
                <a:rPr lang="fr-FR" sz="2800" b="1" dirty="0">
                  <a:latin typeface="Times New Roman" pitchFamily="18" charset="0"/>
                  <a:cs typeface="Times New Roman" pitchFamily="18" charset="0"/>
                </a:rPr>
                <a:t>PVC (Poli(</a:t>
              </a:r>
              <a:r>
                <a:rPr lang="fr-FR" sz="2800" b="1" dirty="0" err="1">
                  <a:latin typeface="Times New Roman" pitchFamily="18" charset="0"/>
                  <a:cs typeface="Times New Roman" pitchFamily="18" charset="0"/>
                </a:rPr>
                <a:t>vinyl</a:t>
              </a:r>
              <a:r>
                <a:rPr lang="fr-FR" sz="2800" b="1" dirty="0">
                  <a:latin typeface="Times New Roman" pitchFamily="18" charset="0"/>
                  <a:cs typeface="Times New Roman" pitchFamily="18" charset="0"/>
                </a:rPr>
                <a:t> </a:t>
              </a:r>
              <a:r>
                <a:rPr lang="fr-FR" sz="2800" b="1" dirty="0" err="1">
                  <a:latin typeface="Times New Roman" pitchFamily="18" charset="0"/>
                  <a:cs typeface="Times New Roman" pitchFamily="18" charset="0"/>
                </a:rPr>
                <a:t>clorua</a:t>
              </a:r>
              <a:r>
                <a:rPr lang="fr-FR" sz="2800" b="1" dirty="0">
                  <a:latin typeface="Times New Roman" pitchFamily="18" charset="0"/>
                  <a:cs typeface="Times New Roman" pitchFamily="18" charset="0"/>
                </a:rPr>
                <a:t>)</a:t>
              </a:r>
              <a:endParaRPr lang="en-US" sz="2800" b="1" dirty="0">
                <a:solidFill>
                  <a:schemeClr val="tx1"/>
                </a:solidFill>
                <a:latin typeface="Times New Roman" pitchFamily="18" charset="0"/>
                <a:cs typeface="Times New Roman" pitchFamily="18" charset="0"/>
              </a:endParaRPr>
            </a:p>
          </p:txBody>
        </p:sp>
        <p:grpSp>
          <p:nvGrpSpPr>
            <p:cNvPr id="22575" name="Group 62"/>
            <p:cNvGrpSpPr>
              <a:grpSpLocks/>
            </p:cNvGrpSpPr>
            <p:nvPr/>
          </p:nvGrpSpPr>
          <p:grpSpPr bwMode="auto">
            <a:xfrm>
              <a:off x="1827007" y="1989136"/>
              <a:ext cx="851104" cy="611142"/>
              <a:chOff x="1827007" y="1989136"/>
              <a:chExt cx="851104" cy="611142"/>
            </a:xfrm>
          </p:grpSpPr>
          <p:sp>
            <p:nvSpPr>
              <p:cNvPr id="22576" name="Half Frame 63"/>
              <p:cNvSpPr>
                <a:spLocks noChangeArrowheads="1"/>
              </p:cNvSpPr>
              <p:nvPr/>
            </p:nvSpPr>
            <p:spPr bwMode="auto">
              <a:xfrm rot="10800000">
                <a:off x="1827290" y="2031999"/>
                <a:ext cx="790544" cy="519112"/>
              </a:xfrm>
              <a:custGeom>
                <a:avLst/>
                <a:gdLst>
                  <a:gd name="T0" fmla="*/ 746455 w 790544"/>
                  <a:gd name="T1" fmla="*/ 28951 h 519112"/>
                  <a:gd name="T2" fmla="*/ 33062 w 790544"/>
                  <a:gd name="T3" fmla="*/ 497401 h 519112"/>
                  <a:gd name="T4" fmla="*/ 0 w 790544"/>
                  <a:gd name="T5" fmla="*/ 259556 h 519112"/>
                  <a:gd name="T6" fmla="*/ 395272 w 790544"/>
                  <a:gd name="T7" fmla="*/ 0 h 519112"/>
                  <a:gd name="T8" fmla="*/ 0 60000 65536"/>
                  <a:gd name="T9" fmla="*/ 5898240 60000 65536"/>
                  <a:gd name="T10" fmla="*/ 11796480 60000 65536"/>
                  <a:gd name="T11" fmla="*/ 17694720 60000 65536"/>
                  <a:gd name="T12" fmla="*/ 0 w 790544"/>
                  <a:gd name="T13" fmla="*/ 0 h 519112"/>
                  <a:gd name="T14" fmla="*/ 790544 w 790544"/>
                  <a:gd name="T15" fmla="*/ 519112 h 519112"/>
                </a:gdLst>
                <a:ahLst/>
                <a:cxnLst>
                  <a:cxn ang="T8">
                    <a:pos x="T0" y="T1"/>
                  </a:cxn>
                  <a:cxn ang="T9">
                    <a:pos x="T2" y="T3"/>
                  </a:cxn>
                  <a:cxn ang="T10">
                    <a:pos x="T4" y="T5"/>
                  </a:cxn>
                  <a:cxn ang="T11">
                    <a:pos x="T6" y="T7"/>
                  </a:cxn>
                </a:cxnLst>
                <a:rect l="T12" t="T13" r="T14" b="T15"/>
                <a:pathLst>
                  <a:path w="790544" h="519112">
                    <a:moveTo>
                      <a:pt x="0" y="0"/>
                    </a:moveTo>
                    <a:lnTo>
                      <a:pt x="790544" y="0"/>
                    </a:lnTo>
                    <a:lnTo>
                      <a:pt x="702367" y="57902"/>
                    </a:lnTo>
                    <a:lnTo>
                      <a:pt x="66124" y="57902"/>
                    </a:lnTo>
                    <a:lnTo>
                      <a:pt x="66124" y="475691"/>
                    </a:lnTo>
                    <a:lnTo>
                      <a:pt x="0" y="519112"/>
                    </a:lnTo>
                    <a:close/>
                  </a:path>
                </a:pathLst>
              </a:custGeom>
              <a:solidFill>
                <a:srgbClr val="92D050"/>
              </a:solidFill>
              <a:ln w="12700" algn="ctr">
                <a:solidFill>
                  <a:srgbClr val="41719C"/>
                </a:solidFill>
                <a:miter lim="800000"/>
                <a:headEnd/>
                <a:tailEnd/>
              </a:ln>
            </p:spPr>
            <p:txBody>
              <a:bodyPr rot="10800000" anchor="ctr"/>
              <a:lstStyle/>
              <a:p>
                <a:pPr algn="ctr" eaLnBrk="0" hangingPunct="0"/>
                <a:endParaRPr lang="en-US" sz="1800">
                  <a:latin typeface="Times New Roman" pitchFamily="18" charset="0"/>
                  <a:cs typeface="Times New Roman" pitchFamily="18" charset="0"/>
                </a:endParaRPr>
              </a:p>
            </p:txBody>
          </p:sp>
          <p:sp>
            <p:nvSpPr>
              <p:cNvPr id="65" name="Oval 64"/>
              <p:cNvSpPr/>
              <p:nvPr/>
            </p:nvSpPr>
            <p:spPr>
              <a:xfrm>
                <a:off x="2525763" y="1989136"/>
                <a:ext cx="152394" cy="152400"/>
              </a:xfrm>
              <a:prstGeom prst="ellipse">
                <a:avLst/>
              </a:prstGeom>
              <a:solidFill>
                <a:schemeClr val="tx1"/>
              </a:solidFill>
            </p:spPr>
            <p:style>
              <a:lnRef idx="0">
                <a:schemeClr val="accent2"/>
              </a:lnRef>
              <a:fillRef idx="3">
                <a:schemeClr val="accent2"/>
              </a:fillRef>
              <a:effectRef idx="3">
                <a:schemeClr val="accent2"/>
              </a:effectRef>
              <a:fontRef idx="minor">
                <a:schemeClr val="lt1"/>
              </a:fontRef>
            </p:style>
            <p:txBody>
              <a:bodyPr anchor="ctr"/>
              <a:lstStyle/>
              <a:p>
                <a:pPr algn="ctr" eaLnBrk="0" hangingPunct="0">
                  <a:defRPr/>
                </a:pPr>
                <a:endParaRPr lang="en-US" sz="1800">
                  <a:latin typeface="Times New Roman" pitchFamily="18" charset="0"/>
                  <a:cs typeface="Times New Roman" pitchFamily="18" charset="0"/>
                </a:endParaRPr>
              </a:p>
            </p:txBody>
          </p:sp>
          <p:sp>
            <p:nvSpPr>
              <p:cNvPr id="66" name="Oval 65"/>
              <p:cNvSpPr/>
              <p:nvPr/>
            </p:nvSpPr>
            <p:spPr>
              <a:xfrm>
                <a:off x="1828877" y="2447924"/>
                <a:ext cx="152394" cy="152400"/>
              </a:xfrm>
              <a:prstGeom prst="ellipse">
                <a:avLst/>
              </a:prstGeom>
              <a:solidFill>
                <a:schemeClr val="tx1"/>
              </a:solidFill>
            </p:spPr>
            <p:style>
              <a:lnRef idx="0">
                <a:schemeClr val="accent2"/>
              </a:lnRef>
              <a:fillRef idx="3">
                <a:schemeClr val="accent2"/>
              </a:fillRef>
              <a:effectRef idx="3">
                <a:schemeClr val="accent2"/>
              </a:effectRef>
              <a:fontRef idx="minor">
                <a:schemeClr val="lt1"/>
              </a:fontRef>
            </p:style>
            <p:txBody>
              <a:bodyPr anchor="ctr"/>
              <a:lstStyle/>
              <a:p>
                <a:pPr algn="ctr" eaLnBrk="0" hangingPunct="0">
                  <a:defRPr/>
                </a:pPr>
                <a:endParaRPr lang="en-US" sz="1800">
                  <a:latin typeface="Times New Roman" pitchFamily="18" charset="0"/>
                  <a:cs typeface="Times New Roman" pitchFamily="18" charset="0"/>
                </a:endParaRPr>
              </a:p>
            </p:txBody>
          </p:sp>
        </p:grpSp>
      </p:grpSp>
      <p:sp>
        <p:nvSpPr>
          <p:cNvPr id="3" name="Rectangle 2"/>
          <p:cNvSpPr/>
          <p:nvPr/>
        </p:nvSpPr>
        <p:spPr>
          <a:xfrm>
            <a:off x="796925" y="1981200"/>
            <a:ext cx="1263650" cy="4648200"/>
          </a:xfrm>
          <a:prstGeom prst="rect">
            <a:avLst/>
          </a:prstGeom>
          <a:solidFill>
            <a:srgbClr val="000000">
              <a:alpha val="25882"/>
            </a:srgbClr>
          </a:solidFill>
          <a:ln w="38100">
            <a:solidFill>
              <a:schemeClr val="accent1"/>
            </a:solidFill>
          </a:ln>
        </p:spPr>
        <p:style>
          <a:lnRef idx="1">
            <a:schemeClr val="accent1"/>
          </a:lnRef>
          <a:fillRef idx="2">
            <a:schemeClr val="accent1"/>
          </a:fillRef>
          <a:effectRef idx="1">
            <a:schemeClr val="accent1"/>
          </a:effectRef>
          <a:fontRef idx="minor">
            <a:schemeClr val="dk1"/>
          </a:fontRef>
        </p:style>
        <p:txBody>
          <a:bodyPr anchor="ctr"/>
          <a:lstStyle/>
          <a:p>
            <a:pPr algn="ctr" eaLnBrk="0" hangingPunct="0">
              <a:defRPr/>
            </a:pPr>
            <a:endParaRPr lang="en-US" sz="1800" dirty="0">
              <a:solidFill>
                <a:srgbClr val="0000FF"/>
              </a:solidFill>
              <a:latin typeface="Times New Roman" pitchFamily="18" charset="0"/>
              <a:cs typeface="Times New Roman" pitchFamily="18" charset="0"/>
            </a:endParaRPr>
          </a:p>
        </p:txBody>
      </p:sp>
      <p:sp>
        <p:nvSpPr>
          <p:cNvPr id="4" name="Rectangle 3"/>
          <p:cNvSpPr/>
          <p:nvPr/>
        </p:nvSpPr>
        <p:spPr>
          <a:xfrm>
            <a:off x="2667000" y="4648200"/>
            <a:ext cx="5873750" cy="698500"/>
          </a:xfrm>
          <a:prstGeom prst="rect">
            <a:avLst/>
          </a:prstGeom>
          <a:solidFill>
            <a:srgbClr val="FD5533">
              <a:alpha val="56078"/>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8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circle(in)">
                                      <p:cBhvr>
                                        <p:cTn id="7" dur="1000"/>
                                        <p:tgtEl>
                                          <p:spTgt spid="34"/>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2000"/>
                                        <p:tgtEl>
                                          <p:spTgt spid="33"/>
                                        </p:tgtEl>
                                      </p:cBhvr>
                                    </p:animEffect>
                                  </p:childTnLst>
                                </p:cTn>
                              </p:par>
                              <p:par>
                                <p:cTn id="11" presetID="8" presetClass="emph" presetSubtype="0" repeatCount="indefinite" fill="hold" grpId="1" nodeType="withEffect">
                                  <p:stCondLst>
                                    <p:cond delay="500"/>
                                  </p:stCondLst>
                                  <p:childTnLst>
                                    <p:animRot by="21600000">
                                      <p:cBhvr>
                                        <p:cTn id="12" dur="1500" fill="hold"/>
                                        <p:tgtEl>
                                          <p:spTgt spid="33"/>
                                        </p:tgtEl>
                                        <p:attrNameLst>
                                          <p:attrName>r</p:attrName>
                                        </p:attrNameLst>
                                      </p:cBhvr>
                                    </p:animRot>
                                  </p:childTnLst>
                                </p:cTn>
                              </p:par>
                            </p:childTnLst>
                          </p:cTn>
                        </p:par>
                        <p:par>
                          <p:cTn id="13" fill="hold" nodeType="afterGroup">
                            <p:stCondLst>
                              <p:cond delay="2500"/>
                            </p:stCondLst>
                            <p:childTnLst>
                              <p:par>
                                <p:cTn id="14" presetID="17" presetClass="entr" presetSubtype="8"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ppt_x</p:attrName>
                                        </p:attrNameLst>
                                      </p:cBhvr>
                                      <p:tavLst>
                                        <p:tav tm="0">
                                          <p:val>
                                            <p:strVal val="#ppt_x-#ppt_w/2"/>
                                          </p:val>
                                        </p:tav>
                                        <p:tav tm="100000">
                                          <p:val>
                                            <p:strVal val="#ppt_x"/>
                                          </p:val>
                                        </p:tav>
                                      </p:tavLst>
                                    </p:anim>
                                    <p:anim calcmode="lin" valueType="num">
                                      <p:cBhvr>
                                        <p:cTn id="17" dur="500" fill="hold"/>
                                        <p:tgtEl>
                                          <p:spTgt spid="6"/>
                                        </p:tgtEl>
                                        <p:attrNameLst>
                                          <p:attrName>ppt_y</p:attrName>
                                        </p:attrNameLst>
                                      </p:cBhvr>
                                      <p:tavLst>
                                        <p:tav tm="0">
                                          <p:val>
                                            <p:strVal val="#ppt_y"/>
                                          </p:val>
                                        </p:tav>
                                        <p:tav tm="100000">
                                          <p:val>
                                            <p:strVal val="#ppt_y"/>
                                          </p:val>
                                        </p:tav>
                                      </p:tavLst>
                                    </p:anim>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strVal val="#ppt_h"/>
                                          </p:val>
                                        </p:tav>
                                        <p:tav tm="100000">
                                          <p:val>
                                            <p:strVal val="#ppt_h"/>
                                          </p:val>
                                        </p:tav>
                                      </p:tavLst>
                                    </p:anim>
                                  </p:childTnLst>
                                </p:cTn>
                              </p:par>
                            </p:childTnLst>
                          </p:cTn>
                        </p:par>
                        <p:par>
                          <p:cTn id="20" fill="hold" nodeType="afterGroup">
                            <p:stCondLst>
                              <p:cond delay="3000"/>
                            </p:stCondLst>
                            <p:childTnLst>
                              <p:par>
                                <p:cTn id="21" presetID="17" presetClass="entr" presetSubtype="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ppt_x</p:attrName>
                                        </p:attrNameLst>
                                      </p:cBhvr>
                                      <p:tavLst>
                                        <p:tav tm="0">
                                          <p:val>
                                            <p:strVal val="#ppt_x-#ppt_w/2"/>
                                          </p:val>
                                        </p:tav>
                                        <p:tav tm="100000">
                                          <p:val>
                                            <p:strVal val="#ppt_x"/>
                                          </p:val>
                                        </p:tav>
                                      </p:tavLst>
                                    </p:anim>
                                    <p:anim calcmode="lin" valueType="num">
                                      <p:cBhvr>
                                        <p:cTn id="24" dur="500" fill="hold"/>
                                        <p:tgtEl>
                                          <p:spTgt spid="8"/>
                                        </p:tgtEl>
                                        <p:attrNameLst>
                                          <p:attrName>ppt_y</p:attrName>
                                        </p:attrNameLst>
                                      </p:cBhvr>
                                      <p:tavLst>
                                        <p:tav tm="0">
                                          <p:val>
                                            <p:strVal val="#ppt_y"/>
                                          </p:val>
                                        </p:tav>
                                        <p:tav tm="100000">
                                          <p:val>
                                            <p:strVal val="#ppt_y"/>
                                          </p:val>
                                        </p:tav>
                                      </p:tavLst>
                                    </p:anim>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strVal val="#ppt_h"/>
                                          </p:val>
                                        </p:tav>
                                        <p:tav tm="100000">
                                          <p:val>
                                            <p:strVal val="#ppt_h"/>
                                          </p:val>
                                        </p:tav>
                                      </p:tavLst>
                                    </p:anim>
                                  </p:childTnLst>
                                </p:cTn>
                              </p:par>
                            </p:childTnLst>
                          </p:cTn>
                        </p:par>
                        <p:par>
                          <p:cTn id="27" fill="hold" nodeType="afterGroup">
                            <p:stCondLst>
                              <p:cond delay="3500"/>
                            </p:stCondLst>
                            <p:childTnLst>
                              <p:par>
                                <p:cTn id="28" presetID="17" presetClass="entr" presetSubtype="8"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ppt_x</p:attrName>
                                        </p:attrNameLst>
                                      </p:cBhvr>
                                      <p:tavLst>
                                        <p:tav tm="0">
                                          <p:val>
                                            <p:strVal val="#ppt_x-#ppt_w/2"/>
                                          </p:val>
                                        </p:tav>
                                        <p:tav tm="100000">
                                          <p:val>
                                            <p:strVal val="#ppt_x"/>
                                          </p:val>
                                        </p:tav>
                                      </p:tavLst>
                                    </p:anim>
                                    <p:anim calcmode="lin" valueType="num">
                                      <p:cBhvr>
                                        <p:cTn id="31" dur="500" fill="hold"/>
                                        <p:tgtEl>
                                          <p:spTgt spid="11"/>
                                        </p:tgtEl>
                                        <p:attrNameLst>
                                          <p:attrName>ppt_y</p:attrName>
                                        </p:attrNameLst>
                                      </p:cBhvr>
                                      <p:tavLst>
                                        <p:tav tm="0">
                                          <p:val>
                                            <p:strVal val="#ppt_y"/>
                                          </p:val>
                                        </p:tav>
                                        <p:tav tm="100000">
                                          <p:val>
                                            <p:strVal val="#ppt_y"/>
                                          </p:val>
                                        </p:tav>
                                      </p:tavLst>
                                    </p:anim>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strVal val="#ppt_h"/>
                                          </p:val>
                                        </p:tav>
                                        <p:tav tm="100000">
                                          <p:val>
                                            <p:strVal val="#ppt_h"/>
                                          </p:val>
                                        </p:tav>
                                      </p:tavLst>
                                    </p:anim>
                                  </p:childTnLst>
                                </p:cTn>
                              </p:par>
                            </p:childTnLst>
                          </p:cTn>
                        </p:par>
                        <p:par>
                          <p:cTn id="34" fill="hold" nodeType="afterGroup">
                            <p:stCondLst>
                              <p:cond delay="4000"/>
                            </p:stCondLst>
                            <p:childTnLst>
                              <p:par>
                                <p:cTn id="35" presetID="17" presetClass="entr" presetSubtype="8"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ppt_x</p:attrName>
                                        </p:attrNameLst>
                                      </p:cBhvr>
                                      <p:tavLst>
                                        <p:tav tm="0">
                                          <p:val>
                                            <p:strVal val="#ppt_x-#ppt_w/2"/>
                                          </p:val>
                                        </p:tav>
                                        <p:tav tm="100000">
                                          <p:val>
                                            <p:strVal val="#ppt_x"/>
                                          </p:val>
                                        </p:tav>
                                      </p:tavLst>
                                    </p:anim>
                                    <p:anim calcmode="lin" valueType="num">
                                      <p:cBhvr>
                                        <p:cTn id="38" dur="500" fill="hold"/>
                                        <p:tgtEl>
                                          <p:spTgt spid="14"/>
                                        </p:tgtEl>
                                        <p:attrNameLst>
                                          <p:attrName>ppt_y</p:attrName>
                                        </p:attrNameLst>
                                      </p:cBhvr>
                                      <p:tavLst>
                                        <p:tav tm="0">
                                          <p:val>
                                            <p:strVal val="#ppt_y"/>
                                          </p:val>
                                        </p:tav>
                                        <p:tav tm="100000">
                                          <p:val>
                                            <p:strVal val="#ppt_y"/>
                                          </p:val>
                                        </p:tav>
                                      </p:tavLst>
                                    </p:anim>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7"/>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2" name="hammer.wav"/>
                                        </p:tgtEl>
                                      </p:cMediaNode>
                                    </p:audio>
                                  </p:subTnLst>
                                </p:cTn>
                              </p:par>
                            </p:childTnLst>
                          </p:cTn>
                        </p:par>
                        <p:par>
                          <p:cTn id="45" fill="hold" nodeType="afterGroup">
                            <p:stCondLst>
                              <p:cond delay="0"/>
                            </p:stCondLst>
                            <p:childTnLst>
                              <p:par>
                                <p:cTn id="46" presetID="1" presetClass="entr" presetSubtype="0" fill="hold" grpId="0" nodeType="afterEffect">
                                  <p:stCondLst>
                                    <p:cond delay="1000"/>
                                  </p:stCondLst>
                                  <p:childTnLst>
                                    <p:set>
                                      <p:cBhvr>
                                        <p:cTn id="47" dur="1" fill="hold">
                                          <p:stCondLst>
                                            <p:cond delay="0"/>
                                          </p:stCondLst>
                                        </p:cTn>
                                        <p:tgtEl>
                                          <p:spTgt spid="78"/>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2" name="hammer.wav"/>
                                        </p:tgtEl>
                                      </p:cMediaNode>
                                    </p:audio>
                                  </p:subTnLst>
                                </p:cTn>
                              </p:par>
                            </p:childTnLst>
                          </p:cTn>
                        </p:par>
                        <p:par>
                          <p:cTn id="48" fill="hold" nodeType="afterGroup">
                            <p:stCondLst>
                              <p:cond delay="1000"/>
                            </p:stCondLst>
                            <p:childTnLst>
                              <p:par>
                                <p:cTn id="49" presetID="1" presetClass="entr" presetSubtype="0" fill="hold" grpId="0" nodeType="afterEffect">
                                  <p:stCondLst>
                                    <p:cond delay="1000"/>
                                  </p:stCondLst>
                                  <p:childTnLst>
                                    <p:set>
                                      <p:cBhvr>
                                        <p:cTn id="50" dur="1" fill="hold">
                                          <p:stCondLst>
                                            <p:cond delay="0"/>
                                          </p:stCondLst>
                                        </p:cTn>
                                        <p:tgtEl>
                                          <p:spTgt spid="79"/>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2" name="hammer.wav"/>
                                        </p:tgtEl>
                                      </p:cMediaNode>
                                    </p:audio>
                                  </p:subTnLst>
                                </p:cTn>
                              </p:par>
                            </p:childTnLst>
                          </p:cTn>
                        </p:par>
                        <p:par>
                          <p:cTn id="51" fill="hold" nodeType="afterGroup">
                            <p:stCondLst>
                              <p:cond delay="2000"/>
                            </p:stCondLst>
                            <p:childTnLst>
                              <p:par>
                                <p:cTn id="52" presetID="1" presetClass="entr" presetSubtype="0" fill="hold" grpId="0" nodeType="afterEffect">
                                  <p:stCondLst>
                                    <p:cond delay="1000"/>
                                  </p:stCondLst>
                                  <p:childTnLst>
                                    <p:set>
                                      <p:cBhvr>
                                        <p:cTn id="53" dur="1" fill="hold">
                                          <p:stCondLst>
                                            <p:cond delay="0"/>
                                          </p:stCondLst>
                                        </p:cTn>
                                        <p:tgtEl>
                                          <p:spTgt spid="80"/>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2" name="hammer.wav"/>
                                        </p:tgtEl>
                                      </p:cMediaNode>
                                    </p:audio>
                                  </p:subTnLst>
                                </p:cTn>
                              </p:par>
                            </p:childTnLst>
                          </p:cTn>
                        </p:par>
                        <p:par>
                          <p:cTn id="54" fill="hold" nodeType="afterGroup">
                            <p:stCondLst>
                              <p:cond delay="3000"/>
                            </p:stCondLst>
                            <p:childTnLst>
                              <p:par>
                                <p:cTn id="55" presetID="1" presetClass="entr" presetSubtype="0" fill="hold" grpId="0" nodeType="afterEffect">
                                  <p:stCondLst>
                                    <p:cond delay="1000"/>
                                  </p:stCondLst>
                                  <p:childTnLst>
                                    <p:set>
                                      <p:cBhvr>
                                        <p:cTn id="56" dur="1" fill="hold">
                                          <p:stCondLst>
                                            <p:cond delay="0"/>
                                          </p:stCondLst>
                                        </p:cTn>
                                        <p:tgtEl>
                                          <p:spTgt spid="81"/>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2" name="hammer.wav"/>
                                        </p:tgtEl>
                                      </p:cMediaNode>
                                    </p:audio>
                                  </p:subTnLst>
                                </p:cTn>
                              </p:par>
                            </p:childTnLst>
                          </p:cTn>
                        </p:par>
                        <p:par>
                          <p:cTn id="57" fill="hold" nodeType="afterGroup">
                            <p:stCondLst>
                              <p:cond delay="4000"/>
                            </p:stCondLst>
                            <p:childTnLst>
                              <p:par>
                                <p:cTn id="58" presetID="1" presetClass="entr" presetSubtype="0" fill="hold" grpId="0" nodeType="afterEffect">
                                  <p:stCondLst>
                                    <p:cond delay="1000"/>
                                  </p:stCondLst>
                                  <p:childTnLst>
                                    <p:set>
                                      <p:cBhvr>
                                        <p:cTn id="59" dur="1" fill="hold">
                                          <p:stCondLst>
                                            <p:cond delay="0"/>
                                          </p:stCondLst>
                                        </p:cTn>
                                        <p:tgtEl>
                                          <p:spTgt spid="82"/>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2" name="hammer.wav"/>
                                        </p:tgtEl>
                                      </p:cMediaNode>
                                    </p:audio>
                                  </p:subTnLst>
                                </p:cTn>
                              </p:par>
                            </p:childTnLst>
                          </p:cTn>
                        </p:par>
                        <p:par>
                          <p:cTn id="60" fill="hold" nodeType="afterGroup">
                            <p:stCondLst>
                              <p:cond delay="5000"/>
                            </p:stCondLst>
                            <p:childTnLst>
                              <p:par>
                                <p:cTn id="61" presetID="1" presetClass="entr" presetSubtype="0" fill="hold" grpId="0" nodeType="afterEffect">
                                  <p:stCondLst>
                                    <p:cond delay="1000"/>
                                  </p:stCondLst>
                                  <p:childTnLst>
                                    <p:set>
                                      <p:cBhvr>
                                        <p:cTn id="62" dur="1" fill="hold">
                                          <p:stCondLst>
                                            <p:cond delay="0"/>
                                          </p:stCondLst>
                                        </p:cTn>
                                        <p:tgtEl>
                                          <p:spTgt spid="83"/>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2" name="hammer.wav"/>
                                        </p:tgtEl>
                                      </p:cMediaNode>
                                    </p:audio>
                                  </p:subTnLst>
                                </p:cTn>
                              </p:par>
                            </p:childTnLst>
                          </p:cTn>
                        </p:par>
                        <p:par>
                          <p:cTn id="63" fill="hold" nodeType="afterGroup">
                            <p:stCondLst>
                              <p:cond delay="6000"/>
                            </p:stCondLst>
                            <p:childTnLst>
                              <p:par>
                                <p:cTn id="64" presetID="1" presetClass="entr" presetSubtype="0" fill="hold" grpId="0" nodeType="afterEffect">
                                  <p:stCondLst>
                                    <p:cond delay="1000"/>
                                  </p:stCondLst>
                                  <p:childTnLst>
                                    <p:set>
                                      <p:cBhvr>
                                        <p:cTn id="65" dur="1" fill="hold">
                                          <p:stCondLst>
                                            <p:cond delay="0"/>
                                          </p:stCondLst>
                                        </p:cTn>
                                        <p:tgtEl>
                                          <p:spTgt spid="84"/>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2" name="hammer.wav"/>
                                        </p:tgtEl>
                                      </p:cMediaNode>
                                    </p:audio>
                                  </p:subTnLst>
                                </p:cTn>
                              </p:par>
                            </p:childTnLst>
                          </p:cTn>
                        </p:par>
                        <p:par>
                          <p:cTn id="66" fill="hold" nodeType="afterGroup">
                            <p:stCondLst>
                              <p:cond delay="7000"/>
                            </p:stCondLst>
                            <p:childTnLst>
                              <p:par>
                                <p:cTn id="67" presetID="1" presetClass="entr" presetSubtype="0" fill="hold" grpId="0" nodeType="afterEffect">
                                  <p:stCondLst>
                                    <p:cond delay="1000"/>
                                  </p:stCondLst>
                                  <p:childTnLst>
                                    <p:set>
                                      <p:cBhvr>
                                        <p:cTn id="68" dur="1" fill="hold">
                                          <p:stCondLst>
                                            <p:cond delay="0"/>
                                          </p:stCondLst>
                                        </p:cTn>
                                        <p:tgtEl>
                                          <p:spTgt spid="85"/>
                                        </p:tgtEl>
                                        <p:attrNameLst>
                                          <p:attrName>style.visibility</p:attrName>
                                        </p:attrNameLst>
                                      </p:cBhvr>
                                      <p:to>
                                        <p:strVal val="visible"/>
                                      </p:to>
                                    </p:set>
                                  </p:childTnLst>
                                  <p:subTnLst>
                                    <p:audio>
                                      <p:cMediaNode>
                                        <p:cTn display="0" masterRel="sameClick">
                                          <p:stCondLst>
                                            <p:cond evt="begin" delay="0">
                                              <p:tn val="67"/>
                                            </p:cond>
                                          </p:stCondLst>
                                          <p:endCondLst>
                                            <p:cond evt="onStopAudio" delay="0">
                                              <p:tgtEl>
                                                <p:sldTgt/>
                                              </p:tgtEl>
                                            </p:cond>
                                          </p:endCondLst>
                                        </p:cTn>
                                        <p:tgtEl>
                                          <p:sndTgt r:embed="rId2" name="hammer.wav"/>
                                        </p:tgtEl>
                                      </p:cMediaNode>
                                    </p:audio>
                                  </p:subTnLst>
                                </p:cTn>
                              </p:par>
                            </p:childTnLst>
                          </p:cTn>
                        </p:par>
                        <p:par>
                          <p:cTn id="69" fill="hold" nodeType="afterGroup">
                            <p:stCondLst>
                              <p:cond delay="8000"/>
                            </p:stCondLst>
                            <p:childTnLst>
                              <p:par>
                                <p:cTn id="70" presetID="1" presetClass="entr" presetSubtype="0" fill="hold" grpId="0" nodeType="afterEffect">
                                  <p:stCondLst>
                                    <p:cond delay="1000"/>
                                  </p:stCondLst>
                                  <p:childTnLst>
                                    <p:set>
                                      <p:cBhvr>
                                        <p:cTn id="71" dur="1" fill="hold">
                                          <p:stCondLst>
                                            <p:cond delay="0"/>
                                          </p:stCondLst>
                                        </p:cTn>
                                        <p:tgtEl>
                                          <p:spTgt spid="86"/>
                                        </p:tgtEl>
                                        <p:attrNameLst>
                                          <p:attrName>style.visibility</p:attrName>
                                        </p:attrNameLst>
                                      </p:cBhvr>
                                      <p:to>
                                        <p:strVal val="visible"/>
                                      </p:to>
                                    </p:set>
                                  </p:childTnLst>
                                  <p:subTnLst>
                                    <p:audio>
                                      <p:cMediaNode>
                                        <p:cTn display="0" masterRel="sameClick">
                                          <p:stCondLst>
                                            <p:cond evt="begin" delay="0">
                                              <p:tn val="70"/>
                                            </p:cond>
                                          </p:stCondLst>
                                          <p:endCondLst>
                                            <p:cond evt="onStopAudio" delay="0">
                                              <p:tgtEl>
                                                <p:sldTgt/>
                                              </p:tgtEl>
                                            </p:cond>
                                          </p:endCondLst>
                                        </p:cTn>
                                        <p:tgtEl>
                                          <p:sndTgt r:embed="rId2" name="hammer.wav"/>
                                        </p:tgtEl>
                                      </p:cMediaNode>
                                    </p:audio>
                                  </p:subTnLst>
                                </p:cTn>
                              </p:par>
                            </p:childTnLst>
                          </p:cTn>
                        </p:par>
                        <p:par>
                          <p:cTn id="72" fill="hold" nodeType="afterGroup">
                            <p:stCondLst>
                              <p:cond delay="9000"/>
                            </p:stCondLst>
                            <p:childTnLst>
                              <p:par>
                                <p:cTn id="73" presetID="1" presetClass="entr" presetSubtype="0" fill="hold" grpId="0" nodeType="afterEffect">
                                  <p:stCondLst>
                                    <p:cond delay="1000"/>
                                  </p:stCondLst>
                                  <p:childTnLst>
                                    <p:set>
                                      <p:cBhvr>
                                        <p:cTn id="74" dur="1" fill="hold">
                                          <p:stCondLst>
                                            <p:cond delay="0"/>
                                          </p:stCondLst>
                                        </p:cTn>
                                        <p:tgtEl>
                                          <p:spTgt spid="87"/>
                                        </p:tgtEl>
                                        <p:attrNameLst>
                                          <p:attrName>style.visibility</p:attrName>
                                        </p:attrNameLst>
                                      </p:cBhvr>
                                      <p:to>
                                        <p:strVal val="visible"/>
                                      </p:to>
                                    </p:set>
                                  </p:childTnLst>
                                  <p:subTnLst>
                                    <p:audio>
                                      <p:cMediaNode>
                                        <p:cTn display="0" masterRel="sameClick">
                                          <p:stCondLst>
                                            <p:cond evt="begin" delay="0">
                                              <p:tn val="73"/>
                                            </p:cond>
                                          </p:stCondLst>
                                          <p:endCondLst>
                                            <p:cond evt="onStopAudio" delay="0">
                                              <p:tgtEl>
                                                <p:sldTgt/>
                                              </p:tgtEl>
                                            </p:cond>
                                          </p:endCondLst>
                                        </p:cTn>
                                        <p:tgtEl>
                                          <p:sndTgt r:embed="rId2" name="hammer.wav"/>
                                        </p:tgtEl>
                                      </p:cMediaNode>
                                    </p:audio>
                                  </p:subTnLst>
                                </p:cTn>
                              </p:par>
                            </p:childTnLst>
                          </p:cTn>
                        </p:par>
                        <p:par>
                          <p:cTn id="75" fill="hold" nodeType="afterGroup">
                            <p:stCondLst>
                              <p:cond delay="10000"/>
                            </p:stCondLst>
                            <p:childTnLst>
                              <p:par>
                                <p:cTn id="76" presetID="1" presetClass="entr" presetSubtype="0" fill="hold" grpId="0" nodeType="afterEffect">
                                  <p:stCondLst>
                                    <p:cond delay="1000"/>
                                  </p:stCondLst>
                                  <p:childTnLst>
                                    <p:set>
                                      <p:cBhvr>
                                        <p:cTn id="77" dur="1" fill="hold">
                                          <p:stCondLst>
                                            <p:cond delay="0"/>
                                          </p:stCondLst>
                                        </p:cTn>
                                        <p:tgtEl>
                                          <p:spTgt spid="102"/>
                                        </p:tgtEl>
                                        <p:attrNameLst>
                                          <p:attrName>style.visibility</p:attrName>
                                        </p:attrNameLst>
                                      </p:cBhvr>
                                      <p:to>
                                        <p:strVal val="visible"/>
                                      </p:to>
                                    </p:set>
                                  </p:childTnLst>
                                  <p:subTnLst>
                                    <p:audio>
                                      <p:cMediaNode>
                                        <p:cTn display="0" masterRel="sameClick">
                                          <p:stCondLst>
                                            <p:cond evt="begin" delay="0">
                                              <p:tn val="76"/>
                                            </p:cond>
                                          </p:stCondLst>
                                          <p:endCondLst>
                                            <p:cond evt="onStopAudio" delay="0">
                                              <p:tgtEl>
                                                <p:sldTgt/>
                                              </p:tgtEl>
                                            </p:cond>
                                          </p:endCondLst>
                                        </p:cTn>
                                        <p:tgtEl>
                                          <p:sndTgt r:embed="rId2" name="hammer.wav"/>
                                        </p:tgtEl>
                                      </p:cMediaNode>
                                    </p:audio>
                                  </p:subTnLst>
                                </p:cTn>
                              </p:par>
                            </p:childTnLst>
                          </p:cTn>
                        </p:par>
                        <p:par>
                          <p:cTn id="78" fill="hold" nodeType="afterGroup">
                            <p:stCondLst>
                              <p:cond delay="11000"/>
                            </p:stCondLst>
                            <p:childTnLst>
                              <p:par>
                                <p:cTn id="79" presetID="1" presetClass="entr" presetSubtype="0" fill="hold" grpId="0" nodeType="afterEffect">
                                  <p:stCondLst>
                                    <p:cond delay="1000"/>
                                  </p:stCondLst>
                                  <p:childTnLst>
                                    <p:set>
                                      <p:cBhvr>
                                        <p:cTn id="80" dur="1" fill="hold">
                                          <p:stCondLst>
                                            <p:cond delay="0"/>
                                          </p:stCondLst>
                                        </p:cTn>
                                        <p:tgtEl>
                                          <p:spTgt spid="103"/>
                                        </p:tgtEl>
                                        <p:attrNameLst>
                                          <p:attrName>style.visibility</p:attrName>
                                        </p:attrNameLst>
                                      </p:cBhvr>
                                      <p:to>
                                        <p:strVal val="visible"/>
                                      </p:to>
                                    </p:set>
                                  </p:childTnLst>
                                  <p:subTnLst>
                                    <p:audio>
                                      <p:cMediaNode>
                                        <p:cTn display="0" masterRel="sameClick">
                                          <p:stCondLst>
                                            <p:cond evt="begin" delay="0">
                                              <p:tn val="79"/>
                                            </p:cond>
                                          </p:stCondLst>
                                          <p:endCondLst>
                                            <p:cond evt="onStopAudio" delay="0">
                                              <p:tgtEl>
                                                <p:sldTgt/>
                                              </p:tgtEl>
                                            </p:cond>
                                          </p:endCondLst>
                                        </p:cTn>
                                        <p:tgtEl>
                                          <p:sndTgt r:embed="rId2" name="hammer.wav"/>
                                        </p:tgtEl>
                                      </p:cMediaNode>
                                    </p:audio>
                                  </p:subTnLst>
                                </p:cTn>
                              </p:par>
                            </p:childTnLst>
                          </p:cTn>
                        </p:par>
                        <p:par>
                          <p:cTn id="81" fill="hold" nodeType="afterGroup">
                            <p:stCondLst>
                              <p:cond delay="12000"/>
                            </p:stCondLst>
                            <p:childTnLst>
                              <p:par>
                                <p:cTn id="82" presetID="1" presetClass="entr" presetSubtype="0" fill="hold" grpId="0" nodeType="afterEffect">
                                  <p:stCondLst>
                                    <p:cond delay="1000"/>
                                  </p:stCondLst>
                                  <p:childTnLst>
                                    <p:set>
                                      <p:cBhvr>
                                        <p:cTn id="83" dur="1" fill="hold">
                                          <p:stCondLst>
                                            <p:cond delay="0"/>
                                          </p:stCondLst>
                                        </p:cTn>
                                        <p:tgtEl>
                                          <p:spTgt spid="104"/>
                                        </p:tgtEl>
                                        <p:attrNameLst>
                                          <p:attrName>style.visibility</p:attrName>
                                        </p:attrNameLst>
                                      </p:cBhvr>
                                      <p:to>
                                        <p:strVal val="visible"/>
                                      </p:to>
                                    </p:set>
                                  </p:childTnLst>
                                  <p:subTnLst>
                                    <p:audio>
                                      <p:cMediaNode>
                                        <p:cTn display="0" masterRel="sameClick">
                                          <p:stCondLst>
                                            <p:cond evt="begin" delay="0">
                                              <p:tn val="82"/>
                                            </p:cond>
                                          </p:stCondLst>
                                          <p:endCondLst>
                                            <p:cond evt="onStopAudio" delay="0">
                                              <p:tgtEl>
                                                <p:sldTgt/>
                                              </p:tgtEl>
                                            </p:cond>
                                          </p:endCondLst>
                                        </p:cTn>
                                        <p:tgtEl>
                                          <p:sndTgt r:embed="rId2" name="hammer.wav"/>
                                        </p:tgtEl>
                                      </p:cMediaNode>
                                    </p:audio>
                                  </p:subTnLst>
                                </p:cTn>
                              </p:par>
                            </p:childTnLst>
                          </p:cTn>
                        </p:par>
                        <p:par>
                          <p:cTn id="84" fill="hold" nodeType="afterGroup">
                            <p:stCondLst>
                              <p:cond delay="13000"/>
                            </p:stCondLst>
                            <p:childTnLst>
                              <p:par>
                                <p:cTn id="85" presetID="1" presetClass="entr" presetSubtype="0" fill="hold" grpId="0" nodeType="afterEffect">
                                  <p:stCondLst>
                                    <p:cond delay="1000"/>
                                  </p:stCondLst>
                                  <p:childTnLst>
                                    <p:set>
                                      <p:cBhvr>
                                        <p:cTn id="86" dur="1" fill="hold">
                                          <p:stCondLst>
                                            <p:cond delay="0"/>
                                          </p:stCondLst>
                                        </p:cTn>
                                        <p:tgtEl>
                                          <p:spTgt spid="105"/>
                                        </p:tgtEl>
                                        <p:attrNameLst>
                                          <p:attrName>style.visibility</p:attrName>
                                        </p:attrNameLst>
                                      </p:cBhvr>
                                      <p:to>
                                        <p:strVal val="visible"/>
                                      </p:to>
                                    </p:set>
                                  </p:childTnLst>
                                  <p:subTnLst>
                                    <p:audio>
                                      <p:cMediaNode>
                                        <p:cTn display="0" masterRel="sameClick">
                                          <p:stCondLst>
                                            <p:cond evt="begin" delay="0">
                                              <p:tn val="85"/>
                                            </p:cond>
                                          </p:stCondLst>
                                          <p:endCondLst>
                                            <p:cond evt="onStopAudio" delay="0">
                                              <p:tgtEl>
                                                <p:sldTgt/>
                                              </p:tgtEl>
                                            </p:cond>
                                          </p:endCondLst>
                                        </p:cTn>
                                        <p:tgtEl>
                                          <p:sndTgt r:embed="rId2" name="hammer.wav"/>
                                        </p:tgtEl>
                                      </p:cMediaNode>
                                    </p:audio>
                                  </p:subTnLst>
                                </p:cTn>
                              </p:par>
                            </p:childTnLst>
                          </p:cTn>
                        </p:par>
                        <p:par>
                          <p:cTn id="87" fill="hold" nodeType="afterGroup">
                            <p:stCondLst>
                              <p:cond delay="14000"/>
                            </p:stCondLst>
                            <p:childTnLst>
                              <p:par>
                                <p:cTn id="88" presetID="1" presetClass="entr" presetSubtype="0" fill="hold" grpId="0" nodeType="afterEffect">
                                  <p:stCondLst>
                                    <p:cond delay="1000"/>
                                  </p:stCondLst>
                                  <p:childTnLst>
                                    <p:set>
                                      <p:cBhvr>
                                        <p:cTn id="89" dur="1" fill="hold">
                                          <p:stCondLst>
                                            <p:cond delay="0"/>
                                          </p:stCondLst>
                                        </p:cTn>
                                        <p:tgtEl>
                                          <p:spTgt spid="106"/>
                                        </p:tgtEl>
                                        <p:attrNameLst>
                                          <p:attrName>style.visibility</p:attrName>
                                        </p:attrNameLst>
                                      </p:cBhvr>
                                      <p:to>
                                        <p:strVal val="visible"/>
                                      </p:to>
                                    </p:set>
                                  </p:childTnLst>
                                  <p:subTnLst>
                                    <p:audio>
                                      <p:cMediaNode>
                                        <p:cTn display="0" masterRel="sameClick">
                                          <p:stCondLst>
                                            <p:cond evt="begin" delay="0">
                                              <p:tn val="88"/>
                                            </p:cond>
                                          </p:stCondLst>
                                          <p:endCondLst>
                                            <p:cond evt="onStopAudio" delay="0">
                                              <p:tgtEl>
                                                <p:sldTgt/>
                                              </p:tgtEl>
                                            </p:cond>
                                          </p:endCondLst>
                                        </p:cTn>
                                        <p:tgtEl>
                                          <p:sndTgt r:embed="rId2" name="hammer.wav"/>
                                        </p:tgtEl>
                                      </p:cMediaNode>
                                    </p:audio>
                                  </p:subTnLst>
                                </p:cTn>
                              </p:par>
                            </p:childTnLst>
                          </p:cTn>
                        </p:par>
                        <p:par>
                          <p:cTn id="90" fill="hold" nodeType="afterGroup">
                            <p:stCondLst>
                              <p:cond delay="15000"/>
                            </p:stCondLst>
                            <p:childTnLst>
                              <p:par>
                                <p:cTn id="91" presetID="1" presetClass="entr" presetSubtype="0" fill="hold" grpId="0" nodeType="afterEffect">
                                  <p:stCondLst>
                                    <p:cond delay="1000"/>
                                  </p:stCondLst>
                                  <p:childTnLst>
                                    <p:set>
                                      <p:cBhvr>
                                        <p:cTn id="92" dur="1" fill="hold">
                                          <p:stCondLst>
                                            <p:cond delay="0"/>
                                          </p:stCondLst>
                                        </p:cTn>
                                        <p:tgtEl>
                                          <p:spTgt spid="107"/>
                                        </p:tgtEl>
                                        <p:attrNameLst>
                                          <p:attrName>style.visibility</p:attrName>
                                        </p:attrNameLst>
                                      </p:cBhvr>
                                      <p:to>
                                        <p:strVal val="visible"/>
                                      </p:to>
                                    </p:set>
                                  </p:childTnLst>
                                  <p:subTnLst>
                                    <p:audio>
                                      <p:cMediaNode>
                                        <p:cTn display="0" masterRel="sameClick">
                                          <p:stCondLst>
                                            <p:cond evt="begin" delay="0">
                                              <p:tn val="91"/>
                                            </p:cond>
                                          </p:stCondLst>
                                          <p:endCondLst>
                                            <p:cond evt="onStopAudio" delay="0">
                                              <p:tgtEl>
                                                <p:sldTgt/>
                                              </p:tgtEl>
                                            </p:cond>
                                          </p:endCondLst>
                                        </p:cTn>
                                        <p:tgtEl>
                                          <p:sndTgt r:embed="rId2" name="hammer.wav"/>
                                        </p:tgtEl>
                                      </p:cMediaNode>
                                    </p:audio>
                                  </p:subTnLst>
                                </p:cTn>
                              </p:par>
                            </p:childTnLst>
                          </p:cTn>
                        </p:par>
                        <p:par>
                          <p:cTn id="93" fill="hold" nodeType="afterGroup">
                            <p:stCondLst>
                              <p:cond delay="16000"/>
                            </p:stCondLst>
                            <p:childTnLst>
                              <p:par>
                                <p:cTn id="94" presetID="1" presetClass="entr" presetSubtype="0" fill="hold" grpId="0" nodeType="afterEffect">
                                  <p:stCondLst>
                                    <p:cond delay="1000"/>
                                  </p:stCondLst>
                                  <p:childTnLst>
                                    <p:set>
                                      <p:cBhvr>
                                        <p:cTn id="95" dur="1" fill="hold">
                                          <p:stCondLst>
                                            <p:cond delay="0"/>
                                          </p:stCondLst>
                                        </p:cTn>
                                        <p:tgtEl>
                                          <p:spTgt spid="108"/>
                                        </p:tgtEl>
                                        <p:attrNameLst>
                                          <p:attrName>style.visibility</p:attrName>
                                        </p:attrNameLst>
                                      </p:cBhvr>
                                      <p:to>
                                        <p:strVal val="visible"/>
                                      </p:to>
                                    </p:set>
                                  </p:childTnLst>
                                  <p:subTnLst>
                                    <p:audio>
                                      <p:cMediaNode>
                                        <p:cTn display="0" masterRel="sameClick">
                                          <p:stCondLst>
                                            <p:cond evt="begin" delay="0">
                                              <p:tn val="94"/>
                                            </p:cond>
                                          </p:stCondLst>
                                          <p:endCondLst>
                                            <p:cond evt="onStopAudio" delay="0">
                                              <p:tgtEl>
                                                <p:sldTgt/>
                                              </p:tgtEl>
                                            </p:cond>
                                          </p:endCondLst>
                                        </p:cTn>
                                        <p:tgtEl>
                                          <p:sndTgt r:embed="rId2" name="hammer.wav"/>
                                        </p:tgtEl>
                                      </p:cMediaNode>
                                    </p:audio>
                                  </p:subTnLst>
                                </p:cTn>
                              </p:par>
                            </p:childTnLst>
                          </p:cTn>
                        </p:par>
                        <p:par>
                          <p:cTn id="96" fill="hold" nodeType="afterGroup">
                            <p:stCondLst>
                              <p:cond delay="17000"/>
                            </p:stCondLst>
                            <p:childTnLst>
                              <p:par>
                                <p:cTn id="97" presetID="1" presetClass="entr" presetSubtype="0" fill="hold" grpId="0" nodeType="afterEffect">
                                  <p:stCondLst>
                                    <p:cond delay="1000"/>
                                  </p:stCondLst>
                                  <p:childTnLst>
                                    <p:set>
                                      <p:cBhvr>
                                        <p:cTn id="98" dur="1" fill="hold">
                                          <p:stCondLst>
                                            <p:cond delay="0"/>
                                          </p:stCondLst>
                                        </p:cTn>
                                        <p:tgtEl>
                                          <p:spTgt spid="109"/>
                                        </p:tgtEl>
                                        <p:attrNameLst>
                                          <p:attrName>style.visibility</p:attrName>
                                        </p:attrNameLst>
                                      </p:cBhvr>
                                      <p:to>
                                        <p:strVal val="visible"/>
                                      </p:to>
                                    </p:set>
                                  </p:childTnLst>
                                  <p:subTnLst>
                                    <p:audio>
                                      <p:cMediaNode>
                                        <p:cTn display="0" masterRel="sameClick">
                                          <p:stCondLst>
                                            <p:cond evt="begin" delay="0">
                                              <p:tn val="97"/>
                                            </p:cond>
                                          </p:stCondLst>
                                          <p:endCondLst>
                                            <p:cond evt="onStopAudio" delay="0">
                                              <p:tgtEl>
                                                <p:sldTgt/>
                                              </p:tgtEl>
                                            </p:cond>
                                          </p:endCondLst>
                                        </p:cTn>
                                        <p:tgtEl>
                                          <p:sndTgt r:embed="rId2" name="hammer.wav"/>
                                        </p:tgtEl>
                                      </p:cMediaNode>
                                    </p:audio>
                                  </p:subTnLst>
                                </p:cTn>
                              </p:par>
                            </p:childTnLst>
                          </p:cTn>
                        </p:par>
                        <p:par>
                          <p:cTn id="99" fill="hold" nodeType="afterGroup">
                            <p:stCondLst>
                              <p:cond delay="18000"/>
                            </p:stCondLst>
                            <p:childTnLst>
                              <p:par>
                                <p:cTn id="100" presetID="1" presetClass="entr" presetSubtype="0" fill="hold" grpId="0" nodeType="afterEffect">
                                  <p:stCondLst>
                                    <p:cond delay="1000"/>
                                  </p:stCondLst>
                                  <p:childTnLst>
                                    <p:set>
                                      <p:cBhvr>
                                        <p:cTn id="101" dur="1" fill="hold">
                                          <p:stCondLst>
                                            <p:cond delay="0"/>
                                          </p:stCondLst>
                                        </p:cTn>
                                        <p:tgtEl>
                                          <p:spTgt spid="110"/>
                                        </p:tgtEl>
                                        <p:attrNameLst>
                                          <p:attrName>style.visibility</p:attrName>
                                        </p:attrNameLst>
                                      </p:cBhvr>
                                      <p:to>
                                        <p:strVal val="visible"/>
                                      </p:to>
                                    </p:set>
                                  </p:childTnLst>
                                  <p:subTnLst>
                                    <p:audio>
                                      <p:cMediaNode>
                                        <p:cTn display="0" masterRel="sameClick">
                                          <p:stCondLst>
                                            <p:cond evt="begin" delay="0">
                                              <p:tn val="100"/>
                                            </p:cond>
                                          </p:stCondLst>
                                          <p:endCondLst>
                                            <p:cond evt="onStopAudio" delay="0">
                                              <p:tgtEl>
                                                <p:sldTgt/>
                                              </p:tgtEl>
                                            </p:cond>
                                          </p:endCondLst>
                                        </p:cTn>
                                        <p:tgtEl>
                                          <p:sndTgt r:embed="rId2" name="hammer.wav"/>
                                        </p:tgtEl>
                                      </p:cMediaNode>
                                    </p:audio>
                                  </p:subTnLst>
                                </p:cTn>
                              </p:par>
                            </p:childTnLst>
                          </p:cTn>
                        </p:par>
                        <p:par>
                          <p:cTn id="102" fill="hold" nodeType="afterGroup">
                            <p:stCondLst>
                              <p:cond delay="19000"/>
                            </p:stCondLst>
                            <p:childTnLst>
                              <p:par>
                                <p:cTn id="103" presetID="1" presetClass="entr" presetSubtype="0" fill="hold" grpId="0" nodeType="afterEffect">
                                  <p:stCondLst>
                                    <p:cond delay="1000"/>
                                  </p:stCondLst>
                                  <p:childTnLst>
                                    <p:set>
                                      <p:cBhvr>
                                        <p:cTn id="104" dur="1" fill="hold">
                                          <p:stCondLst>
                                            <p:cond delay="0"/>
                                          </p:stCondLst>
                                        </p:cTn>
                                        <p:tgtEl>
                                          <p:spTgt spid="111"/>
                                        </p:tgtEl>
                                        <p:attrNameLst>
                                          <p:attrName>style.visibility</p:attrName>
                                        </p:attrNameLst>
                                      </p:cBhvr>
                                      <p:to>
                                        <p:strVal val="visible"/>
                                      </p:to>
                                    </p:set>
                                  </p:childTnLst>
                                  <p:subTnLst>
                                    <p:audio>
                                      <p:cMediaNode>
                                        <p:cTn display="0" masterRel="sameClick">
                                          <p:stCondLst>
                                            <p:cond evt="begin" delay="0">
                                              <p:tn val="103"/>
                                            </p:cond>
                                          </p:stCondLst>
                                          <p:endCondLst>
                                            <p:cond evt="onStopAudio" delay="0">
                                              <p:tgtEl>
                                                <p:sldTgt/>
                                              </p:tgtEl>
                                            </p:cond>
                                          </p:endCondLst>
                                        </p:cTn>
                                        <p:tgtEl>
                                          <p:sndTgt r:embed="rId2" name="hammer.wav"/>
                                        </p:tgtEl>
                                      </p:cMediaNode>
                                    </p:audio>
                                  </p:subTnLst>
                                </p:cTn>
                              </p:par>
                            </p:childTnLst>
                          </p:cTn>
                        </p:par>
                        <p:par>
                          <p:cTn id="105" fill="hold" nodeType="afterGroup">
                            <p:stCondLst>
                              <p:cond delay="20000"/>
                            </p:stCondLst>
                            <p:childTnLst>
                              <p:par>
                                <p:cTn id="106" presetID="1" presetClass="entr" presetSubtype="0" fill="hold" grpId="0" nodeType="afterEffect">
                                  <p:stCondLst>
                                    <p:cond delay="1000"/>
                                  </p:stCondLst>
                                  <p:childTnLst>
                                    <p:set>
                                      <p:cBhvr>
                                        <p:cTn id="107" dur="1" fill="hold">
                                          <p:stCondLst>
                                            <p:cond delay="0"/>
                                          </p:stCondLst>
                                        </p:cTn>
                                        <p:tgtEl>
                                          <p:spTgt spid="112"/>
                                        </p:tgtEl>
                                        <p:attrNameLst>
                                          <p:attrName>style.visibility</p:attrName>
                                        </p:attrNameLst>
                                      </p:cBhvr>
                                      <p:to>
                                        <p:strVal val="visible"/>
                                      </p:to>
                                    </p:set>
                                  </p:childTnLst>
                                  <p:subTnLst>
                                    <p:audio>
                                      <p:cMediaNode>
                                        <p:cTn display="0" masterRel="sameClick">
                                          <p:stCondLst>
                                            <p:cond evt="begin" delay="0">
                                              <p:tn val="106"/>
                                            </p:cond>
                                          </p:stCondLst>
                                          <p:endCondLst>
                                            <p:cond evt="onStopAudio" delay="0">
                                              <p:tgtEl>
                                                <p:sldTgt/>
                                              </p:tgtEl>
                                            </p:cond>
                                          </p:endCondLst>
                                        </p:cTn>
                                        <p:tgtEl>
                                          <p:sndTgt r:embed="rId2" name="hammer.wav"/>
                                        </p:tgtEl>
                                      </p:cMediaNode>
                                    </p:audio>
                                  </p:subTnLst>
                                </p:cTn>
                              </p:par>
                            </p:childTnLst>
                          </p:cTn>
                        </p:par>
                        <p:par>
                          <p:cTn id="108" fill="hold" nodeType="afterGroup">
                            <p:stCondLst>
                              <p:cond delay="21000"/>
                            </p:stCondLst>
                            <p:childTnLst>
                              <p:par>
                                <p:cTn id="109" presetID="1" presetClass="entr" presetSubtype="0" fill="hold" grpId="0" nodeType="afterEffect">
                                  <p:stCondLst>
                                    <p:cond delay="1000"/>
                                  </p:stCondLst>
                                  <p:childTnLst>
                                    <p:set>
                                      <p:cBhvr>
                                        <p:cTn id="110" dur="1" fill="hold">
                                          <p:stCondLst>
                                            <p:cond delay="0"/>
                                          </p:stCondLst>
                                        </p:cTn>
                                        <p:tgtEl>
                                          <p:spTgt spid="113"/>
                                        </p:tgtEl>
                                        <p:attrNameLst>
                                          <p:attrName>style.visibility</p:attrName>
                                        </p:attrNameLst>
                                      </p:cBhvr>
                                      <p:to>
                                        <p:strVal val="visible"/>
                                      </p:to>
                                    </p:set>
                                  </p:childTnLst>
                                  <p:subTnLst>
                                    <p:audio>
                                      <p:cMediaNode>
                                        <p:cTn display="0" masterRel="sameClick">
                                          <p:stCondLst>
                                            <p:cond evt="begin" delay="0">
                                              <p:tn val="109"/>
                                            </p:cond>
                                          </p:stCondLst>
                                          <p:endCondLst>
                                            <p:cond evt="onStopAudio" delay="0">
                                              <p:tgtEl>
                                                <p:sldTgt/>
                                              </p:tgtEl>
                                            </p:cond>
                                          </p:endCondLst>
                                        </p:cTn>
                                        <p:tgtEl>
                                          <p:sndTgt r:embed="rId2" name="hammer.wav"/>
                                        </p:tgtEl>
                                      </p:cMediaNode>
                                    </p:audio>
                                  </p:subTnLst>
                                </p:cTn>
                              </p:par>
                            </p:childTnLst>
                          </p:cTn>
                        </p:par>
                        <p:par>
                          <p:cTn id="111" fill="hold" nodeType="afterGroup">
                            <p:stCondLst>
                              <p:cond delay="22000"/>
                            </p:stCondLst>
                            <p:childTnLst>
                              <p:par>
                                <p:cTn id="112" presetID="1" presetClass="entr" presetSubtype="0" fill="hold" grpId="0" nodeType="afterEffect">
                                  <p:stCondLst>
                                    <p:cond delay="1000"/>
                                  </p:stCondLst>
                                  <p:childTnLst>
                                    <p:set>
                                      <p:cBhvr>
                                        <p:cTn id="113" dur="1" fill="hold">
                                          <p:stCondLst>
                                            <p:cond delay="0"/>
                                          </p:stCondLst>
                                        </p:cTn>
                                        <p:tgtEl>
                                          <p:spTgt spid="114"/>
                                        </p:tgtEl>
                                        <p:attrNameLst>
                                          <p:attrName>style.visibility</p:attrName>
                                        </p:attrNameLst>
                                      </p:cBhvr>
                                      <p:to>
                                        <p:strVal val="visible"/>
                                      </p:to>
                                    </p:set>
                                  </p:childTnLst>
                                  <p:subTnLst>
                                    <p:audio>
                                      <p:cMediaNode>
                                        <p:cTn display="0" masterRel="sameClick">
                                          <p:stCondLst>
                                            <p:cond evt="begin" delay="0">
                                              <p:tn val="112"/>
                                            </p:cond>
                                          </p:stCondLst>
                                          <p:endCondLst>
                                            <p:cond evt="onStopAudio" delay="0">
                                              <p:tgtEl>
                                                <p:sldTgt/>
                                              </p:tgtEl>
                                            </p:cond>
                                          </p:endCondLst>
                                        </p:cTn>
                                        <p:tgtEl>
                                          <p:sndTgt r:embed="rId2" name="hammer.wav"/>
                                        </p:tgtEl>
                                      </p:cMediaNode>
                                    </p:audio>
                                  </p:subTnLst>
                                </p:cTn>
                              </p:par>
                            </p:childTnLst>
                          </p:cTn>
                        </p:par>
                        <p:par>
                          <p:cTn id="114" fill="hold" nodeType="afterGroup">
                            <p:stCondLst>
                              <p:cond delay="23000"/>
                            </p:stCondLst>
                            <p:childTnLst>
                              <p:par>
                                <p:cTn id="115" presetID="1" presetClass="entr" presetSubtype="0" fill="hold" grpId="0" nodeType="afterEffect">
                                  <p:stCondLst>
                                    <p:cond delay="1000"/>
                                  </p:stCondLst>
                                  <p:childTnLst>
                                    <p:set>
                                      <p:cBhvr>
                                        <p:cTn id="116" dur="1" fill="hold">
                                          <p:stCondLst>
                                            <p:cond delay="0"/>
                                          </p:stCondLst>
                                        </p:cTn>
                                        <p:tgtEl>
                                          <p:spTgt spid="115"/>
                                        </p:tgtEl>
                                        <p:attrNameLst>
                                          <p:attrName>style.visibility</p:attrName>
                                        </p:attrNameLst>
                                      </p:cBhvr>
                                      <p:to>
                                        <p:strVal val="visible"/>
                                      </p:to>
                                    </p:set>
                                  </p:childTnLst>
                                  <p:subTnLst>
                                    <p:audio>
                                      <p:cMediaNode>
                                        <p:cTn display="0" masterRel="sameClick">
                                          <p:stCondLst>
                                            <p:cond evt="begin" delay="0">
                                              <p:tn val="115"/>
                                            </p:cond>
                                          </p:stCondLst>
                                          <p:endCondLst>
                                            <p:cond evt="onStopAudio" delay="0">
                                              <p:tgtEl>
                                                <p:sldTgt/>
                                              </p:tgtEl>
                                            </p:cond>
                                          </p:endCondLst>
                                        </p:cTn>
                                        <p:tgtEl>
                                          <p:sndTgt r:embed="rId2" name="hammer.wav"/>
                                        </p:tgtEl>
                                      </p:cMediaNode>
                                    </p:audio>
                                  </p:subTnLst>
                                </p:cTn>
                              </p:par>
                            </p:childTnLst>
                          </p:cTn>
                        </p:par>
                        <p:par>
                          <p:cTn id="117" fill="hold" nodeType="afterGroup">
                            <p:stCondLst>
                              <p:cond delay="24000"/>
                            </p:stCondLst>
                            <p:childTnLst>
                              <p:par>
                                <p:cTn id="118" presetID="1" presetClass="entr" presetSubtype="0" fill="hold" grpId="0" nodeType="afterEffect">
                                  <p:stCondLst>
                                    <p:cond delay="1000"/>
                                  </p:stCondLst>
                                  <p:childTnLst>
                                    <p:set>
                                      <p:cBhvr>
                                        <p:cTn id="119" dur="1" fill="hold">
                                          <p:stCondLst>
                                            <p:cond delay="0"/>
                                          </p:stCondLst>
                                        </p:cTn>
                                        <p:tgtEl>
                                          <p:spTgt spid="116"/>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2" name="hammer.wav"/>
                                        </p:tgtEl>
                                      </p:cMediaNode>
                                    </p:audio>
                                  </p:subTnLst>
                                </p:cTn>
                              </p:par>
                            </p:childTnLst>
                          </p:cTn>
                        </p:par>
                        <p:par>
                          <p:cTn id="120" fill="hold" nodeType="afterGroup">
                            <p:stCondLst>
                              <p:cond delay="25000"/>
                            </p:stCondLst>
                            <p:childTnLst>
                              <p:par>
                                <p:cTn id="121" presetID="1" presetClass="entr" presetSubtype="0" fill="hold" grpId="0" nodeType="afterEffect">
                                  <p:stCondLst>
                                    <p:cond delay="1000"/>
                                  </p:stCondLst>
                                  <p:childTnLst>
                                    <p:set>
                                      <p:cBhvr>
                                        <p:cTn id="122" dur="1" fill="hold">
                                          <p:stCondLst>
                                            <p:cond delay="0"/>
                                          </p:stCondLst>
                                        </p:cTn>
                                        <p:tgtEl>
                                          <p:spTgt spid="117"/>
                                        </p:tgtEl>
                                        <p:attrNameLst>
                                          <p:attrName>style.visibility</p:attrName>
                                        </p:attrNameLst>
                                      </p:cBhvr>
                                      <p:to>
                                        <p:strVal val="visible"/>
                                      </p:to>
                                    </p:set>
                                  </p:childTnLst>
                                  <p:subTnLst>
                                    <p:audio>
                                      <p:cMediaNode>
                                        <p:cTn display="0" masterRel="sameClick">
                                          <p:stCondLst>
                                            <p:cond evt="begin" delay="0">
                                              <p:tn val="121"/>
                                            </p:cond>
                                          </p:stCondLst>
                                          <p:endCondLst>
                                            <p:cond evt="onStopAudio" delay="0">
                                              <p:tgtEl>
                                                <p:sldTgt/>
                                              </p:tgtEl>
                                            </p:cond>
                                          </p:endCondLst>
                                        </p:cTn>
                                        <p:tgtEl>
                                          <p:sndTgt r:embed="rId2" name="hammer.wav"/>
                                        </p:tgtEl>
                                      </p:cMediaNode>
                                    </p:audio>
                                  </p:subTnLst>
                                </p:cTn>
                              </p:par>
                            </p:childTnLst>
                          </p:cTn>
                        </p:par>
                        <p:par>
                          <p:cTn id="123" fill="hold" nodeType="afterGroup">
                            <p:stCondLst>
                              <p:cond delay="26000"/>
                            </p:stCondLst>
                            <p:childTnLst>
                              <p:par>
                                <p:cTn id="124" presetID="1" presetClass="entr" presetSubtype="0" fill="hold" grpId="0" nodeType="afterEffect">
                                  <p:stCondLst>
                                    <p:cond delay="1000"/>
                                  </p:stCondLst>
                                  <p:childTnLst>
                                    <p:set>
                                      <p:cBhvr>
                                        <p:cTn id="125" dur="1" fill="hold">
                                          <p:stCondLst>
                                            <p:cond delay="0"/>
                                          </p:stCondLst>
                                        </p:cTn>
                                        <p:tgtEl>
                                          <p:spTgt spid="118"/>
                                        </p:tgtEl>
                                        <p:attrNameLst>
                                          <p:attrName>style.visibility</p:attrName>
                                        </p:attrNameLst>
                                      </p:cBhvr>
                                      <p:to>
                                        <p:strVal val="visible"/>
                                      </p:to>
                                    </p:set>
                                  </p:childTnLst>
                                  <p:subTnLst>
                                    <p:audio>
                                      <p:cMediaNode>
                                        <p:cTn display="0" masterRel="sameClick">
                                          <p:stCondLst>
                                            <p:cond evt="begin" delay="0">
                                              <p:tn val="124"/>
                                            </p:cond>
                                          </p:stCondLst>
                                          <p:endCondLst>
                                            <p:cond evt="onStopAudio" delay="0">
                                              <p:tgtEl>
                                                <p:sldTgt/>
                                              </p:tgtEl>
                                            </p:cond>
                                          </p:endCondLst>
                                        </p:cTn>
                                        <p:tgtEl>
                                          <p:sndTgt r:embed="rId2" name="hammer.wav"/>
                                        </p:tgtEl>
                                      </p:cMediaNode>
                                    </p:audio>
                                  </p:subTnLst>
                                </p:cTn>
                              </p:par>
                            </p:childTnLst>
                          </p:cTn>
                        </p:par>
                        <p:par>
                          <p:cTn id="126" fill="hold" nodeType="afterGroup">
                            <p:stCondLst>
                              <p:cond delay="27000"/>
                            </p:stCondLst>
                            <p:childTnLst>
                              <p:par>
                                <p:cTn id="127" presetID="1" presetClass="entr" presetSubtype="0" fill="hold" grpId="0" nodeType="afterEffect">
                                  <p:stCondLst>
                                    <p:cond delay="1000"/>
                                  </p:stCondLst>
                                  <p:childTnLst>
                                    <p:set>
                                      <p:cBhvr>
                                        <p:cTn id="128" dur="1" fill="hold">
                                          <p:stCondLst>
                                            <p:cond delay="0"/>
                                          </p:stCondLst>
                                        </p:cTn>
                                        <p:tgtEl>
                                          <p:spTgt spid="119"/>
                                        </p:tgtEl>
                                        <p:attrNameLst>
                                          <p:attrName>style.visibility</p:attrName>
                                        </p:attrNameLst>
                                      </p:cBhvr>
                                      <p:to>
                                        <p:strVal val="visible"/>
                                      </p:to>
                                    </p:set>
                                  </p:childTnLst>
                                  <p:subTnLst>
                                    <p:audio>
                                      <p:cMediaNode>
                                        <p:cTn display="0" masterRel="sameClick">
                                          <p:stCondLst>
                                            <p:cond evt="begin" delay="0">
                                              <p:tn val="127"/>
                                            </p:cond>
                                          </p:stCondLst>
                                          <p:endCondLst>
                                            <p:cond evt="onStopAudio" delay="0">
                                              <p:tgtEl>
                                                <p:sldTgt/>
                                              </p:tgtEl>
                                            </p:cond>
                                          </p:endCondLst>
                                        </p:cTn>
                                        <p:tgtEl>
                                          <p:sndTgt r:embed="rId2" name="hammer.wav"/>
                                        </p:tgtEl>
                                      </p:cMediaNode>
                                    </p:audio>
                                  </p:subTnLst>
                                </p:cTn>
                              </p:par>
                            </p:childTnLst>
                          </p:cTn>
                        </p:par>
                        <p:par>
                          <p:cTn id="129" fill="hold" nodeType="afterGroup">
                            <p:stCondLst>
                              <p:cond delay="28000"/>
                            </p:stCondLst>
                            <p:childTnLst>
                              <p:par>
                                <p:cTn id="130" presetID="1" presetClass="entr" presetSubtype="0" fill="hold" grpId="0" nodeType="afterEffect">
                                  <p:stCondLst>
                                    <p:cond delay="1000"/>
                                  </p:stCondLst>
                                  <p:childTnLst>
                                    <p:set>
                                      <p:cBhvr>
                                        <p:cTn id="131" dur="1" fill="hold">
                                          <p:stCondLst>
                                            <p:cond delay="0"/>
                                          </p:stCondLst>
                                        </p:cTn>
                                        <p:tgtEl>
                                          <p:spTgt spid="120"/>
                                        </p:tgtEl>
                                        <p:attrNameLst>
                                          <p:attrName>style.visibility</p:attrName>
                                        </p:attrNameLst>
                                      </p:cBhvr>
                                      <p:to>
                                        <p:strVal val="visible"/>
                                      </p:to>
                                    </p:set>
                                  </p:childTnLst>
                                  <p:subTnLst>
                                    <p:audio>
                                      <p:cMediaNode>
                                        <p:cTn display="0" masterRel="sameClick">
                                          <p:stCondLst>
                                            <p:cond evt="begin" delay="0">
                                              <p:tn val="130"/>
                                            </p:cond>
                                          </p:stCondLst>
                                          <p:endCondLst>
                                            <p:cond evt="onStopAudio" delay="0">
                                              <p:tgtEl>
                                                <p:sldTgt/>
                                              </p:tgtEl>
                                            </p:cond>
                                          </p:endCondLst>
                                        </p:cTn>
                                        <p:tgtEl>
                                          <p:sndTgt r:embed="rId2" name="hammer.wav"/>
                                        </p:tgtEl>
                                      </p:cMediaNode>
                                    </p:audio>
                                  </p:subTnLst>
                                </p:cTn>
                              </p:par>
                            </p:childTnLst>
                          </p:cTn>
                        </p:par>
                        <p:par>
                          <p:cTn id="132" fill="hold" nodeType="afterGroup">
                            <p:stCondLst>
                              <p:cond delay="29000"/>
                            </p:stCondLst>
                            <p:childTnLst>
                              <p:par>
                                <p:cTn id="133" presetID="1" presetClass="entr" presetSubtype="0" fill="hold" grpId="0" nodeType="afterEffect">
                                  <p:stCondLst>
                                    <p:cond delay="1000"/>
                                  </p:stCondLst>
                                  <p:childTnLst>
                                    <p:set>
                                      <p:cBhvr>
                                        <p:cTn id="134" dur="1" fill="hold">
                                          <p:stCondLst>
                                            <p:cond delay="0"/>
                                          </p:stCondLst>
                                        </p:cTn>
                                        <p:tgtEl>
                                          <p:spTgt spid="121"/>
                                        </p:tgtEl>
                                        <p:attrNameLst>
                                          <p:attrName>style.visibility</p:attrName>
                                        </p:attrNameLst>
                                      </p:cBhvr>
                                      <p:to>
                                        <p:strVal val="visible"/>
                                      </p:to>
                                    </p:set>
                                  </p:childTnLst>
                                  <p:subTnLst>
                                    <p:audio>
                                      <p:cMediaNode>
                                        <p:cTn display="0" masterRel="sameClick">
                                          <p:stCondLst>
                                            <p:cond evt="begin" delay="0">
                                              <p:tn val="133"/>
                                            </p:cond>
                                          </p:stCondLst>
                                          <p:endCondLst>
                                            <p:cond evt="onStopAudio" delay="0">
                                              <p:tgtEl>
                                                <p:sldTgt/>
                                              </p:tgtEl>
                                            </p:cond>
                                          </p:endCondLst>
                                        </p:cTn>
                                        <p:tgtEl>
                                          <p:sndTgt r:embed="rId3" name="laser.wav"/>
                                        </p:tgtEl>
                                      </p:cMediaNode>
                                    </p:audio>
                                  </p:subTnLst>
                                </p:cTn>
                              </p:par>
                            </p:childTnLst>
                          </p:cTn>
                        </p:par>
                      </p:childTnLst>
                    </p:cTn>
                  </p:par>
                  <p:par>
                    <p:cTn id="135" fill="hold" nodeType="clickPar">
                      <p:stCondLst>
                        <p:cond delay="indefinite"/>
                      </p:stCondLst>
                      <p:childTnLst>
                        <p:par>
                          <p:cTn id="136" fill="hold" nodeType="withGroup">
                            <p:stCondLst>
                              <p:cond delay="0"/>
                            </p:stCondLst>
                            <p:childTnLst>
                              <p:par>
                                <p:cTn id="137" presetID="6" presetClass="entr" presetSubtype="16" fill="hold" grpId="0" nodeType="clickEffect">
                                  <p:stCondLst>
                                    <p:cond delay="0"/>
                                  </p:stCondLst>
                                  <p:childTnLst>
                                    <p:set>
                                      <p:cBhvr>
                                        <p:cTn id="138" dur="1" fill="hold">
                                          <p:stCondLst>
                                            <p:cond delay="0"/>
                                          </p:stCondLst>
                                        </p:cTn>
                                        <p:tgtEl>
                                          <p:spTgt spid="4"/>
                                        </p:tgtEl>
                                        <p:attrNameLst>
                                          <p:attrName>style.visibility</p:attrName>
                                        </p:attrNameLst>
                                      </p:cBhvr>
                                      <p:to>
                                        <p:strVal val="visible"/>
                                      </p:to>
                                    </p:set>
                                    <p:animEffect transition="in" filter="circle(in)">
                                      <p:cBhvr>
                                        <p:cTn id="13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4"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ounded Rectangle 78"/>
          <p:cNvSpPr/>
          <p:nvPr/>
        </p:nvSpPr>
        <p:spPr>
          <a:xfrm>
            <a:off x="84138" y="76200"/>
            <a:ext cx="8983662" cy="6705600"/>
          </a:xfrm>
          <a:prstGeom prst="roundRect">
            <a:avLst>
              <a:gd name="adj" fmla="val 1382"/>
            </a:avLst>
          </a:prstGeom>
          <a:pattFill prst="dotGrid">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latin typeface="Times New Roman" pitchFamily="18" charset="0"/>
              <a:cs typeface="Times New Roman" pitchFamily="18" charset="0"/>
            </a:endParaRPr>
          </a:p>
        </p:txBody>
      </p:sp>
      <p:sp>
        <p:nvSpPr>
          <p:cNvPr id="33" name="AutoShape 110"/>
          <p:cNvSpPr>
            <a:spLocks noChangeArrowheads="1"/>
          </p:cNvSpPr>
          <p:nvPr/>
        </p:nvSpPr>
        <p:spPr bwMode="auto">
          <a:xfrm>
            <a:off x="76200" y="15875"/>
            <a:ext cx="1828800" cy="1828800"/>
          </a:xfrm>
          <a:prstGeom prst="sun">
            <a:avLst>
              <a:gd name="adj" fmla="val 19880"/>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fontAlgn="auto">
              <a:spcBef>
                <a:spcPts val="0"/>
              </a:spcBef>
              <a:spcAft>
                <a:spcPts val="0"/>
              </a:spcAft>
              <a:defRPr/>
            </a:pPr>
            <a:endParaRPr lang="en-US" sz="1800"/>
          </a:p>
        </p:txBody>
      </p:sp>
      <p:sp>
        <p:nvSpPr>
          <p:cNvPr id="34" name="WordArt 111"/>
          <p:cNvSpPr>
            <a:spLocks noChangeArrowheads="1" noChangeShapeType="1" noTextEdit="1"/>
          </p:cNvSpPr>
          <p:nvPr/>
        </p:nvSpPr>
        <p:spPr bwMode="auto">
          <a:xfrm>
            <a:off x="595313" y="685800"/>
            <a:ext cx="852487" cy="381000"/>
          </a:xfrm>
          <a:prstGeom prst="rect">
            <a:avLst/>
          </a:prstGeom>
        </p:spPr>
        <p:txBody>
          <a:bodyPr wrap="none" fromWordArt="1">
            <a:prstTxWarp prst="textPlain">
              <a:avLst>
                <a:gd name="adj" fmla="val 50000"/>
              </a:avLst>
            </a:prstTxWarp>
          </a:bodyPr>
          <a:lstStyle/>
          <a:p>
            <a:pPr algn="ctr"/>
            <a:r>
              <a:rPr lang="en-US" sz="4000" b="1" kern="10">
                <a:ln w="17780">
                  <a:solidFill>
                    <a:srgbClr val="000000"/>
                  </a:solidFill>
                  <a:miter lim="800000"/>
                  <a:headEnd/>
                  <a:tailEnd/>
                </a:ln>
                <a:solidFill>
                  <a:srgbClr val="FF0000"/>
                </a:solidFill>
                <a:effectLst>
                  <a:outerShdw algn="tl" rotWithShape="0">
                    <a:srgbClr val="000000"/>
                  </a:outerShdw>
                </a:effectLst>
                <a:latin typeface="Times New Roman"/>
                <a:cs typeface="Times New Roman"/>
              </a:rPr>
              <a:t>Câu 2</a:t>
            </a:r>
          </a:p>
        </p:txBody>
      </p:sp>
      <p:grpSp>
        <p:nvGrpSpPr>
          <p:cNvPr id="23557" name="Group 5"/>
          <p:cNvGrpSpPr>
            <a:grpSpLocks/>
          </p:cNvGrpSpPr>
          <p:nvPr/>
        </p:nvGrpSpPr>
        <p:grpSpPr bwMode="auto">
          <a:xfrm>
            <a:off x="7605713" y="260350"/>
            <a:ext cx="1503362" cy="1512888"/>
            <a:chOff x="2789" y="1625"/>
            <a:chExt cx="907" cy="907"/>
          </a:xfrm>
        </p:grpSpPr>
        <p:sp>
          <p:nvSpPr>
            <p:cNvPr id="23638" name="Oval 6"/>
            <p:cNvSpPr>
              <a:spLocks noChangeArrowheads="1"/>
            </p:cNvSpPr>
            <p:nvPr/>
          </p:nvSpPr>
          <p:spPr bwMode="gray">
            <a:xfrm>
              <a:off x="2789" y="1625"/>
              <a:ext cx="907" cy="907"/>
            </a:xfrm>
            <a:prstGeom prst="ellipse">
              <a:avLst/>
            </a:prstGeom>
            <a:gradFill rotWithShape="1">
              <a:gsLst>
                <a:gs pos="0">
                  <a:srgbClr val="FFFFFF"/>
                </a:gs>
                <a:gs pos="50000">
                  <a:srgbClr val="83A6A7"/>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sz="1800">
                <a:latin typeface="Calibri" pitchFamily="34" charset="0"/>
                <a:cs typeface="Arial" charset="0"/>
              </a:endParaRPr>
            </a:p>
          </p:txBody>
        </p:sp>
        <p:sp>
          <p:nvSpPr>
            <p:cNvPr id="23639" name="Oval 7"/>
            <p:cNvSpPr>
              <a:spLocks noChangeArrowheads="1"/>
            </p:cNvSpPr>
            <p:nvPr/>
          </p:nvSpPr>
          <p:spPr bwMode="gray">
            <a:xfrm>
              <a:off x="2789" y="1625"/>
              <a:ext cx="907" cy="907"/>
            </a:xfrm>
            <a:prstGeom prst="ellipse">
              <a:avLst/>
            </a:prstGeom>
            <a:gradFill rotWithShape="1">
              <a:gsLst>
                <a:gs pos="0">
                  <a:srgbClr val="83A6A7">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sz="1800">
                <a:latin typeface="Calibri" pitchFamily="34" charset="0"/>
                <a:cs typeface="Arial" charset="0"/>
              </a:endParaRPr>
            </a:p>
          </p:txBody>
        </p:sp>
        <p:sp>
          <p:nvSpPr>
            <p:cNvPr id="23640" name="Oval 8"/>
            <p:cNvSpPr>
              <a:spLocks noChangeArrowheads="1"/>
            </p:cNvSpPr>
            <p:nvPr/>
          </p:nvSpPr>
          <p:spPr bwMode="gray">
            <a:xfrm>
              <a:off x="2849" y="1684"/>
              <a:ext cx="787" cy="788"/>
            </a:xfrm>
            <a:prstGeom prst="ellipse">
              <a:avLst/>
            </a:prstGeom>
            <a:gradFill rotWithShape="1">
              <a:gsLst>
                <a:gs pos="0">
                  <a:srgbClr val="475A5A"/>
                </a:gs>
                <a:gs pos="50000">
                  <a:srgbClr val="83A6A7"/>
                </a:gs>
                <a:gs pos="100000">
                  <a:srgbClr val="475A5A"/>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sz="1800">
                <a:latin typeface="Calibri" pitchFamily="34" charset="0"/>
                <a:cs typeface="Arial" charset="0"/>
              </a:endParaRPr>
            </a:p>
          </p:txBody>
        </p:sp>
        <p:sp>
          <p:nvSpPr>
            <p:cNvPr id="23641" name="Oval 9"/>
            <p:cNvSpPr>
              <a:spLocks noChangeArrowheads="1"/>
            </p:cNvSpPr>
            <p:nvPr/>
          </p:nvSpPr>
          <p:spPr bwMode="gray">
            <a:xfrm>
              <a:off x="2849" y="1686"/>
              <a:ext cx="787" cy="788"/>
            </a:xfrm>
            <a:prstGeom prst="ellipse">
              <a:avLst/>
            </a:prstGeom>
            <a:gradFill rotWithShape="1">
              <a:gsLst>
                <a:gs pos="0">
                  <a:srgbClr val="53696A"/>
                </a:gs>
                <a:gs pos="100000">
                  <a:srgbClr val="83A6A7">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sz="1800">
                <a:latin typeface="Calibri" pitchFamily="34" charset="0"/>
                <a:cs typeface="Arial" charset="0"/>
              </a:endParaRPr>
            </a:p>
          </p:txBody>
        </p:sp>
        <p:sp>
          <p:nvSpPr>
            <p:cNvPr id="23642" name="Oval 10"/>
            <p:cNvSpPr>
              <a:spLocks noChangeArrowheads="1"/>
            </p:cNvSpPr>
            <p:nvPr/>
          </p:nvSpPr>
          <p:spPr bwMode="gray">
            <a:xfrm>
              <a:off x="2888" y="1724"/>
              <a:ext cx="709" cy="709"/>
            </a:xfrm>
            <a:prstGeom prst="ellipse">
              <a:avLst/>
            </a:prstGeom>
            <a:solidFill>
              <a:srgbClr val="000000"/>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sz="1800">
                <a:latin typeface="Calibri" pitchFamily="34" charset="0"/>
                <a:cs typeface="Arial" charset="0"/>
              </a:endParaRPr>
            </a:p>
          </p:txBody>
        </p:sp>
        <p:grpSp>
          <p:nvGrpSpPr>
            <p:cNvPr id="23643" name="Group 11"/>
            <p:cNvGrpSpPr>
              <a:grpSpLocks/>
            </p:cNvGrpSpPr>
            <p:nvPr/>
          </p:nvGrpSpPr>
          <p:grpSpPr bwMode="auto">
            <a:xfrm>
              <a:off x="2899" y="1735"/>
              <a:ext cx="687" cy="688"/>
              <a:chOff x="4166" y="1706"/>
              <a:chExt cx="1252" cy="1252"/>
            </a:xfrm>
          </p:grpSpPr>
          <p:sp>
            <p:nvSpPr>
              <p:cNvPr id="23644" name="Oval 12"/>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a:latin typeface="Calibri" pitchFamily="34" charset="0"/>
                  <a:cs typeface="Arial" charset="0"/>
                </a:endParaRPr>
              </a:p>
            </p:txBody>
          </p:sp>
          <p:sp>
            <p:nvSpPr>
              <p:cNvPr id="23645" name="Oval 13"/>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a:latin typeface="Calibri" pitchFamily="34" charset="0"/>
                  <a:cs typeface="Arial" charset="0"/>
                </a:endParaRPr>
              </a:p>
            </p:txBody>
          </p:sp>
          <p:sp>
            <p:nvSpPr>
              <p:cNvPr id="23646" name="Oval 14"/>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a:latin typeface="Calibri" pitchFamily="34" charset="0"/>
                  <a:cs typeface="Arial" charset="0"/>
                </a:endParaRPr>
              </a:p>
            </p:txBody>
          </p:sp>
          <p:sp>
            <p:nvSpPr>
              <p:cNvPr id="23647" name="Oval 15"/>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a:latin typeface="Calibri" pitchFamily="34" charset="0"/>
                  <a:cs typeface="Arial" charset="0"/>
                </a:endParaRPr>
              </a:p>
            </p:txBody>
          </p:sp>
        </p:grpSp>
      </p:grpSp>
      <p:sp>
        <p:nvSpPr>
          <p:cNvPr id="60" name="Rectangle 59"/>
          <p:cNvSpPr/>
          <p:nvPr/>
        </p:nvSpPr>
        <p:spPr>
          <a:xfrm>
            <a:off x="0" y="44450"/>
            <a:ext cx="9107488" cy="6813550"/>
          </a:xfrm>
          <a:prstGeom prst="rect">
            <a:avLst/>
          </a:prstGeom>
          <a:noFill/>
          <a:ln w="571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7" name="Oval 234"/>
          <p:cNvSpPr>
            <a:spLocks noChangeArrowheads="1"/>
          </p:cNvSpPr>
          <p:nvPr/>
        </p:nvSpPr>
        <p:spPr bwMode="auto">
          <a:xfrm>
            <a:off x="7862888" y="52070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30</a:t>
            </a:r>
            <a:endParaRPr lang="en-GB" sz="5400">
              <a:latin typeface="Times New Roman" pitchFamily="18" charset="0"/>
              <a:cs typeface="Times New Roman" pitchFamily="18" charset="0"/>
            </a:endParaRPr>
          </a:p>
        </p:txBody>
      </p:sp>
      <p:sp>
        <p:nvSpPr>
          <p:cNvPr id="59" name="Oval 235"/>
          <p:cNvSpPr>
            <a:spLocks noChangeArrowheads="1"/>
          </p:cNvSpPr>
          <p:nvPr/>
        </p:nvSpPr>
        <p:spPr bwMode="auto">
          <a:xfrm>
            <a:off x="7862888" y="5397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29</a:t>
            </a:r>
            <a:endParaRPr lang="en-GB" sz="5400">
              <a:latin typeface="Times New Roman" pitchFamily="18" charset="0"/>
              <a:cs typeface="Times New Roman" pitchFamily="18" charset="0"/>
            </a:endParaRPr>
          </a:p>
        </p:txBody>
      </p:sp>
      <p:sp>
        <p:nvSpPr>
          <p:cNvPr id="61" name="Oval 236"/>
          <p:cNvSpPr>
            <a:spLocks noChangeArrowheads="1"/>
          </p:cNvSpPr>
          <p:nvPr/>
        </p:nvSpPr>
        <p:spPr bwMode="auto">
          <a:xfrm>
            <a:off x="7862888" y="5397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28</a:t>
            </a:r>
            <a:endParaRPr lang="en-GB" sz="5400">
              <a:latin typeface="Times New Roman" pitchFamily="18" charset="0"/>
              <a:cs typeface="Times New Roman" pitchFamily="18" charset="0"/>
            </a:endParaRPr>
          </a:p>
        </p:txBody>
      </p:sp>
      <p:sp>
        <p:nvSpPr>
          <p:cNvPr id="62" name="Oval 237"/>
          <p:cNvSpPr>
            <a:spLocks noChangeArrowheads="1"/>
          </p:cNvSpPr>
          <p:nvPr/>
        </p:nvSpPr>
        <p:spPr bwMode="auto">
          <a:xfrm>
            <a:off x="7862888" y="5397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27</a:t>
            </a:r>
            <a:endParaRPr lang="en-GB" sz="5400">
              <a:latin typeface="Times New Roman" pitchFamily="18" charset="0"/>
              <a:cs typeface="Times New Roman" pitchFamily="18" charset="0"/>
            </a:endParaRPr>
          </a:p>
        </p:txBody>
      </p:sp>
      <p:sp>
        <p:nvSpPr>
          <p:cNvPr id="63" name="Oval 238"/>
          <p:cNvSpPr>
            <a:spLocks noChangeArrowheads="1"/>
          </p:cNvSpPr>
          <p:nvPr/>
        </p:nvSpPr>
        <p:spPr bwMode="auto">
          <a:xfrm>
            <a:off x="7843838" y="55880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26</a:t>
            </a:r>
            <a:endParaRPr lang="en-GB" sz="5400">
              <a:latin typeface="Times New Roman" pitchFamily="18" charset="0"/>
              <a:cs typeface="Times New Roman" pitchFamily="18" charset="0"/>
            </a:endParaRPr>
          </a:p>
        </p:txBody>
      </p:sp>
      <p:sp>
        <p:nvSpPr>
          <p:cNvPr id="64" name="Oval 239"/>
          <p:cNvSpPr>
            <a:spLocks noChangeArrowheads="1"/>
          </p:cNvSpPr>
          <p:nvPr/>
        </p:nvSpPr>
        <p:spPr bwMode="auto">
          <a:xfrm>
            <a:off x="7843838" y="5397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25</a:t>
            </a:r>
            <a:endParaRPr lang="en-GB" sz="5400">
              <a:latin typeface="Times New Roman" pitchFamily="18" charset="0"/>
              <a:cs typeface="Times New Roman" pitchFamily="18" charset="0"/>
            </a:endParaRPr>
          </a:p>
        </p:txBody>
      </p:sp>
      <p:sp>
        <p:nvSpPr>
          <p:cNvPr id="65" name="Oval 240"/>
          <p:cNvSpPr>
            <a:spLocks noChangeArrowheads="1"/>
          </p:cNvSpPr>
          <p:nvPr/>
        </p:nvSpPr>
        <p:spPr bwMode="auto">
          <a:xfrm>
            <a:off x="7843838" y="5397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24</a:t>
            </a:r>
            <a:endParaRPr lang="en-GB" sz="5400">
              <a:latin typeface="Times New Roman" pitchFamily="18" charset="0"/>
              <a:cs typeface="Times New Roman" pitchFamily="18" charset="0"/>
            </a:endParaRPr>
          </a:p>
        </p:txBody>
      </p:sp>
      <p:sp>
        <p:nvSpPr>
          <p:cNvPr id="66" name="Oval 241"/>
          <p:cNvSpPr>
            <a:spLocks noChangeArrowheads="1"/>
          </p:cNvSpPr>
          <p:nvPr/>
        </p:nvSpPr>
        <p:spPr bwMode="auto">
          <a:xfrm>
            <a:off x="7862888" y="5397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23</a:t>
            </a:r>
            <a:endParaRPr lang="en-GB" sz="5400">
              <a:latin typeface="Times New Roman" pitchFamily="18" charset="0"/>
              <a:cs typeface="Times New Roman" pitchFamily="18" charset="0"/>
            </a:endParaRPr>
          </a:p>
        </p:txBody>
      </p:sp>
      <p:sp>
        <p:nvSpPr>
          <p:cNvPr id="67" name="Oval 242"/>
          <p:cNvSpPr>
            <a:spLocks noChangeArrowheads="1"/>
          </p:cNvSpPr>
          <p:nvPr/>
        </p:nvSpPr>
        <p:spPr bwMode="auto">
          <a:xfrm>
            <a:off x="7862888" y="5397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22</a:t>
            </a:r>
            <a:endParaRPr lang="en-GB" sz="5400">
              <a:latin typeface="Times New Roman" pitchFamily="18" charset="0"/>
              <a:cs typeface="Times New Roman" pitchFamily="18" charset="0"/>
            </a:endParaRPr>
          </a:p>
        </p:txBody>
      </p:sp>
      <p:sp>
        <p:nvSpPr>
          <p:cNvPr id="68" name="Oval 243"/>
          <p:cNvSpPr>
            <a:spLocks noChangeArrowheads="1"/>
          </p:cNvSpPr>
          <p:nvPr/>
        </p:nvSpPr>
        <p:spPr bwMode="auto">
          <a:xfrm>
            <a:off x="7862888" y="5397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21</a:t>
            </a:r>
            <a:endParaRPr lang="en-GB" sz="5400">
              <a:latin typeface="Times New Roman" pitchFamily="18" charset="0"/>
              <a:cs typeface="Times New Roman" pitchFamily="18" charset="0"/>
            </a:endParaRPr>
          </a:p>
        </p:txBody>
      </p:sp>
      <p:sp>
        <p:nvSpPr>
          <p:cNvPr id="69" name="Oval 244"/>
          <p:cNvSpPr>
            <a:spLocks noChangeArrowheads="1"/>
          </p:cNvSpPr>
          <p:nvPr/>
        </p:nvSpPr>
        <p:spPr bwMode="auto">
          <a:xfrm>
            <a:off x="7843838" y="5397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20</a:t>
            </a:r>
            <a:endParaRPr lang="en-GB" sz="5400">
              <a:latin typeface="Times New Roman" pitchFamily="18" charset="0"/>
              <a:cs typeface="Times New Roman" pitchFamily="18" charset="0"/>
            </a:endParaRPr>
          </a:p>
        </p:txBody>
      </p:sp>
      <p:sp>
        <p:nvSpPr>
          <p:cNvPr id="70" name="Oval 245"/>
          <p:cNvSpPr>
            <a:spLocks noChangeArrowheads="1"/>
          </p:cNvSpPr>
          <p:nvPr/>
        </p:nvSpPr>
        <p:spPr bwMode="auto">
          <a:xfrm>
            <a:off x="7881938" y="5397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19</a:t>
            </a:r>
            <a:endParaRPr lang="en-GB" sz="5400">
              <a:latin typeface="Times New Roman" pitchFamily="18" charset="0"/>
              <a:cs typeface="Times New Roman" pitchFamily="18" charset="0"/>
            </a:endParaRPr>
          </a:p>
        </p:txBody>
      </p:sp>
      <p:sp>
        <p:nvSpPr>
          <p:cNvPr id="71" name="Oval 246"/>
          <p:cNvSpPr>
            <a:spLocks noChangeArrowheads="1"/>
          </p:cNvSpPr>
          <p:nvPr/>
        </p:nvSpPr>
        <p:spPr bwMode="auto">
          <a:xfrm>
            <a:off x="7843838" y="5397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18</a:t>
            </a:r>
            <a:endParaRPr lang="en-GB" sz="5400">
              <a:latin typeface="Times New Roman" pitchFamily="18" charset="0"/>
              <a:cs typeface="Times New Roman" pitchFamily="18" charset="0"/>
            </a:endParaRPr>
          </a:p>
        </p:txBody>
      </p:sp>
      <p:sp>
        <p:nvSpPr>
          <p:cNvPr id="72" name="Oval 247"/>
          <p:cNvSpPr>
            <a:spLocks noChangeArrowheads="1"/>
          </p:cNvSpPr>
          <p:nvPr/>
        </p:nvSpPr>
        <p:spPr bwMode="auto">
          <a:xfrm>
            <a:off x="7862888" y="52070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17</a:t>
            </a:r>
            <a:endParaRPr lang="en-GB" sz="5400">
              <a:latin typeface="Times New Roman" pitchFamily="18" charset="0"/>
              <a:cs typeface="Times New Roman" pitchFamily="18" charset="0"/>
            </a:endParaRPr>
          </a:p>
        </p:txBody>
      </p:sp>
      <p:sp>
        <p:nvSpPr>
          <p:cNvPr id="73" name="Oval 248"/>
          <p:cNvSpPr>
            <a:spLocks noChangeArrowheads="1"/>
          </p:cNvSpPr>
          <p:nvPr/>
        </p:nvSpPr>
        <p:spPr bwMode="auto">
          <a:xfrm>
            <a:off x="7862888" y="5397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16</a:t>
            </a:r>
            <a:endParaRPr lang="en-GB" sz="5400">
              <a:latin typeface="Times New Roman" pitchFamily="18" charset="0"/>
              <a:cs typeface="Times New Roman" pitchFamily="18" charset="0"/>
            </a:endParaRPr>
          </a:p>
        </p:txBody>
      </p:sp>
      <p:sp>
        <p:nvSpPr>
          <p:cNvPr id="74" name="Oval 249"/>
          <p:cNvSpPr>
            <a:spLocks noChangeArrowheads="1"/>
          </p:cNvSpPr>
          <p:nvPr/>
        </p:nvSpPr>
        <p:spPr bwMode="auto">
          <a:xfrm>
            <a:off x="7862888" y="5397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15</a:t>
            </a:r>
            <a:endParaRPr lang="en-GB" sz="5400">
              <a:latin typeface="Times New Roman" pitchFamily="18" charset="0"/>
              <a:cs typeface="Times New Roman" pitchFamily="18" charset="0"/>
            </a:endParaRPr>
          </a:p>
        </p:txBody>
      </p:sp>
      <p:sp>
        <p:nvSpPr>
          <p:cNvPr id="75" name="Oval 250"/>
          <p:cNvSpPr>
            <a:spLocks noChangeArrowheads="1"/>
          </p:cNvSpPr>
          <p:nvPr/>
        </p:nvSpPr>
        <p:spPr bwMode="auto">
          <a:xfrm>
            <a:off x="7862888" y="5397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14</a:t>
            </a:r>
            <a:endParaRPr lang="en-GB" sz="5400">
              <a:latin typeface="Times New Roman" pitchFamily="18" charset="0"/>
              <a:cs typeface="Times New Roman" pitchFamily="18" charset="0"/>
            </a:endParaRPr>
          </a:p>
        </p:txBody>
      </p:sp>
      <p:sp>
        <p:nvSpPr>
          <p:cNvPr id="76" name="Oval 251"/>
          <p:cNvSpPr>
            <a:spLocks noChangeArrowheads="1"/>
          </p:cNvSpPr>
          <p:nvPr/>
        </p:nvSpPr>
        <p:spPr bwMode="auto">
          <a:xfrm>
            <a:off x="7862888" y="5397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13</a:t>
            </a:r>
            <a:endParaRPr lang="en-GB" sz="5400">
              <a:latin typeface="Times New Roman" pitchFamily="18" charset="0"/>
              <a:cs typeface="Times New Roman" pitchFamily="18" charset="0"/>
            </a:endParaRPr>
          </a:p>
        </p:txBody>
      </p:sp>
      <p:sp>
        <p:nvSpPr>
          <p:cNvPr id="88" name="Oval 252"/>
          <p:cNvSpPr>
            <a:spLocks noChangeArrowheads="1"/>
          </p:cNvSpPr>
          <p:nvPr/>
        </p:nvSpPr>
        <p:spPr bwMode="auto">
          <a:xfrm>
            <a:off x="7862888" y="5397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12</a:t>
            </a:r>
            <a:endParaRPr lang="en-GB" sz="5400">
              <a:latin typeface="Times New Roman" pitchFamily="18" charset="0"/>
              <a:cs typeface="Times New Roman" pitchFamily="18" charset="0"/>
            </a:endParaRPr>
          </a:p>
        </p:txBody>
      </p:sp>
      <p:sp>
        <p:nvSpPr>
          <p:cNvPr id="89" name="Oval 253"/>
          <p:cNvSpPr>
            <a:spLocks noChangeArrowheads="1"/>
          </p:cNvSpPr>
          <p:nvPr/>
        </p:nvSpPr>
        <p:spPr bwMode="auto">
          <a:xfrm>
            <a:off x="7862888" y="5397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11</a:t>
            </a:r>
            <a:endParaRPr lang="en-GB" sz="5400">
              <a:latin typeface="Times New Roman" pitchFamily="18" charset="0"/>
              <a:cs typeface="Times New Roman" pitchFamily="18" charset="0"/>
            </a:endParaRPr>
          </a:p>
        </p:txBody>
      </p:sp>
      <p:sp>
        <p:nvSpPr>
          <p:cNvPr id="90" name="Oval 254"/>
          <p:cNvSpPr>
            <a:spLocks noChangeArrowheads="1"/>
          </p:cNvSpPr>
          <p:nvPr/>
        </p:nvSpPr>
        <p:spPr bwMode="auto">
          <a:xfrm>
            <a:off x="7843838" y="5397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10</a:t>
            </a:r>
            <a:endParaRPr lang="en-GB" sz="5400">
              <a:latin typeface="Times New Roman" pitchFamily="18" charset="0"/>
              <a:cs typeface="Times New Roman" pitchFamily="18" charset="0"/>
            </a:endParaRPr>
          </a:p>
        </p:txBody>
      </p:sp>
      <p:sp>
        <p:nvSpPr>
          <p:cNvPr id="91" name="Oval 255"/>
          <p:cNvSpPr>
            <a:spLocks noChangeArrowheads="1"/>
          </p:cNvSpPr>
          <p:nvPr/>
        </p:nvSpPr>
        <p:spPr bwMode="auto">
          <a:xfrm>
            <a:off x="7862888" y="5397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9</a:t>
            </a:r>
            <a:endParaRPr lang="en-GB" sz="5400">
              <a:latin typeface="Times New Roman" pitchFamily="18" charset="0"/>
              <a:cs typeface="Times New Roman" pitchFamily="18" charset="0"/>
            </a:endParaRPr>
          </a:p>
        </p:txBody>
      </p:sp>
      <p:sp>
        <p:nvSpPr>
          <p:cNvPr id="92" name="Oval 256"/>
          <p:cNvSpPr>
            <a:spLocks noChangeArrowheads="1"/>
          </p:cNvSpPr>
          <p:nvPr/>
        </p:nvSpPr>
        <p:spPr bwMode="auto">
          <a:xfrm>
            <a:off x="7862888" y="52070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8</a:t>
            </a:r>
            <a:endParaRPr lang="en-GB" sz="5400">
              <a:latin typeface="Times New Roman" pitchFamily="18" charset="0"/>
              <a:cs typeface="Times New Roman" pitchFamily="18" charset="0"/>
            </a:endParaRPr>
          </a:p>
        </p:txBody>
      </p:sp>
      <p:sp>
        <p:nvSpPr>
          <p:cNvPr id="93" name="Oval 257"/>
          <p:cNvSpPr>
            <a:spLocks noChangeArrowheads="1"/>
          </p:cNvSpPr>
          <p:nvPr/>
        </p:nvSpPr>
        <p:spPr bwMode="auto">
          <a:xfrm>
            <a:off x="7843838" y="5397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7</a:t>
            </a:r>
            <a:endParaRPr lang="en-GB" sz="5400">
              <a:latin typeface="Times New Roman" pitchFamily="18" charset="0"/>
              <a:cs typeface="Times New Roman" pitchFamily="18" charset="0"/>
            </a:endParaRPr>
          </a:p>
        </p:txBody>
      </p:sp>
      <p:sp>
        <p:nvSpPr>
          <p:cNvPr id="94" name="Oval 258"/>
          <p:cNvSpPr>
            <a:spLocks noChangeArrowheads="1"/>
          </p:cNvSpPr>
          <p:nvPr/>
        </p:nvSpPr>
        <p:spPr bwMode="auto">
          <a:xfrm>
            <a:off x="7862888" y="52070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6</a:t>
            </a:r>
            <a:endParaRPr lang="en-GB" sz="5400">
              <a:latin typeface="Times New Roman" pitchFamily="18" charset="0"/>
              <a:cs typeface="Times New Roman" pitchFamily="18" charset="0"/>
            </a:endParaRPr>
          </a:p>
        </p:txBody>
      </p:sp>
      <p:sp>
        <p:nvSpPr>
          <p:cNvPr id="95" name="Oval 259"/>
          <p:cNvSpPr>
            <a:spLocks noChangeArrowheads="1"/>
          </p:cNvSpPr>
          <p:nvPr/>
        </p:nvSpPr>
        <p:spPr bwMode="auto">
          <a:xfrm>
            <a:off x="7862888" y="52070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5</a:t>
            </a:r>
            <a:endParaRPr lang="en-GB" sz="5400">
              <a:latin typeface="Times New Roman" pitchFamily="18" charset="0"/>
              <a:cs typeface="Times New Roman" pitchFamily="18" charset="0"/>
            </a:endParaRPr>
          </a:p>
        </p:txBody>
      </p:sp>
      <p:sp>
        <p:nvSpPr>
          <p:cNvPr id="96" name="Oval 260"/>
          <p:cNvSpPr>
            <a:spLocks noChangeArrowheads="1"/>
          </p:cNvSpPr>
          <p:nvPr/>
        </p:nvSpPr>
        <p:spPr bwMode="auto">
          <a:xfrm>
            <a:off x="7862888" y="52070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4</a:t>
            </a:r>
            <a:endParaRPr lang="en-GB" sz="5400">
              <a:latin typeface="Times New Roman" pitchFamily="18" charset="0"/>
              <a:cs typeface="Times New Roman" pitchFamily="18" charset="0"/>
            </a:endParaRPr>
          </a:p>
        </p:txBody>
      </p:sp>
      <p:sp>
        <p:nvSpPr>
          <p:cNvPr id="97" name="Oval 261"/>
          <p:cNvSpPr>
            <a:spLocks noChangeArrowheads="1"/>
          </p:cNvSpPr>
          <p:nvPr/>
        </p:nvSpPr>
        <p:spPr bwMode="auto">
          <a:xfrm>
            <a:off x="7862888" y="52070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3</a:t>
            </a:r>
            <a:endParaRPr lang="en-GB" sz="5400">
              <a:latin typeface="Times New Roman" pitchFamily="18" charset="0"/>
              <a:cs typeface="Times New Roman" pitchFamily="18" charset="0"/>
            </a:endParaRPr>
          </a:p>
        </p:txBody>
      </p:sp>
      <p:sp>
        <p:nvSpPr>
          <p:cNvPr id="98" name="Oval 262"/>
          <p:cNvSpPr>
            <a:spLocks noChangeArrowheads="1"/>
          </p:cNvSpPr>
          <p:nvPr/>
        </p:nvSpPr>
        <p:spPr bwMode="auto">
          <a:xfrm>
            <a:off x="7862888" y="52070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a:t>
            </a:r>
            <a:endParaRPr lang="en-GB" sz="5400">
              <a:latin typeface="Times New Roman" pitchFamily="18" charset="0"/>
              <a:cs typeface="Times New Roman" pitchFamily="18" charset="0"/>
            </a:endParaRPr>
          </a:p>
        </p:txBody>
      </p:sp>
      <p:sp>
        <p:nvSpPr>
          <p:cNvPr id="99" name="Oval 263"/>
          <p:cNvSpPr>
            <a:spLocks noChangeArrowheads="1"/>
          </p:cNvSpPr>
          <p:nvPr/>
        </p:nvSpPr>
        <p:spPr bwMode="auto">
          <a:xfrm>
            <a:off x="7862888" y="52070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a:t>
            </a:r>
            <a:endParaRPr lang="en-GB" sz="5400">
              <a:latin typeface="Times New Roman" pitchFamily="18" charset="0"/>
              <a:cs typeface="Times New Roman" pitchFamily="18" charset="0"/>
            </a:endParaRPr>
          </a:p>
        </p:txBody>
      </p:sp>
      <p:sp>
        <p:nvSpPr>
          <p:cNvPr id="100" name="Oval 264"/>
          <p:cNvSpPr>
            <a:spLocks noChangeArrowheads="1"/>
          </p:cNvSpPr>
          <p:nvPr/>
        </p:nvSpPr>
        <p:spPr bwMode="auto">
          <a:xfrm>
            <a:off x="7786688" y="454025"/>
            <a:ext cx="1143000" cy="1108075"/>
          </a:xfrm>
          <a:prstGeom prst="ellipse">
            <a:avLst/>
          </a:prstGeom>
          <a:solidFill>
            <a:srgbClr val="FFFF00"/>
          </a:solidFill>
          <a:ln>
            <a:solidFill>
              <a:srgbClr val="00B050"/>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auto">
              <a:spcBef>
                <a:spcPts val="0"/>
              </a:spcBef>
              <a:spcAft>
                <a:spcPts val="0"/>
              </a:spcAft>
              <a:defRPr/>
            </a:pPr>
            <a:r>
              <a:rPr lang="en-GB" sz="2400" b="1" dirty="0" err="1">
                <a:solidFill>
                  <a:srgbClr val="CC0000"/>
                </a:solidFill>
                <a:latin typeface="Times New Roman" pitchFamily="18" charset="0"/>
                <a:cs typeface="Times New Roman" pitchFamily="18" charset="0"/>
              </a:rPr>
              <a:t>Hết</a:t>
            </a:r>
            <a:r>
              <a:rPr lang="en-GB" sz="2400" b="1" dirty="0">
                <a:solidFill>
                  <a:srgbClr val="CC0000"/>
                </a:solidFill>
                <a:latin typeface="Times New Roman" pitchFamily="18" charset="0"/>
                <a:cs typeface="Times New Roman" pitchFamily="18" charset="0"/>
              </a:rPr>
              <a:t> </a:t>
            </a:r>
            <a:r>
              <a:rPr lang="en-GB" sz="2400" b="1" dirty="0" err="1">
                <a:solidFill>
                  <a:srgbClr val="CC0000"/>
                </a:solidFill>
                <a:latin typeface="Times New Roman" pitchFamily="18" charset="0"/>
                <a:cs typeface="Times New Roman" pitchFamily="18" charset="0"/>
              </a:rPr>
              <a:t>giờ</a:t>
            </a:r>
            <a:endParaRPr lang="en-GB" sz="2400" b="1" dirty="0">
              <a:solidFill>
                <a:srgbClr val="CC0000"/>
              </a:solidFill>
              <a:latin typeface="Times New Roman" pitchFamily="18" charset="0"/>
              <a:cs typeface="Times New Roman" pitchFamily="18" charset="0"/>
            </a:endParaRPr>
          </a:p>
        </p:txBody>
      </p:sp>
      <p:sp>
        <p:nvSpPr>
          <p:cNvPr id="23590" name="AutoShape 78"/>
          <p:cNvSpPr>
            <a:spLocks noChangeArrowheads="1"/>
          </p:cNvSpPr>
          <p:nvPr/>
        </p:nvSpPr>
        <p:spPr bwMode="auto">
          <a:xfrm>
            <a:off x="1676400" y="152400"/>
            <a:ext cx="5867400" cy="2133600"/>
          </a:xfrm>
          <a:prstGeom prst="roundRect">
            <a:avLst>
              <a:gd name="adj" fmla="val 16667"/>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de-DE" altLang="ko-KR" sz="3000" b="1">
                <a:solidFill>
                  <a:srgbClr val="0000FF"/>
                </a:solidFill>
                <a:latin typeface="Times New Roman" pitchFamily="18" charset="0"/>
                <a:ea typeface="Gulim" pitchFamily="34" charset="-127"/>
              </a:rPr>
              <a:t> </a:t>
            </a:r>
            <a:endParaRPr lang="en-US" sz="3000">
              <a:solidFill>
                <a:srgbClr val="0000FF"/>
              </a:solidFill>
              <a:latin typeface="Times New Roman" pitchFamily="18" charset="0"/>
            </a:endParaRPr>
          </a:p>
        </p:txBody>
      </p:sp>
      <p:sp>
        <p:nvSpPr>
          <p:cNvPr id="23591" name="Text Box 114"/>
          <p:cNvSpPr txBox="1">
            <a:spLocks noChangeArrowheads="1"/>
          </p:cNvSpPr>
          <p:nvPr/>
        </p:nvSpPr>
        <p:spPr bwMode="auto">
          <a:xfrm>
            <a:off x="1600200" y="119063"/>
            <a:ext cx="60960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algn="ctr" eaLnBrk="1" hangingPunct="1"/>
            <a:r>
              <a:rPr lang="en-US" sz="2800">
                <a:solidFill>
                  <a:srgbClr val="0000FF"/>
                </a:solidFill>
                <a:latin typeface="Times New Roman" pitchFamily="18" charset="0"/>
                <a:cs typeface="Times New Roman" pitchFamily="18" charset="0"/>
              </a:rPr>
              <a:t>Polime X là chất rắn trong suốt, có khả năng cho ánh sáng truyền qua tốt nên được dùng để chế tạo thủy tinh hữu cơ plexiglas. Plexiglas được dùng làm kính máy bay, ô tô…</a:t>
            </a:r>
            <a:r>
              <a:rPr lang="fr-FR" sz="2800">
                <a:solidFill>
                  <a:srgbClr val="0000FF"/>
                </a:solidFill>
                <a:latin typeface="Times New Roman" pitchFamily="18" charset="0"/>
                <a:cs typeface="Times New Roman" pitchFamily="18" charset="0"/>
              </a:rPr>
              <a:t>Tên gọi của X là</a:t>
            </a:r>
            <a:endParaRPr lang="en-US" sz="2800" b="1">
              <a:solidFill>
                <a:srgbClr val="0000FF"/>
              </a:solidFill>
              <a:latin typeface="Times New Roman" pitchFamily="18" charset="0"/>
              <a:cs typeface="Times New Roman" pitchFamily="18" charset="0"/>
            </a:endParaRPr>
          </a:p>
        </p:txBody>
      </p:sp>
      <p:sp>
        <p:nvSpPr>
          <p:cNvPr id="3" name="Rectangle 2"/>
          <p:cNvSpPr/>
          <p:nvPr/>
        </p:nvSpPr>
        <p:spPr>
          <a:xfrm>
            <a:off x="304800" y="2133600"/>
            <a:ext cx="1263650" cy="4572000"/>
          </a:xfrm>
          <a:prstGeom prst="rect">
            <a:avLst/>
          </a:prstGeom>
          <a:solidFill>
            <a:srgbClr val="000000">
              <a:alpha val="25882"/>
            </a:srgbClr>
          </a:solidFill>
          <a:ln w="38100">
            <a:solidFill>
              <a:schemeClr val="accent1"/>
            </a:solidFill>
          </a:ln>
        </p:spPr>
        <p:style>
          <a:lnRef idx="1">
            <a:schemeClr val="accent1"/>
          </a:lnRef>
          <a:fillRef idx="2">
            <a:schemeClr val="accent1"/>
          </a:fillRef>
          <a:effectRef idx="1">
            <a:schemeClr val="accent1"/>
          </a:effectRef>
          <a:fontRef idx="minor">
            <a:schemeClr val="dk1"/>
          </a:fontRef>
        </p:style>
        <p:txBody>
          <a:bodyPr anchor="ctr"/>
          <a:lstStyle/>
          <a:p>
            <a:pPr algn="ctr" eaLnBrk="0" hangingPunct="0">
              <a:defRPr/>
            </a:pPr>
            <a:endParaRPr lang="en-US" sz="1800">
              <a:latin typeface="Times New Roman" pitchFamily="18" charset="0"/>
              <a:cs typeface="Times New Roman" pitchFamily="18" charset="0"/>
            </a:endParaRPr>
          </a:p>
        </p:txBody>
      </p:sp>
      <p:grpSp>
        <p:nvGrpSpPr>
          <p:cNvPr id="11" name="Group 51"/>
          <p:cNvGrpSpPr>
            <a:grpSpLocks/>
          </p:cNvGrpSpPr>
          <p:nvPr/>
        </p:nvGrpSpPr>
        <p:grpSpPr bwMode="auto">
          <a:xfrm>
            <a:off x="473075" y="2362200"/>
            <a:ext cx="7645400" cy="914400"/>
            <a:chOff x="943087" y="1989136"/>
            <a:chExt cx="7645101" cy="914400"/>
          </a:xfrm>
        </p:grpSpPr>
        <p:sp>
          <p:nvSpPr>
            <p:cNvPr id="10" name="Hexagon 9"/>
            <p:cNvSpPr/>
            <p:nvPr/>
          </p:nvSpPr>
          <p:spPr>
            <a:xfrm>
              <a:off x="943087" y="2141536"/>
              <a:ext cx="884203" cy="762000"/>
            </a:xfrm>
            <a:prstGeom prst="hexagon">
              <a:avLst/>
            </a:prstGeom>
          </p:spPr>
          <p:style>
            <a:lnRef idx="2">
              <a:schemeClr val="dk1"/>
            </a:lnRef>
            <a:fillRef idx="1">
              <a:schemeClr val="lt1"/>
            </a:fillRef>
            <a:effectRef idx="0">
              <a:schemeClr val="dk1"/>
            </a:effectRef>
            <a:fontRef idx="minor">
              <a:schemeClr val="dk1"/>
            </a:fontRef>
          </p:style>
          <p:txBody>
            <a:bodyPr anchor="ctr"/>
            <a:lstStyle/>
            <a:p>
              <a:pPr algn="ctr" eaLnBrk="0" hangingPunct="0">
                <a:defRPr/>
              </a:pPr>
              <a:r>
                <a:rPr lang="en-US" sz="3600" b="1" dirty="0">
                  <a:solidFill>
                    <a:srgbClr val="FF0000"/>
                  </a:solidFill>
                  <a:latin typeface="Times New Roman" pitchFamily="18" charset="0"/>
                  <a:cs typeface="Times New Roman" pitchFamily="18" charset="0"/>
                </a:rPr>
                <a:t>A</a:t>
              </a:r>
            </a:p>
          </p:txBody>
        </p:sp>
        <p:sp>
          <p:nvSpPr>
            <p:cNvPr id="13" name="Snip Diagonal Corner Rectangle 12"/>
            <p:cNvSpPr/>
            <p:nvPr/>
          </p:nvSpPr>
          <p:spPr>
            <a:xfrm>
              <a:off x="2590848" y="2057399"/>
              <a:ext cx="5997340" cy="846137"/>
            </a:xfrm>
            <a:prstGeom prst="snip2DiagRect">
              <a:avLst/>
            </a:prstGeom>
            <a:ln>
              <a:solidFill>
                <a:srgbClr val="0000FF"/>
              </a:solidFill>
            </a:ln>
          </p:spPr>
          <p:style>
            <a:lnRef idx="1">
              <a:schemeClr val="accent4"/>
            </a:lnRef>
            <a:fillRef idx="2">
              <a:schemeClr val="accent4"/>
            </a:fillRef>
            <a:effectRef idx="1">
              <a:schemeClr val="accent4"/>
            </a:effectRef>
            <a:fontRef idx="minor">
              <a:schemeClr val="dk1"/>
            </a:fontRef>
          </p:style>
          <p:txBody>
            <a:bodyPr anchor="ctr"/>
            <a:lstStyle/>
            <a:p>
              <a:pPr algn="ctr" eaLnBrk="0" hangingPunct="0">
                <a:spcBef>
                  <a:spcPct val="50000"/>
                </a:spcBef>
                <a:defRPr/>
              </a:pPr>
              <a:r>
                <a:rPr lang="fr-FR" sz="2800" b="1" dirty="0">
                  <a:latin typeface="Times New Roman" pitchFamily="18" charset="0"/>
                  <a:cs typeface="Times New Roman" pitchFamily="18" charset="0"/>
                </a:rPr>
                <a:t>Poli(</a:t>
              </a:r>
              <a:r>
                <a:rPr lang="fr-FR" sz="2800" b="1" dirty="0" err="1">
                  <a:latin typeface="Times New Roman" pitchFamily="18" charset="0"/>
                  <a:cs typeface="Times New Roman" pitchFamily="18" charset="0"/>
                </a:rPr>
                <a:t>vinyl</a:t>
              </a:r>
              <a:r>
                <a:rPr lang="fr-FR" sz="2800" b="1" dirty="0">
                  <a:latin typeface="Times New Roman" pitchFamily="18" charset="0"/>
                  <a:cs typeface="Times New Roman" pitchFamily="18" charset="0"/>
                </a:rPr>
                <a:t> </a:t>
              </a:r>
              <a:r>
                <a:rPr lang="fr-FR" sz="2800" b="1" dirty="0" err="1">
                  <a:latin typeface="Times New Roman" pitchFamily="18" charset="0"/>
                  <a:cs typeface="Times New Roman" pitchFamily="18" charset="0"/>
                </a:rPr>
                <a:t>clorua</a:t>
              </a:r>
              <a:r>
                <a:rPr lang="fr-FR" sz="2800" b="1" dirty="0">
                  <a:latin typeface="Times New Roman" pitchFamily="18" charset="0"/>
                  <a:cs typeface="Times New Roman" pitchFamily="18" charset="0"/>
                </a:rPr>
                <a:t>) </a:t>
              </a:r>
              <a:endParaRPr lang="en-US" sz="2800" b="1" dirty="0">
                <a:solidFill>
                  <a:schemeClr val="tx1"/>
                </a:solidFill>
                <a:latin typeface="Times New Roman" pitchFamily="18" charset="0"/>
                <a:cs typeface="Times New Roman" pitchFamily="18" charset="0"/>
              </a:endParaRPr>
            </a:p>
          </p:txBody>
        </p:sp>
        <p:grpSp>
          <p:nvGrpSpPr>
            <p:cNvPr id="23630" name="Group 42"/>
            <p:cNvGrpSpPr>
              <a:grpSpLocks/>
            </p:cNvGrpSpPr>
            <p:nvPr/>
          </p:nvGrpSpPr>
          <p:grpSpPr bwMode="auto">
            <a:xfrm>
              <a:off x="1827007" y="1989136"/>
              <a:ext cx="851104" cy="611142"/>
              <a:chOff x="1827007" y="1989136"/>
              <a:chExt cx="851104" cy="611142"/>
            </a:xfrm>
          </p:grpSpPr>
          <p:sp>
            <p:nvSpPr>
              <p:cNvPr id="23631" name="Half Frame 29"/>
              <p:cNvSpPr>
                <a:spLocks noChangeArrowheads="1"/>
              </p:cNvSpPr>
              <p:nvPr/>
            </p:nvSpPr>
            <p:spPr bwMode="auto">
              <a:xfrm rot="10800000">
                <a:off x="1827290" y="2031999"/>
                <a:ext cx="790544" cy="519112"/>
              </a:xfrm>
              <a:custGeom>
                <a:avLst/>
                <a:gdLst>
                  <a:gd name="T0" fmla="*/ 746455 w 790544"/>
                  <a:gd name="T1" fmla="*/ 28951 h 519112"/>
                  <a:gd name="T2" fmla="*/ 33062 w 790544"/>
                  <a:gd name="T3" fmla="*/ 497401 h 519112"/>
                  <a:gd name="T4" fmla="*/ 0 w 790544"/>
                  <a:gd name="T5" fmla="*/ 259556 h 519112"/>
                  <a:gd name="T6" fmla="*/ 395272 w 790544"/>
                  <a:gd name="T7" fmla="*/ 0 h 519112"/>
                  <a:gd name="T8" fmla="*/ 0 60000 65536"/>
                  <a:gd name="T9" fmla="*/ 5898240 60000 65536"/>
                  <a:gd name="T10" fmla="*/ 11796480 60000 65536"/>
                  <a:gd name="T11" fmla="*/ 17694720 60000 65536"/>
                  <a:gd name="T12" fmla="*/ 0 w 790544"/>
                  <a:gd name="T13" fmla="*/ 0 h 519112"/>
                  <a:gd name="T14" fmla="*/ 790544 w 790544"/>
                  <a:gd name="T15" fmla="*/ 519112 h 519112"/>
                </a:gdLst>
                <a:ahLst/>
                <a:cxnLst>
                  <a:cxn ang="T8">
                    <a:pos x="T0" y="T1"/>
                  </a:cxn>
                  <a:cxn ang="T9">
                    <a:pos x="T2" y="T3"/>
                  </a:cxn>
                  <a:cxn ang="T10">
                    <a:pos x="T4" y="T5"/>
                  </a:cxn>
                  <a:cxn ang="T11">
                    <a:pos x="T6" y="T7"/>
                  </a:cxn>
                </a:cxnLst>
                <a:rect l="T12" t="T13" r="T14" b="T15"/>
                <a:pathLst>
                  <a:path w="790544" h="519112">
                    <a:moveTo>
                      <a:pt x="0" y="0"/>
                    </a:moveTo>
                    <a:lnTo>
                      <a:pt x="790544" y="0"/>
                    </a:lnTo>
                    <a:lnTo>
                      <a:pt x="702367" y="57902"/>
                    </a:lnTo>
                    <a:lnTo>
                      <a:pt x="66124" y="57902"/>
                    </a:lnTo>
                    <a:lnTo>
                      <a:pt x="66124" y="475691"/>
                    </a:lnTo>
                    <a:lnTo>
                      <a:pt x="0" y="519112"/>
                    </a:lnTo>
                    <a:close/>
                  </a:path>
                </a:pathLst>
              </a:custGeom>
              <a:solidFill>
                <a:srgbClr val="92D050"/>
              </a:solidFill>
              <a:ln w="12700" algn="ctr">
                <a:solidFill>
                  <a:srgbClr val="41719C"/>
                </a:solidFill>
                <a:miter lim="800000"/>
                <a:headEnd/>
                <a:tailEnd/>
              </a:ln>
            </p:spPr>
            <p:txBody>
              <a:bodyPr rot="10800000" anchor="ctr"/>
              <a:lstStyle/>
              <a:p>
                <a:pPr algn="ctr" eaLnBrk="0" hangingPunct="0"/>
                <a:endParaRPr lang="en-US" sz="1800">
                  <a:latin typeface="Times New Roman" pitchFamily="18" charset="0"/>
                  <a:cs typeface="Times New Roman" pitchFamily="18" charset="0"/>
                </a:endParaRPr>
              </a:p>
            </p:txBody>
          </p:sp>
          <p:sp>
            <p:nvSpPr>
              <p:cNvPr id="27" name="Oval 26"/>
              <p:cNvSpPr/>
              <p:nvPr/>
            </p:nvSpPr>
            <p:spPr>
              <a:xfrm>
                <a:off x="2525763" y="1989136"/>
                <a:ext cx="152394" cy="152400"/>
              </a:xfrm>
              <a:prstGeom prst="ellipse">
                <a:avLst/>
              </a:prstGeom>
              <a:solidFill>
                <a:schemeClr val="tx1"/>
              </a:solidFill>
            </p:spPr>
            <p:style>
              <a:lnRef idx="0">
                <a:schemeClr val="accent2"/>
              </a:lnRef>
              <a:fillRef idx="3">
                <a:schemeClr val="accent2"/>
              </a:fillRef>
              <a:effectRef idx="3">
                <a:schemeClr val="accent2"/>
              </a:effectRef>
              <a:fontRef idx="minor">
                <a:schemeClr val="lt1"/>
              </a:fontRef>
            </p:style>
            <p:txBody>
              <a:bodyPr anchor="ctr"/>
              <a:lstStyle/>
              <a:p>
                <a:pPr algn="ctr" eaLnBrk="0" hangingPunct="0">
                  <a:defRPr/>
                </a:pPr>
                <a:endParaRPr lang="en-US" sz="1800">
                  <a:latin typeface="Times New Roman" pitchFamily="18" charset="0"/>
                  <a:cs typeface="Times New Roman" pitchFamily="18" charset="0"/>
                </a:endParaRPr>
              </a:p>
            </p:txBody>
          </p:sp>
          <p:sp>
            <p:nvSpPr>
              <p:cNvPr id="24" name="Oval 23"/>
              <p:cNvSpPr/>
              <p:nvPr/>
            </p:nvSpPr>
            <p:spPr>
              <a:xfrm>
                <a:off x="1828877" y="2447924"/>
                <a:ext cx="152394" cy="152400"/>
              </a:xfrm>
              <a:prstGeom prst="ellipse">
                <a:avLst/>
              </a:prstGeom>
              <a:solidFill>
                <a:schemeClr val="tx1"/>
              </a:solidFill>
            </p:spPr>
            <p:style>
              <a:lnRef idx="0">
                <a:schemeClr val="accent2"/>
              </a:lnRef>
              <a:fillRef idx="3">
                <a:schemeClr val="accent2"/>
              </a:fillRef>
              <a:effectRef idx="3">
                <a:schemeClr val="accent2"/>
              </a:effectRef>
              <a:fontRef idx="minor">
                <a:schemeClr val="lt1"/>
              </a:fontRef>
            </p:style>
            <p:txBody>
              <a:bodyPr anchor="ctr"/>
              <a:lstStyle/>
              <a:p>
                <a:pPr algn="ctr" eaLnBrk="0" hangingPunct="0">
                  <a:defRPr/>
                </a:pPr>
                <a:endParaRPr lang="en-US" sz="1800">
                  <a:latin typeface="Times New Roman" pitchFamily="18" charset="0"/>
                  <a:cs typeface="Times New Roman" pitchFamily="18" charset="0"/>
                </a:endParaRPr>
              </a:p>
            </p:txBody>
          </p:sp>
        </p:grpSp>
      </p:grpSp>
      <p:grpSp>
        <p:nvGrpSpPr>
          <p:cNvPr id="14" name="Group 34"/>
          <p:cNvGrpSpPr>
            <a:grpSpLocks/>
          </p:cNvGrpSpPr>
          <p:nvPr/>
        </p:nvGrpSpPr>
        <p:grpSpPr bwMode="auto">
          <a:xfrm>
            <a:off x="473075" y="3429000"/>
            <a:ext cx="7645400" cy="914400"/>
            <a:chOff x="943087" y="1989136"/>
            <a:chExt cx="7645101" cy="914400"/>
          </a:xfrm>
        </p:grpSpPr>
        <p:sp>
          <p:nvSpPr>
            <p:cNvPr id="36" name="Hexagon 35"/>
            <p:cNvSpPr/>
            <p:nvPr/>
          </p:nvSpPr>
          <p:spPr>
            <a:xfrm>
              <a:off x="943087" y="2141536"/>
              <a:ext cx="884203" cy="762000"/>
            </a:xfrm>
            <a:prstGeom prst="hexagon">
              <a:avLst/>
            </a:prstGeom>
          </p:spPr>
          <p:style>
            <a:lnRef idx="2">
              <a:schemeClr val="dk1"/>
            </a:lnRef>
            <a:fillRef idx="1">
              <a:schemeClr val="lt1"/>
            </a:fillRef>
            <a:effectRef idx="0">
              <a:schemeClr val="dk1"/>
            </a:effectRef>
            <a:fontRef idx="minor">
              <a:schemeClr val="dk1"/>
            </a:fontRef>
          </p:style>
          <p:txBody>
            <a:bodyPr anchor="ctr"/>
            <a:lstStyle/>
            <a:p>
              <a:pPr algn="ctr" eaLnBrk="0" hangingPunct="0">
                <a:defRPr/>
              </a:pPr>
              <a:r>
                <a:rPr lang="en-US" sz="3600" b="1" dirty="0">
                  <a:solidFill>
                    <a:srgbClr val="FF0000"/>
                  </a:solidFill>
                  <a:latin typeface="Times New Roman" pitchFamily="18" charset="0"/>
                  <a:cs typeface="Times New Roman" pitchFamily="18" charset="0"/>
                </a:rPr>
                <a:t>B</a:t>
              </a:r>
            </a:p>
          </p:txBody>
        </p:sp>
        <p:sp>
          <p:nvSpPr>
            <p:cNvPr id="38" name="Snip Diagonal Corner Rectangle 37"/>
            <p:cNvSpPr/>
            <p:nvPr/>
          </p:nvSpPr>
          <p:spPr>
            <a:xfrm>
              <a:off x="2590848" y="2057399"/>
              <a:ext cx="5997340" cy="846137"/>
            </a:xfrm>
            <a:prstGeom prst="snip2DiagRect">
              <a:avLst/>
            </a:prstGeom>
            <a:ln>
              <a:solidFill>
                <a:srgbClr val="0000FF"/>
              </a:solidFill>
            </a:ln>
          </p:spPr>
          <p:style>
            <a:lnRef idx="1">
              <a:schemeClr val="accent4"/>
            </a:lnRef>
            <a:fillRef idx="2">
              <a:schemeClr val="accent4"/>
            </a:fillRef>
            <a:effectRef idx="1">
              <a:schemeClr val="accent4"/>
            </a:effectRef>
            <a:fontRef idx="minor">
              <a:schemeClr val="dk1"/>
            </a:fontRef>
          </p:style>
          <p:txBody>
            <a:bodyPr anchor="ctr"/>
            <a:lstStyle/>
            <a:p>
              <a:pPr algn="ctr" eaLnBrk="0" hangingPunct="0">
                <a:spcBef>
                  <a:spcPct val="50000"/>
                </a:spcBef>
                <a:defRPr/>
              </a:pPr>
              <a:r>
                <a:rPr lang="fr-FR" sz="2800" b="1" dirty="0" err="1">
                  <a:latin typeface="Times New Roman" pitchFamily="18" charset="0"/>
                  <a:cs typeface="Times New Roman" pitchFamily="18" charset="0"/>
                </a:rPr>
                <a:t>poliacrilonitrin</a:t>
              </a:r>
              <a:r>
                <a:rPr lang="fr-FR" sz="2800" b="1" dirty="0">
                  <a:latin typeface="Times New Roman" pitchFamily="18" charset="0"/>
                  <a:cs typeface="Times New Roman" pitchFamily="18" charset="0"/>
                </a:rPr>
                <a:t>    </a:t>
              </a:r>
              <a:endParaRPr lang="en-US" sz="2800" b="1" dirty="0">
                <a:solidFill>
                  <a:schemeClr val="tx1"/>
                </a:solidFill>
                <a:latin typeface="Times New Roman" pitchFamily="18" charset="0"/>
                <a:cs typeface="Times New Roman" pitchFamily="18" charset="0"/>
              </a:endParaRPr>
            </a:p>
          </p:txBody>
        </p:sp>
        <p:grpSp>
          <p:nvGrpSpPr>
            <p:cNvPr id="23620" name="Group 42"/>
            <p:cNvGrpSpPr>
              <a:grpSpLocks/>
            </p:cNvGrpSpPr>
            <p:nvPr/>
          </p:nvGrpSpPr>
          <p:grpSpPr bwMode="auto">
            <a:xfrm>
              <a:off x="1827007" y="1989136"/>
              <a:ext cx="851104" cy="611142"/>
              <a:chOff x="1827007" y="1989136"/>
              <a:chExt cx="851104" cy="611142"/>
            </a:xfrm>
          </p:grpSpPr>
          <p:sp>
            <p:nvSpPr>
              <p:cNvPr id="23621" name="Half Frame 43"/>
              <p:cNvSpPr>
                <a:spLocks noChangeArrowheads="1"/>
              </p:cNvSpPr>
              <p:nvPr/>
            </p:nvSpPr>
            <p:spPr bwMode="auto">
              <a:xfrm rot="10800000">
                <a:off x="1827290" y="2031998"/>
                <a:ext cx="790544" cy="519113"/>
              </a:xfrm>
              <a:custGeom>
                <a:avLst/>
                <a:gdLst>
                  <a:gd name="T0" fmla="*/ 746455 w 790544"/>
                  <a:gd name="T1" fmla="*/ 28951 h 519113"/>
                  <a:gd name="T2" fmla="*/ 33062 w 790544"/>
                  <a:gd name="T3" fmla="*/ 497402 h 519113"/>
                  <a:gd name="T4" fmla="*/ 0 w 790544"/>
                  <a:gd name="T5" fmla="*/ 259557 h 519113"/>
                  <a:gd name="T6" fmla="*/ 395272 w 790544"/>
                  <a:gd name="T7" fmla="*/ 0 h 519113"/>
                  <a:gd name="T8" fmla="*/ 0 60000 65536"/>
                  <a:gd name="T9" fmla="*/ 5898240 60000 65536"/>
                  <a:gd name="T10" fmla="*/ 11796480 60000 65536"/>
                  <a:gd name="T11" fmla="*/ 17694720 60000 65536"/>
                  <a:gd name="T12" fmla="*/ 0 w 790544"/>
                  <a:gd name="T13" fmla="*/ 0 h 519113"/>
                  <a:gd name="T14" fmla="*/ 790544 w 790544"/>
                  <a:gd name="T15" fmla="*/ 519113 h 519113"/>
                </a:gdLst>
                <a:ahLst/>
                <a:cxnLst>
                  <a:cxn ang="T8">
                    <a:pos x="T0" y="T1"/>
                  </a:cxn>
                  <a:cxn ang="T9">
                    <a:pos x="T2" y="T3"/>
                  </a:cxn>
                  <a:cxn ang="T10">
                    <a:pos x="T4" y="T5"/>
                  </a:cxn>
                  <a:cxn ang="T11">
                    <a:pos x="T6" y="T7"/>
                  </a:cxn>
                </a:cxnLst>
                <a:rect l="T12" t="T13" r="T14" b="T15"/>
                <a:pathLst>
                  <a:path w="790544" h="519113">
                    <a:moveTo>
                      <a:pt x="0" y="0"/>
                    </a:moveTo>
                    <a:lnTo>
                      <a:pt x="790544" y="0"/>
                    </a:lnTo>
                    <a:lnTo>
                      <a:pt x="702367" y="57902"/>
                    </a:lnTo>
                    <a:lnTo>
                      <a:pt x="66125" y="57902"/>
                    </a:lnTo>
                    <a:lnTo>
                      <a:pt x="66125" y="475692"/>
                    </a:lnTo>
                    <a:lnTo>
                      <a:pt x="0" y="519113"/>
                    </a:lnTo>
                    <a:close/>
                  </a:path>
                </a:pathLst>
              </a:custGeom>
              <a:solidFill>
                <a:srgbClr val="92D050"/>
              </a:solidFill>
              <a:ln w="12700" algn="ctr">
                <a:solidFill>
                  <a:srgbClr val="41719C"/>
                </a:solidFill>
                <a:miter lim="800000"/>
                <a:headEnd/>
                <a:tailEnd/>
              </a:ln>
            </p:spPr>
            <p:txBody>
              <a:bodyPr rot="10800000" anchor="ctr"/>
              <a:lstStyle/>
              <a:p>
                <a:pPr algn="ctr" eaLnBrk="0" hangingPunct="0"/>
                <a:endParaRPr lang="en-US" sz="1800">
                  <a:latin typeface="Times New Roman" pitchFamily="18" charset="0"/>
                  <a:cs typeface="Times New Roman" pitchFamily="18" charset="0"/>
                </a:endParaRPr>
              </a:p>
            </p:txBody>
          </p:sp>
          <p:sp>
            <p:nvSpPr>
              <p:cNvPr id="45" name="Oval 44"/>
              <p:cNvSpPr/>
              <p:nvPr/>
            </p:nvSpPr>
            <p:spPr>
              <a:xfrm>
                <a:off x="2525763" y="1989136"/>
                <a:ext cx="152394" cy="152400"/>
              </a:xfrm>
              <a:prstGeom prst="ellipse">
                <a:avLst/>
              </a:prstGeom>
              <a:solidFill>
                <a:schemeClr val="tx1"/>
              </a:solidFill>
            </p:spPr>
            <p:style>
              <a:lnRef idx="0">
                <a:schemeClr val="accent2"/>
              </a:lnRef>
              <a:fillRef idx="3">
                <a:schemeClr val="accent2"/>
              </a:fillRef>
              <a:effectRef idx="3">
                <a:schemeClr val="accent2"/>
              </a:effectRef>
              <a:fontRef idx="minor">
                <a:schemeClr val="lt1"/>
              </a:fontRef>
            </p:style>
            <p:txBody>
              <a:bodyPr anchor="ctr"/>
              <a:lstStyle/>
              <a:p>
                <a:pPr algn="ctr" eaLnBrk="0" hangingPunct="0">
                  <a:defRPr/>
                </a:pPr>
                <a:endParaRPr lang="en-US" sz="1800">
                  <a:latin typeface="Times New Roman" pitchFamily="18" charset="0"/>
                  <a:cs typeface="Times New Roman" pitchFamily="18" charset="0"/>
                </a:endParaRPr>
              </a:p>
            </p:txBody>
          </p:sp>
          <p:sp>
            <p:nvSpPr>
              <p:cNvPr id="46" name="Oval 45"/>
              <p:cNvSpPr/>
              <p:nvPr/>
            </p:nvSpPr>
            <p:spPr>
              <a:xfrm>
                <a:off x="1828877" y="2447923"/>
                <a:ext cx="152394" cy="152400"/>
              </a:xfrm>
              <a:prstGeom prst="ellipse">
                <a:avLst/>
              </a:prstGeom>
              <a:solidFill>
                <a:schemeClr val="tx1"/>
              </a:solidFill>
            </p:spPr>
            <p:style>
              <a:lnRef idx="0">
                <a:schemeClr val="accent2"/>
              </a:lnRef>
              <a:fillRef idx="3">
                <a:schemeClr val="accent2"/>
              </a:fillRef>
              <a:effectRef idx="3">
                <a:schemeClr val="accent2"/>
              </a:effectRef>
              <a:fontRef idx="minor">
                <a:schemeClr val="lt1"/>
              </a:fontRef>
            </p:style>
            <p:txBody>
              <a:bodyPr anchor="ctr"/>
              <a:lstStyle/>
              <a:p>
                <a:pPr algn="ctr" eaLnBrk="0" hangingPunct="0">
                  <a:defRPr/>
                </a:pPr>
                <a:endParaRPr lang="en-US" sz="1800">
                  <a:latin typeface="Times New Roman" pitchFamily="18" charset="0"/>
                  <a:cs typeface="Times New Roman" pitchFamily="18" charset="0"/>
                </a:endParaRPr>
              </a:p>
            </p:txBody>
          </p:sp>
        </p:grpSp>
      </p:grpSp>
      <p:grpSp>
        <p:nvGrpSpPr>
          <p:cNvPr id="16" name="Group 46"/>
          <p:cNvGrpSpPr>
            <a:grpSpLocks/>
          </p:cNvGrpSpPr>
          <p:nvPr/>
        </p:nvGrpSpPr>
        <p:grpSpPr bwMode="auto">
          <a:xfrm>
            <a:off x="473075" y="4495800"/>
            <a:ext cx="7645400" cy="914400"/>
            <a:chOff x="943087" y="1989136"/>
            <a:chExt cx="7645101" cy="914400"/>
          </a:xfrm>
        </p:grpSpPr>
        <p:sp>
          <p:nvSpPr>
            <p:cNvPr id="48" name="Hexagon 47"/>
            <p:cNvSpPr/>
            <p:nvPr/>
          </p:nvSpPr>
          <p:spPr>
            <a:xfrm>
              <a:off x="943087" y="2141536"/>
              <a:ext cx="884203" cy="762000"/>
            </a:xfrm>
            <a:prstGeom prst="hexagon">
              <a:avLst/>
            </a:prstGeom>
          </p:spPr>
          <p:style>
            <a:lnRef idx="2">
              <a:schemeClr val="dk1"/>
            </a:lnRef>
            <a:fillRef idx="1">
              <a:schemeClr val="lt1"/>
            </a:fillRef>
            <a:effectRef idx="0">
              <a:schemeClr val="dk1"/>
            </a:effectRef>
            <a:fontRef idx="minor">
              <a:schemeClr val="dk1"/>
            </a:fontRef>
          </p:style>
          <p:txBody>
            <a:bodyPr anchor="ctr"/>
            <a:lstStyle/>
            <a:p>
              <a:pPr algn="ctr" eaLnBrk="0" hangingPunct="0">
                <a:defRPr/>
              </a:pPr>
              <a:r>
                <a:rPr lang="en-US" sz="3600" b="1" dirty="0">
                  <a:solidFill>
                    <a:srgbClr val="FF0000"/>
                  </a:solidFill>
                  <a:latin typeface="Times New Roman" pitchFamily="18" charset="0"/>
                  <a:cs typeface="Times New Roman" pitchFamily="18" charset="0"/>
                </a:rPr>
                <a:t>C</a:t>
              </a:r>
            </a:p>
          </p:txBody>
        </p:sp>
        <p:sp>
          <p:nvSpPr>
            <p:cNvPr id="49" name="Snip Diagonal Corner Rectangle 48"/>
            <p:cNvSpPr/>
            <p:nvPr/>
          </p:nvSpPr>
          <p:spPr>
            <a:xfrm>
              <a:off x="2590848" y="2057399"/>
              <a:ext cx="5997340" cy="846137"/>
            </a:xfrm>
            <a:prstGeom prst="snip2DiagRect">
              <a:avLst/>
            </a:prstGeom>
            <a:ln>
              <a:solidFill>
                <a:srgbClr val="0000FF"/>
              </a:solidFill>
            </a:ln>
          </p:spPr>
          <p:style>
            <a:lnRef idx="1">
              <a:schemeClr val="accent4"/>
            </a:lnRef>
            <a:fillRef idx="2">
              <a:schemeClr val="accent4"/>
            </a:fillRef>
            <a:effectRef idx="1">
              <a:schemeClr val="accent4"/>
            </a:effectRef>
            <a:fontRef idx="minor">
              <a:schemeClr val="dk1"/>
            </a:fontRef>
          </p:style>
          <p:txBody>
            <a:bodyPr anchor="ctr"/>
            <a:lstStyle/>
            <a:p>
              <a:pPr algn="ctr" eaLnBrk="0" hangingPunct="0">
                <a:spcBef>
                  <a:spcPct val="50000"/>
                </a:spcBef>
                <a:defRPr/>
              </a:pPr>
              <a:r>
                <a:rPr lang="de-DE" altLang="ko-KR" sz="2800" b="1" dirty="0">
                  <a:solidFill>
                    <a:schemeClr val="tx1"/>
                  </a:solidFill>
                  <a:latin typeface="Times New Roman" pitchFamily="18" charset="0"/>
                  <a:ea typeface="굴림" charset="-127"/>
                </a:rPr>
                <a:t>Poli(vinyl axtet)</a:t>
              </a:r>
              <a:r>
                <a:rPr lang="en-US" altLang="ko-KR" sz="2800" b="1" dirty="0">
                  <a:solidFill>
                    <a:schemeClr val="tx1"/>
                  </a:solidFill>
                  <a:latin typeface="Times New Roman" pitchFamily="18" charset="0"/>
                  <a:ea typeface="굴림" charset="-127"/>
                </a:rPr>
                <a:t> </a:t>
              </a:r>
              <a:endParaRPr lang="en-US" sz="2800" b="1" dirty="0">
                <a:solidFill>
                  <a:schemeClr val="tx1"/>
                </a:solidFill>
                <a:latin typeface="Times New Roman" pitchFamily="18" charset="0"/>
              </a:endParaRPr>
            </a:p>
          </p:txBody>
        </p:sp>
        <p:grpSp>
          <p:nvGrpSpPr>
            <p:cNvPr id="23610" name="Group 49"/>
            <p:cNvGrpSpPr>
              <a:grpSpLocks/>
            </p:cNvGrpSpPr>
            <p:nvPr/>
          </p:nvGrpSpPr>
          <p:grpSpPr bwMode="auto">
            <a:xfrm>
              <a:off x="1827007" y="1989136"/>
              <a:ext cx="851104" cy="611142"/>
              <a:chOff x="1827007" y="1989136"/>
              <a:chExt cx="851104" cy="611142"/>
            </a:xfrm>
          </p:grpSpPr>
          <p:sp>
            <p:nvSpPr>
              <p:cNvPr id="23611" name="Half Frame 50"/>
              <p:cNvSpPr>
                <a:spLocks noChangeArrowheads="1"/>
              </p:cNvSpPr>
              <p:nvPr/>
            </p:nvSpPr>
            <p:spPr bwMode="auto">
              <a:xfrm rot="10800000">
                <a:off x="1827290" y="2031998"/>
                <a:ext cx="790544" cy="519113"/>
              </a:xfrm>
              <a:custGeom>
                <a:avLst/>
                <a:gdLst>
                  <a:gd name="T0" fmla="*/ 746455 w 790544"/>
                  <a:gd name="T1" fmla="*/ 28951 h 519113"/>
                  <a:gd name="T2" fmla="*/ 33062 w 790544"/>
                  <a:gd name="T3" fmla="*/ 497402 h 519113"/>
                  <a:gd name="T4" fmla="*/ 0 w 790544"/>
                  <a:gd name="T5" fmla="*/ 259557 h 519113"/>
                  <a:gd name="T6" fmla="*/ 395272 w 790544"/>
                  <a:gd name="T7" fmla="*/ 0 h 519113"/>
                  <a:gd name="T8" fmla="*/ 0 60000 65536"/>
                  <a:gd name="T9" fmla="*/ 5898240 60000 65536"/>
                  <a:gd name="T10" fmla="*/ 11796480 60000 65536"/>
                  <a:gd name="T11" fmla="*/ 17694720 60000 65536"/>
                  <a:gd name="T12" fmla="*/ 0 w 790544"/>
                  <a:gd name="T13" fmla="*/ 0 h 519113"/>
                  <a:gd name="T14" fmla="*/ 790544 w 790544"/>
                  <a:gd name="T15" fmla="*/ 519113 h 519113"/>
                </a:gdLst>
                <a:ahLst/>
                <a:cxnLst>
                  <a:cxn ang="T8">
                    <a:pos x="T0" y="T1"/>
                  </a:cxn>
                  <a:cxn ang="T9">
                    <a:pos x="T2" y="T3"/>
                  </a:cxn>
                  <a:cxn ang="T10">
                    <a:pos x="T4" y="T5"/>
                  </a:cxn>
                  <a:cxn ang="T11">
                    <a:pos x="T6" y="T7"/>
                  </a:cxn>
                </a:cxnLst>
                <a:rect l="T12" t="T13" r="T14" b="T15"/>
                <a:pathLst>
                  <a:path w="790544" h="519113">
                    <a:moveTo>
                      <a:pt x="0" y="0"/>
                    </a:moveTo>
                    <a:lnTo>
                      <a:pt x="790544" y="0"/>
                    </a:lnTo>
                    <a:lnTo>
                      <a:pt x="702367" y="57902"/>
                    </a:lnTo>
                    <a:lnTo>
                      <a:pt x="66125" y="57902"/>
                    </a:lnTo>
                    <a:lnTo>
                      <a:pt x="66125" y="475692"/>
                    </a:lnTo>
                    <a:lnTo>
                      <a:pt x="0" y="519113"/>
                    </a:lnTo>
                    <a:close/>
                  </a:path>
                </a:pathLst>
              </a:custGeom>
              <a:solidFill>
                <a:srgbClr val="92D050"/>
              </a:solidFill>
              <a:ln w="12700" algn="ctr">
                <a:solidFill>
                  <a:srgbClr val="41719C"/>
                </a:solidFill>
                <a:miter lim="800000"/>
                <a:headEnd/>
                <a:tailEnd/>
              </a:ln>
            </p:spPr>
            <p:txBody>
              <a:bodyPr rot="10800000" anchor="ctr"/>
              <a:lstStyle/>
              <a:p>
                <a:pPr algn="ctr" eaLnBrk="0" hangingPunct="0"/>
                <a:endParaRPr lang="en-US" sz="1800">
                  <a:latin typeface="Times New Roman" pitchFamily="18" charset="0"/>
                  <a:cs typeface="Times New Roman" pitchFamily="18" charset="0"/>
                </a:endParaRPr>
              </a:p>
            </p:txBody>
          </p:sp>
          <p:sp>
            <p:nvSpPr>
              <p:cNvPr id="53" name="Oval 52"/>
              <p:cNvSpPr/>
              <p:nvPr/>
            </p:nvSpPr>
            <p:spPr>
              <a:xfrm>
                <a:off x="2525763" y="1989136"/>
                <a:ext cx="152394" cy="152400"/>
              </a:xfrm>
              <a:prstGeom prst="ellipse">
                <a:avLst/>
              </a:prstGeom>
              <a:solidFill>
                <a:schemeClr val="tx1"/>
              </a:solidFill>
            </p:spPr>
            <p:style>
              <a:lnRef idx="0">
                <a:schemeClr val="accent2"/>
              </a:lnRef>
              <a:fillRef idx="3">
                <a:schemeClr val="accent2"/>
              </a:fillRef>
              <a:effectRef idx="3">
                <a:schemeClr val="accent2"/>
              </a:effectRef>
              <a:fontRef idx="minor">
                <a:schemeClr val="lt1"/>
              </a:fontRef>
            </p:style>
            <p:txBody>
              <a:bodyPr anchor="ctr"/>
              <a:lstStyle/>
              <a:p>
                <a:pPr algn="ctr" eaLnBrk="0" hangingPunct="0">
                  <a:defRPr/>
                </a:pPr>
                <a:endParaRPr lang="en-US" sz="1800">
                  <a:latin typeface="Times New Roman" pitchFamily="18" charset="0"/>
                  <a:cs typeface="Times New Roman" pitchFamily="18" charset="0"/>
                </a:endParaRPr>
              </a:p>
            </p:txBody>
          </p:sp>
          <p:sp>
            <p:nvSpPr>
              <p:cNvPr id="54" name="Oval 53"/>
              <p:cNvSpPr/>
              <p:nvPr/>
            </p:nvSpPr>
            <p:spPr>
              <a:xfrm>
                <a:off x="1828877" y="2447923"/>
                <a:ext cx="152394" cy="152400"/>
              </a:xfrm>
              <a:prstGeom prst="ellipse">
                <a:avLst/>
              </a:prstGeom>
              <a:solidFill>
                <a:schemeClr val="tx1"/>
              </a:solidFill>
            </p:spPr>
            <p:style>
              <a:lnRef idx="0">
                <a:schemeClr val="accent2"/>
              </a:lnRef>
              <a:fillRef idx="3">
                <a:schemeClr val="accent2"/>
              </a:fillRef>
              <a:effectRef idx="3">
                <a:schemeClr val="accent2"/>
              </a:effectRef>
              <a:fontRef idx="minor">
                <a:schemeClr val="lt1"/>
              </a:fontRef>
            </p:style>
            <p:txBody>
              <a:bodyPr anchor="ctr"/>
              <a:lstStyle/>
              <a:p>
                <a:pPr algn="ctr" eaLnBrk="0" hangingPunct="0">
                  <a:defRPr/>
                </a:pPr>
                <a:endParaRPr lang="en-US" sz="1800">
                  <a:latin typeface="Times New Roman" pitchFamily="18" charset="0"/>
                  <a:cs typeface="Times New Roman" pitchFamily="18" charset="0"/>
                </a:endParaRPr>
              </a:p>
            </p:txBody>
          </p:sp>
        </p:grpSp>
      </p:grpSp>
      <p:grpSp>
        <p:nvGrpSpPr>
          <p:cNvPr id="18" name="Group 54"/>
          <p:cNvGrpSpPr>
            <a:grpSpLocks/>
          </p:cNvGrpSpPr>
          <p:nvPr/>
        </p:nvGrpSpPr>
        <p:grpSpPr bwMode="auto">
          <a:xfrm>
            <a:off x="473075" y="5562600"/>
            <a:ext cx="7645400" cy="914400"/>
            <a:chOff x="943087" y="1989136"/>
            <a:chExt cx="7645101" cy="914400"/>
          </a:xfrm>
        </p:grpSpPr>
        <p:sp>
          <p:nvSpPr>
            <p:cNvPr id="2" name="Hexagon 56"/>
            <p:cNvSpPr/>
            <p:nvPr/>
          </p:nvSpPr>
          <p:spPr>
            <a:xfrm>
              <a:off x="943087" y="2141536"/>
              <a:ext cx="884203" cy="762000"/>
            </a:xfrm>
            <a:prstGeom prst="hexagon">
              <a:avLst/>
            </a:prstGeom>
          </p:spPr>
          <p:style>
            <a:lnRef idx="2">
              <a:schemeClr val="dk1"/>
            </a:lnRef>
            <a:fillRef idx="1">
              <a:schemeClr val="lt1"/>
            </a:fillRef>
            <a:effectRef idx="0">
              <a:schemeClr val="dk1"/>
            </a:effectRef>
            <a:fontRef idx="minor">
              <a:schemeClr val="dk1"/>
            </a:fontRef>
          </p:style>
          <p:txBody>
            <a:bodyPr anchor="ctr"/>
            <a:lstStyle/>
            <a:p>
              <a:pPr algn="ctr" eaLnBrk="0" hangingPunct="0">
                <a:defRPr/>
              </a:pPr>
              <a:r>
                <a:rPr lang="en-US" sz="3600" b="1" dirty="0">
                  <a:solidFill>
                    <a:srgbClr val="FF0000"/>
                  </a:solidFill>
                  <a:latin typeface="Times New Roman" pitchFamily="18" charset="0"/>
                  <a:cs typeface="Times New Roman" pitchFamily="18" charset="0"/>
                </a:rPr>
                <a:t>D</a:t>
              </a:r>
            </a:p>
          </p:txBody>
        </p:sp>
        <p:sp>
          <p:nvSpPr>
            <p:cNvPr id="5" name="Snip Diagonal Corner Rectangle 61"/>
            <p:cNvSpPr/>
            <p:nvPr/>
          </p:nvSpPr>
          <p:spPr>
            <a:xfrm>
              <a:off x="2590848" y="2057399"/>
              <a:ext cx="5997340" cy="846137"/>
            </a:xfrm>
            <a:prstGeom prst="snip2DiagRect">
              <a:avLst/>
            </a:prstGeom>
            <a:ln>
              <a:solidFill>
                <a:srgbClr val="0000FF"/>
              </a:solidFill>
            </a:ln>
          </p:spPr>
          <p:style>
            <a:lnRef idx="1">
              <a:schemeClr val="accent4"/>
            </a:lnRef>
            <a:fillRef idx="2">
              <a:schemeClr val="accent4"/>
            </a:fillRef>
            <a:effectRef idx="1">
              <a:schemeClr val="accent4"/>
            </a:effectRef>
            <a:fontRef idx="minor">
              <a:schemeClr val="dk1"/>
            </a:fontRef>
          </p:style>
          <p:txBody>
            <a:bodyPr anchor="ctr"/>
            <a:lstStyle/>
            <a:p>
              <a:pPr algn="ctr" eaLnBrk="0" hangingPunct="0">
                <a:spcBef>
                  <a:spcPct val="50000"/>
                </a:spcBef>
                <a:defRPr/>
              </a:pPr>
              <a:r>
                <a:rPr lang="fr-FR" sz="2800" b="1" dirty="0">
                  <a:latin typeface="Times New Roman" pitchFamily="18" charset="0"/>
                  <a:cs typeface="Times New Roman" pitchFamily="18" charset="0"/>
                </a:rPr>
                <a:t>poli(</a:t>
              </a:r>
              <a:r>
                <a:rPr lang="fr-FR" sz="2800" b="1" dirty="0" err="1">
                  <a:latin typeface="Times New Roman" pitchFamily="18" charset="0"/>
                  <a:cs typeface="Times New Roman" pitchFamily="18" charset="0"/>
                </a:rPr>
                <a:t>metyl</a:t>
              </a:r>
              <a:r>
                <a:rPr lang="fr-FR" sz="2800" b="1" dirty="0">
                  <a:latin typeface="Times New Roman" pitchFamily="18" charset="0"/>
                  <a:cs typeface="Times New Roman" pitchFamily="18" charset="0"/>
                </a:rPr>
                <a:t> </a:t>
              </a:r>
              <a:r>
                <a:rPr lang="fr-FR" sz="2800" b="1" dirty="0" err="1">
                  <a:latin typeface="Times New Roman" pitchFamily="18" charset="0"/>
                  <a:cs typeface="Times New Roman" pitchFamily="18" charset="0"/>
                </a:rPr>
                <a:t>metacrylat</a:t>
              </a:r>
              <a:r>
                <a:rPr lang="fr-FR" sz="2800" b="1" dirty="0">
                  <a:latin typeface="Times New Roman" pitchFamily="18" charset="0"/>
                  <a:cs typeface="Times New Roman" pitchFamily="18" charset="0"/>
                </a:rPr>
                <a:t>)</a:t>
              </a:r>
              <a:endParaRPr lang="en-US" sz="2800" b="1" dirty="0">
                <a:solidFill>
                  <a:schemeClr val="tx1"/>
                </a:solidFill>
                <a:latin typeface="Times New Roman" pitchFamily="18" charset="0"/>
                <a:cs typeface="Times New Roman" pitchFamily="18" charset="0"/>
              </a:endParaRPr>
            </a:p>
          </p:txBody>
        </p:sp>
        <p:grpSp>
          <p:nvGrpSpPr>
            <p:cNvPr id="23600" name="Group 62"/>
            <p:cNvGrpSpPr>
              <a:grpSpLocks/>
            </p:cNvGrpSpPr>
            <p:nvPr/>
          </p:nvGrpSpPr>
          <p:grpSpPr bwMode="auto">
            <a:xfrm>
              <a:off x="1827007" y="1989136"/>
              <a:ext cx="851104" cy="611142"/>
              <a:chOff x="1827007" y="1989136"/>
              <a:chExt cx="851104" cy="611142"/>
            </a:xfrm>
          </p:grpSpPr>
          <p:sp>
            <p:nvSpPr>
              <p:cNvPr id="23601" name="Half Frame 63"/>
              <p:cNvSpPr>
                <a:spLocks noChangeArrowheads="1"/>
              </p:cNvSpPr>
              <p:nvPr/>
            </p:nvSpPr>
            <p:spPr bwMode="auto">
              <a:xfrm rot="10800000">
                <a:off x="1827290" y="2031999"/>
                <a:ext cx="790544" cy="519112"/>
              </a:xfrm>
              <a:custGeom>
                <a:avLst/>
                <a:gdLst>
                  <a:gd name="T0" fmla="*/ 746455 w 790544"/>
                  <a:gd name="T1" fmla="*/ 28951 h 519112"/>
                  <a:gd name="T2" fmla="*/ 33062 w 790544"/>
                  <a:gd name="T3" fmla="*/ 497401 h 519112"/>
                  <a:gd name="T4" fmla="*/ 0 w 790544"/>
                  <a:gd name="T5" fmla="*/ 259556 h 519112"/>
                  <a:gd name="T6" fmla="*/ 395272 w 790544"/>
                  <a:gd name="T7" fmla="*/ 0 h 519112"/>
                  <a:gd name="T8" fmla="*/ 0 60000 65536"/>
                  <a:gd name="T9" fmla="*/ 5898240 60000 65536"/>
                  <a:gd name="T10" fmla="*/ 11796480 60000 65536"/>
                  <a:gd name="T11" fmla="*/ 17694720 60000 65536"/>
                  <a:gd name="T12" fmla="*/ 0 w 790544"/>
                  <a:gd name="T13" fmla="*/ 0 h 519112"/>
                  <a:gd name="T14" fmla="*/ 790544 w 790544"/>
                  <a:gd name="T15" fmla="*/ 519112 h 519112"/>
                </a:gdLst>
                <a:ahLst/>
                <a:cxnLst>
                  <a:cxn ang="T8">
                    <a:pos x="T0" y="T1"/>
                  </a:cxn>
                  <a:cxn ang="T9">
                    <a:pos x="T2" y="T3"/>
                  </a:cxn>
                  <a:cxn ang="T10">
                    <a:pos x="T4" y="T5"/>
                  </a:cxn>
                  <a:cxn ang="T11">
                    <a:pos x="T6" y="T7"/>
                  </a:cxn>
                </a:cxnLst>
                <a:rect l="T12" t="T13" r="T14" b="T15"/>
                <a:pathLst>
                  <a:path w="790544" h="519112">
                    <a:moveTo>
                      <a:pt x="0" y="0"/>
                    </a:moveTo>
                    <a:lnTo>
                      <a:pt x="790544" y="0"/>
                    </a:lnTo>
                    <a:lnTo>
                      <a:pt x="702367" y="57902"/>
                    </a:lnTo>
                    <a:lnTo>
                      <a:pt x="66124" y="57902"/>
                    </a:lnTo>
                    <a:lnTo>
                      <a:pt x="66124" y="475691"/>
                    </a:lnTo>
                    <a:lnTo>
                      <a:pt x="0" y="519112"/>
                    </a:lnTo>
                    <a:close/>
                  </a:path>
                </a:pathLst>
              </a:custGeom>
              <a:solidFill>
                <a:srgbClr val="92D050"/>
              </a:solidFill>
              <a:ln w="12700" algn="ctr">
                <a:solidFill>
                  <a:srgbClr val="41719C"/>
                </a:solidFill>
                <a:miter lim="800000"/>
                <a:headEnd/>
                <a:tailEnd/>
              </a:ln>
            </p:spPr>
            <p:txBody>
              <a:bodyPr rot="10800000" anchor="ctr"/>
              <a:lstStyle/>
              <a:p>
                <a:pPr algn="ctr" eaLnBrk="0" hangingPunct="0"/>
                <a:endParaRPr lang="en-US" sz="1800">
                  <a:latin typeface="Times New Roman" pitchFamily="18" charset="0"/>
                  <a:cs typeface="Times New Roman" pitchFamily="18" charset="0"/>
                </a:endParaRPr>
              </a:p>
            </p:txBody>
          </p:sp>
          <p:sp>
            <p:nvSpPr>
              <p:cNvPr id="7" name="Oval 64"/>
              <p:cNvSpPr/>
              <p:nvPr/>
            </p:nvSpPr>
            <p:spPr>
              <a:xfrm>
                <a:off x="2525763" y="1989136"/>
                <a:ext cx="152394" cy="152400"/>
              </a:xfrm>
              <a:prstGeom prst="ellipse">
                <a:avLst/>
              </a:prstGeom>
              <a:solidFill>
                <a:schemeClr val="tx1"/>
              </a:solidFill>
            </p:spPr>
            <p:style>
              <a:lnRef idx="0">
                <a:schemeClr val="accent2"/>
              </a:lnRef>
              <a:fillRef idx="3">
                <a:schemeClr val="accent2"/>
              </a:fillRef>
              <a:effectRef idx="3">
                <a:schemeClr val="accent2"/>
              </a:effectRef>
              <a:fontRef idx="minor">
                <a:schemeClr val="lt1"/>
              </a:fontRef>
            </p:style>
            <p:txBody>
              <a:bodyPr anchor="ctr"/>
              <a:lstStyle/>
              <a:p>
                <a:pPr algn="ctr" eaLnBrk="0" hangingPunct="0">
                  <a:defRPr/>
                </a:pPr>
                <a:endParaRPr lang="en-US" sz="1800">
                  <a:latin typeface="Times New Roman" pitchFamily="18" charset="0"/>
                  <a:cs typeface="Times New Roman" pitchFamily="18" charset="0"/>
                </a:endParaRPr>
              </a:p>
            </p:txBody>
          </p:sp>
          <p:sp>
            <p:nvSpPr>
              <p:cNvPr id="8" name="Oval 65"/>
              <p:cNvSpPr/>
              <p:nvPr/>
            </p:nvSpPr>
            <p:spPr>
              <a:xfrm>
                <a:off x="1828877" y="2447924"/>
                <a:ext cx="152394" cy="152400"/>
              </a:xfrm>
              <a:prstGeom prst="ellipse">
                <a:avLst/>
              </a:prstGeom>
              <a:solidFill>
                <a:schemeClr val="tx1"/>
              </a:solidFill>
            </p:spPr>
            <p:style>
              <a:lnRef idx="0">
                <a:schemeClr val="accent2"/>
              </a:lnRef>
              <a:fillRef idx="3">
                <a:schemeClr val="accent2"/>
              </a:fillRef>
              <a:effectRef idx="3">
                <a:schemeClr val="accent2"/>
              </a:effectRef>
              <a:fontRef idx="minor">
                <a:schemeClr val="lt1"/>
              </a:fontRef>
            </p:style>
            <p:txBody>
              <a:bodyPr anchor="ctr"/>
              <a:lstStyle/>
              <a:p>
                <a:pPr algn="ctr" eaLnBrk="0" hangingPunct="0">
                  <a:defRPr/>
                </a:pPr>
                <a:endParaRPr lang="en-US" sz="1800">
                  <a:latin typeface="Times New Roman" pitchFamily="18" charset="0"/>
                  <a:cs typeface="Times New Roman" pitchFamily="18" charset="0"/>
                </a:endParaRPr>
              </a:p>
            </p:txBody>
          </p:sp>
        </p:grpSp>
      </p:grpSp>
      <p:sp>
        <p:nvSpPr>
          <p:cNvPr id="4" name="Rectangle 3"/>
          <p:cNvSpPr/>
          <p:nvPr/>
        </p:nvSpPr>
        <p:spPr>
          <a:xfrm>
            <a:off x="2244725" y="5702300"/>
            <a:ext cx="5873750" cy="698500"/>
          </a:xfrm>
          <a:prstGeom prst="rect">
            <a:avLst/>
          </a:prstGeom>
          <a:solidFill>
            <a:srgbClr val="FD5533">
              <a:alpha val="56078"/>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8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circle(in)">
                                      <p:cBhvr>
                                        <p:cTn id="7" dur="2000"/>
                                        <p:tgtEl>
                                          <p:spTgt spid="34"/>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2000"/>
                                        <p:tgtEl>
                                          <p:spTgt spid="33"/>
                                        </p:tgtEl>
                                      </p:cBhvr>
                                    </p:animEffect>
                                  </p:childTnLst>
                                </p:cTn>
                              </p:par>
                              <p:par>
                                <p:cTn id="11" presetID="8" presetClass="emph" presetSubtype="0" repeatCount="indefinite" fill="hold" grpId="1" nodeType="withEffect">
                                  <p:stCondLst>
                                    <p:cond delay="500"/>
                                  </p:stCondLst>
                                  <p:childTnLst>
                                    <p:animRot by="21600000">
                                      <p:cBhvr>
                                        <p:cTn id="12" dur="1500" fill="hold"/>
                                        <p:tgtEl>
                                          <p:spTgt spid="33"/>
                                        </p:tgtEl>
                                        <p:attrNameLst>
                                          <p:attrName>r</p:attrName>
                                        </p:attrNameLst>
                                      </p:cBhvr>
                                    </p:animRot>
                                  </p:childTnLst>
                                </p:cTn>
                              </p:par>
                            </p:childTnLst>
                          </p:cTn>
                        </p:par>
                        <p:par>
                          <p:cTn id="13" fill="hold" nodeType="afterGroup">
                            <p:stCondLst>
                              <p:cond delay="2500"/>
                            </p:stCondLst>
                            <p:childTnLst>
                              <p:par>
                                <p:cTn id="14" presetID="17" presetClass="entr" presetSubtype="8"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ppt_x</p:attrName>
                                        </p:attrNameLst>
                                      </p:cBhvr>
                                      <p:tavLst>
                                        <p:tav tm="0">
                                          <p:val>
                                            <p:strVal val="#ppt_x-#ppt_w/2"/>
                                          </p:val>
                                        </p:tav>
                                        <p:tav tm="100000">
                                          <p:val>
                                            <p:strVal val="#ppt_x"/>
                                          </p:val>
                                        </p:tav>
                                      </p:tavLst>
                                    </p:anim>
                                    <p:anim calcmode="lin" valueType="num">
                                      <p:cBhvr>
                                        <p:cTn id="17" dur="500" fill="hold"/>
                                        <p:tgtEl>
                                          <p:spTgt spid="11"/>
                                        </p:tgtEl>
                                        <p:attrNameLst>
                                          <p:attrName>ppt_y</p:attrName>
                                        </p:attrNameLst>
                                      </p:cBhvr>
                                      <p:tavLst>
                                        <p:tav tm="0">
                                          <p:val>
                                            <p:strVal val="#ppt_y"/>
                                          </p:val>
                                        </p:tav>
                                        <p:tav tm="100000">
                                          <p:val>
                                            <p:strVal val="#ppt_y"/>
                                          </p:val>
                                        </p:tav>
                                      </p:tavLst>
                                    </p:anim>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strVal val="#ppt_h"/>
                                          </p:val>
                                        </p:tav>
                                        <p:tav tm="100000">
                                          <p:val>
                                            <p:strVal val="#ppt_h"/>
                                          </p:val>
                                        </p:tav>
                                      </p:tavLst>
                                    </p:anim>
                                  </p:childTnLst>
                                </p:cTn>
                              </p:par>
                            </p:childTnLst>
                          </p:cTn>
                        </p:par>
                        <p:par>
                          <p:cTn id="20" fill="hold" nodeType="afterGroup">
                            <p:stCondLst>
                              <p:cond delay="3000"/>
                            </p:stCondLst>
                            <p:childTnLst>
                              <p:par>
                                <p:cTn id="21" presetID="17" presetClass="entr" presetSubtype="8"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ppt_x</p:attrName>
                                        </p:attrNameLst>
                                      </p:cBhvr>
                                      <p:tavLst>
                                        <p:tav tm="0">
                                          <p:val>
                                            <p:strVal val="#ppt_x-#ppt_w/2"/>
                                          </p:val>
                                        </p:tav>
                                        <p:tav tm="100000">
                                          <p:val>
                                            <p:strVal val="#ppt_x"/>
                                          </p:val>
                                        </p:tav>
                                      </p:tavLst>
                                    </p:anim>
                                    <p:anim calcmode="lin" valueType="num">
                                      <p:cBhvr>
                                        <p:cTn id="24" dur="500" fill="hold"/>
                                        <p:tgtEl>
                                          <p:spTgt spid="14"/>
                                        </p:tgtEl>
                                        <p:attrNameLst>
                                          <p:attrName>ppt_y</p:attrName>
                                        </p:attrNameLst>
                                      </p:cBhvr>
                                      <p:tavLst>
                                        <p:tav tm="0">
                                          <p:val>
                                            <p:strVal val="#ppt_y"/>
                                          </p:val>
                                        </p:tav>
                                        <p:tav tm="100000">
                                          <p:val>
                                            <p:strVal val="#ppt_y"/>
                                          </p:val>
                                        </p:tav>
                                      </p:tavLst>
                                    </p:anim>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strVal val="#ppt_h"/>
                                          </p:val>
                                        </p:tav>
                                        <p:tav tm="100000">
                                          <p:val>
                                            <p:strVal val="#ppt_h"/>
                                          </p:val>
                                        </p:tav>
                                      </p:tavLst>
                                    </p:anim>
                                  </p:childTnLst>
                                </p:cTn>
                              </p:par>
                            </p:childTnLst>
                          </p:cTn>
                        </p:par>
                        <p:par>
                          <p:cTn id="27" fill="hold" nodeType="afterGroup">
                            <p:stCondLst>
                              <p:cond delay="3500"/>
                            </p:stCondLst>
                            <p:childTnLst>
                              <p:par>
                                <p:cTn id="28" presetID="17" presetClass="entr" presetSubtype="8"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ppt_x</p:attrName>
                                        </p:attrNameLst>
                                      </p:cBhvr>
                                      <p:tavLst>
                                        <p:tav tm="0">
                                          <p:val>
                                            <p:strVal val="#ppt_x-#ppt_w/2"/>
                                          </p:val>
                                        </p:tav>
                                        <p:tav tm="100000">
                                          <p:val>
                                            <p:strVal val="#ppt_x"/>
                                          </p:val>
                                        </p:tav>
                                      </p:tavLst>
                                    </p:anim>
                                    <p:anim calcmode="lin" valueType="num">
                                      <p:cBhvr>
                                        <p:cTn id="31" dur="500" fill="hold"/>
                                        <p:tgtEl>
                                          <p:spTgt spid="16"/>
                                        </p:tgtEl>
                                        <p:attrNameLst>
                                          <p:attrName>ppt_y</p:attrName>
                                        </p:attrNameLst>
                                      </p:cBhvr>
                                      <p:tavLst>
                                        <p:tav tm="0">
                                          <p:val>
                                            <p:strVal val="#ppt_y"/>
                                          </p:val>
                                        </p:tav>
                                        <p:tav tm="100000">
                                          <p:val>
                                            <p:strVal val="#ppt_y"/>
                                          </p:val>
                                        </p:tav>
                                      </p:tavLst>
                                    </p:anim>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strVal val="#ppt_h"/>
                                          </p:val>
                                        </p:tav>
                                        <p:tav tm="100000">
                                          <p:val>
                                            <p:strVal val="#ppt_h"/>
                                          </p:val>
                                        </p:tav>
                                      </p:tavLst>
                                    </p:anim>
                                  </p:childTnLst>
                                </p:cTn>
                              </p:par>
                            </p:childTnLst>
                          </p:cTn>
                        </p:par>
                        <p:par>
                          <p:cTn id="34" fill="hold" nodeType="afterGroup">
                            <p:stCondLst>
                              <p:cond delay="4000"/>
                            </p:stCondLst>
                            <p:childTnLst>
                              <p:par>
                                <p:cTn id="35" presetID="17" presetClass="entr" presetSubtype="8" fill="hold"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ppt_x</p:attrName>
                                        </p:attrNameLst>
                                      </p:cBhvr>
                                      <p:tavLst>
                                        <p:tav tm="0">
                                          <p:val>
                                            <p:strVal val="#ppt_x-#ppt_w/2"/>
                                          </p:val>
                                        </p:tav>
                                        <p:tav tm="100000">
                                          <p:val>
                                            <p:strVal val="#ppt_x"/>
                                          </p:val>
                                        </p:tav>
                                      </p:tavLst>
                                    </p:anim>
                                    <p:anim calcmode="lin" valueType="num">
                                      <p:cBhvr>
                                        <p:cTn id="38" dur="500" fill="hold"/>
                                        <p:tgtEl>
                                          <p:spTgt spid="18"/>
                                        </p:tgtEl>
                                        <p:attrNameLst>
                                          <p:attrName>ppt_y</p:attrName>
                                        </p:attrNameLst>
                                      </p:cBhvr>
                                      <p:tavLst>
                                        <p:tav tm="0">
                                          <p:val>
                                            <p:strVal val="#ppt_y"/>
                                          </p:val>
                                        </p:tav>
                                        <p:tav tm="100000">
                                          <p:val>
                                            <p:strVal val="#ppt_y"/>
                                          </p:val>
                                        </p:tav>
                                      </p:tavLst>
                                    </p:anim>
                                    <p:anim calcmode="lin" valueType="num">
                                      <p:cBhvr>
                                        <p:cTn id="39" dur="500" fill="hold"/>
                                        <p:tgtEl>
                                          <p:spTgt spid="18"/>
                                        </p:tgtEl>
                                        <p:attrNameLst>
                                          <p:attrName>ppt_w</p:attrName>
                                        </p:attrNameLst>
                                      </p:cBhvr>
                                      <p:tavLst>
                                        <p:tav tm="0">
                                          <p:val>
                                            <p:fltVal val="0"/>
                                          </p:val>
                                        </p:tav>
                                        <p:tav tm="100000">
                                          <p:val>
                                            <p:strVal val="#ppt_w"/>
                                          </p:val>
                                        </p:tav>
                                      </p:tavLst>
                                    </p:anim>
                                    <p:anim calcmode="lin" valueType="num">
                                      <p:cBhvr>
                                        <p:cTn id="40" dur="5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7"/>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2" name="hammer.wav"/>
                                        </p:tgtEl>
                                      </p:cMediaNode>
                                    </p:audio>
                                  </p:subTnLst>
                                </p:cTn>
                              </p:par>
                            </p:childTnLst>
                          </p:cTn>
                        </p:par>
                        <p:par>
                          <p:cTn id="45" fill="hold" nodeType="afterGroup">
                            <p:stCondLst>
                              <p:cond delay="0"/>
                            </p:stCondLst>
                            <p:childTnLst>
                              <p:par>
                                <p:cTn id="46" presetID="1" presetClass="entr" presetSubtype="0" fill="hold" grpId="0" nodeType="afterEffect">
                                  <p:stCondLst>
                                    <p:cond delay="1000"/>
                                  </p:stCondLst>
                                  <p:childTnLst>
                                    <p:set>
                                      <p:cBhvr>
                                        <p:cTn id="47" dur="1" fill="hold">
                                          <p:stCondLst>
                                            <p:cond delay="0"/>
                                          </p:stCondLst>
                                        </p:cTn>
                                        <p:tgtEl>
                                          <p:spTgt spid="59"/>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2" name="hammer.wav"/>
                                        </p:tgtEl>
                                      </p:cMediaNode>
                                    </p:audio>
                                  </p:subTnLst>
                                </p:cTn>
                              </p:par>
                            </p:childTnLst>
                          </p:cTn>
                        </p:par>
                        <p:par>
                          <p:cTn id="48" fill="hold" nodeType="afterGroup">
                            <p:stCondLst>
                              <p:cond delay="1000"/>
                            </p:stCondLst>
                            <p:childTnLst>
                              <p:par>
                                <p:cTn id="49" presetID="1" presetClass="entr" presetSubtype="0" fill="hold" grpId="0" nodeType="afterEffect">
                                  <p:stCondLst>
                                    <p:cond delay="1000"/>
                                  </p:stCondLst>
                                  <p:childTnLst>
                                    <p:set>
                                      <p:cBhvr>
                                        <p:cTn id="50" dur="1" fill="hold">
                                          <p:stCondLst>
                                            <p:cond delay="0"/>
                                          </p:stCondLst>
                                        </p:cTn>
                                        <p:tgtEl>
                                          <p:spTgt spid="61"/>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2" name="hammer.wav"/>
                                        </p:tgtEl>
                                      </p:cMediaNode>
                                    </p:audio>
                                  </p:subTnLst>
                                </p:cTn>
                              </p:par>
                            </p:childTnLst>
                          </p:cTn>
                        </p:par>
                        <p:par>
                          <p:cTn id="51" fill="hold" nodeType="afterGroup">
                            <p:stCondLst>
                              <p:cond delay="2000"/>
                            </p:stCondLst>
                            <p:childTnLst>
                              <p:par>
                                <p:cTn id="52" presetID="1" presetClass="entr" presetSubtype="0" fill="hold" grpId="0" nodeType="afterEffect">
                                  <p:stCondLst>
                                    <p:cond delay="1000"/>
                                  </p:stCondLst>
                                  <p:childTnLst>
                                    <p:set>
                                      <p:cBhvr>
                                        <p:cTn id="53" dur="1" fill="hold">
                                          <p:stCondLst>
                                            <p:cond delay="0"/>
                                          </p:stCondLst>
                                        </p:cTn>
                                        <p:tgtEl>
                                          <p:spTgt spid="62"/>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2" name="hammer.wav"/>
                                        </p:tgtEl>
                                      </p:cMediaNode>
                                    </p:audio>
                                  </p:subTnLst>
                                </p:cTn>
                              </p:par>
                            </p:childTnLst>
                          </p:cTn>
                        </p:par>
                        <p:par>
                          <p:cTn id="54" fill="hold" nodeType="afterGroup">
                            <p:stCondLst>
                              <p:cond delay="3000"/>
                            </p:stCondLst>
                            <p:childTnLst>
                              <p:par>
                                <p:cTn id="55" presetID="1" presetClass="entr" presetSubtype="0" fill="hold" grpId="0" nodeType="afterEffect">
                                  <p:stCondLst>
                                    <p:cond delay="1000"/>
                                  </p:stCondLst>
                                  <p:childTnLst>
                                    <p:set>
                                      <p:cBhvr>
                                        <p:cTn id="56" dur="1" fill="hold">
                                          <p:stCondLst>
                                            <p:cond delay="0"/>
                                          </p:stCondLst>
                                        </p:cTn>
                                        <p:tgtEl>
                                          <p:spTgt spid="63"/>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2" name="hammer.wav"/>
                                        </p:tgtEl>
                                      </p:cMediaNode>
                                    </p:audio>
                                  </p:subTnLst>
                                </p:cTn>
                              </p:par>
                            </p:childTnLst>
                          </p:cTn>
                        </p:par>
                        <p:par>
                          <p:cTn id="57" fill="hold" nodeType="afterGroup">
                            <p:stCondLst>
                              <p:cond delay="4000"/>
                            </p:stCondLst>
                            <p:childTnLst>
                              <p:par>
                                <p:cTn id="58" presetID="1" presetClass="entr" presetSubtype="0" fill="hold" grpId="0" nodeType="afterEffect">
                                  <p:stCondLst>
                                    <p:cond delay="1000"/>
                                  </p:stCondLst>
                                  <p:childTnLst>
                                    <p:set>
                                      <p:cBhvr>
                                        <p:cTn id="59" dur="1" fill="hold">
                                          <p:stCondLst>
                                            <p:cond delay="0"/>
                                          </p:stCondLst>
                                        </p:cTn>
                                        <p:tgtEl>
                                          <p:spTgt spid="64"/>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2" name="hammer.wav"/>
                                        </p:tgtEl>
                                      </p:cMediaNode>
                                    </p:audio>
                                  </p:subTnLst>
                                </p:cTn>
                              </p:par>
                            </p:childTnLst>
                          </p:cTn>
                        </p:par>
                        <p:par>
                          <p:cTn id="60" fill="hold" nodeType="afterGroup">
                            <p:stCondLst>
                              <p:cond delay="5000"/>
                            </p:stCondLst>
                            <p:childTnLst>
                              <p:par>
                                <p:cTn id="61" presetID="1" presetClass="entr" presetSubtype="0" fill="hold" grpId="0" nodeType="afterEffect">
                                  <p:stCondLst>
                                    <p:cond delay="1000"/>
                                  </p:stCondLst>
                                  <p:childTnLst>
                                    <p:set>
                                      <p:cBhvr>
                                        <p:cTn id="62" dur="1" fill="hold">
                                          <p:stCondLst>
                                            <p:cond delay="0"/>
                                          </p:stCondLst>
                                        </p:cTn>
                                        <p:tgtEl>
                                          <p:spTgt spid="65"/>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2" name="hammer.wav"/>
                                        </p:tgtEl>
                                      </p:cMediaNode>
                                    </p:audio>
                                  </p:subTnLst>
                                </p:cTn>
                              </p:par>
                            </p:childTnLst>
                          </p:cTn>
                        </p:par>
                        <p:par>
                          <p:cTn id="63" fill="hold" nodeType="afterGroup">
                            <p:stCondLst>
                              <p:cond delay="6000"/>
                            </p:stCondLst>
                            <p:childTnLst>
                              <p:par>
                                <p:cTn id="64" presetID="1" presetClass="entr" presetSubtype="0" fill="hold" grpId="0" nodeType="afterEffect">
                                  <p:stCondLst>
                                    <p:cond delay="1000"/>
                                  </p:stCondLst>
                                  <p:childTnLst>
                                    <p:set>
                                      <p:cBhvr>
                                        <p:cTn id="65" dur="1" fill="hold">
                                          <p:stCondLst>
                                            <p:cond delay="0"/>
                                          </p:stCondLst>
                                        </p:cTn>
                                        <p:tgtEl>
                                          <p:spTgt spid="66"/>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2" name="hammer.wav"/>
                                        </p:tgtEl>
                                      </p:cMediaNode>
                                    </p:audio>
                                  </p:subTnLst>
                                </p:cTn>
                              </p:par>
                            </p:childTnLst>
                          </p:cTn>
                        </p:par>
                        <p:par>
                          <p:cTn id="66" fill="hold" nodeType="afterGroup">
                            <p:stCondLst>
                              <p:cond delay="7000"/>
                            </p:stCondLst>
                            <p:childTnLst>
                              <p:par>
                                <p:cTn id="67" presetID="1" presetClass="entr" presetSubtype="0" fill="hold" grpId="0" nodeType="afterEffect">
                                  <p:stCondLst>
                                    <p:cond delay="1000"/>
                                  </p:stCondLst>
                                  <p:childTnLst>
                                    <p:set>
                                      <p:cBhvr>
                                        <p:cTn id="68" dur="1" fill="hold">
                                          <p:stCondLst>
                                            <p:cond delay="0"/>
                                          </p:stCondLst>
                                        </p:cTn>
                                        <p:tgtEl>
                                          <p:spTgt spid="67"/>
                                        </p:tgtEl>
                                        <p:attrNameLst>
                                          <p:attrName>style.visibility</p:attrName>
                                        </p:attrNameLst>
                                      </p:cBhvr>
                                      <p:to>
                                        <p:strVal val="visible"/>
                                      </p:to>
                                    </p:set>
                                  </p:childTnLst>
                                  <p:subTnLst>
                                    <p:audio>
                                      <p:cMediaNode>
                                        <p:cTn display="0" masterRel="sameClick">
                                          <p:stCondLst>
                                            <p:cond evt="begin" delay="0">
                                              <p:tn val="67"/>
                                            </p:cond>
                                          </p:stCondLst>
                                          <p:endCondLst>
                                            <p:cond evt="onStopAudio" delay="0">
                                              <p:tgtEl>
                                                <p:sldTgt/>
                                              </p:tgtEl>
                                            </p:cond>
                                          </p:endCondLst>
                                        </p:cTn>
                                        <p:tgtEl>
                                          <p:sndTgt r:embed="rId2" name="hammer.wav"/>
                                        </p:tgtEl>
                                      </p:cMediaNode>
                                    </p:audio>
                                  </p:subTnLst>
                                </p:cTn>
                              </p:par>
                            </p:childTnLst>
                          </p:cTn>
                        </p:par>
                        <p:par>
                          <p:cTn id="69" fill="hold" nodeType="afterGroup">
                            <p:stCondLst>
                              <p:cond delay="8000"/>
                            </p:stCondLst>
                            <p:childTnLst>
                              <p:par>
                                <p:cTn id="70" presetID="1" presetClass="entr" presetSubtype="0" fill="hold" grpId="0" nodeType="afterEffect">
                                  <p:stCondLst>
                                    <p:cond delay="1000"/>
                                  </p:stCondLst>
                                  <p:childTnLst>
                                    <p:set>
                                      <p:cBhvr>
                                        <p:cTn id="71" dur="1" fill="hold">
                                          <p:stCondLst>
                                            <p:cond delay="0"/>
                                          </p:stCondLst>
                                        </p:cTn>
                                        <p:tgtEl>
                                          <p:spTgt spid="68"/>
                                        </p:tgtEl>
                                        <p:attrNameLst>
                                          <p:attrName>style.visibility</p:attrName>
                                        </p:attrNameLst>
                                      </p:cBhvr>
                                      <p:to>
                                        <p:strVal val="visible"/>
                                      </p:to>
                                    </p:set>
                                  </p:childTnLst>
                                  <p:subTnLst>
                                    <p:audio>
                                      <p:cMediaNode>
                                        <p:cTn display="0" masterRel="sameClick">
                                          <p:stCondLst>
                                            <p:cond evt="begin" delay="0">
                                              <p:tn val="70"/>
                                            </p:cond>
                                          </p:stCondLst>
                                          <p:endCondLst>
                                            <p:cond evt="onStopAudio" delay="0">
                                              <p:tgtEl>
                                                <p:sldTgt/>
                                              </p:tgtEl>
                                            </p:cond>
                                          </p:endCondLst>
                                        </p:cTn>
                                        <p:tgtEl>
                                          <p:sndTgt r:embed="rId2" name="hammer.wav"/>
                                        </p:tgtEl>
                                      </p:cMediaNode>
                                    </p:audio>
                                  </p:subTnLst>
                                </p:cTn>
                              </p:par>
                            </p:childTnLst>
                          </p:cTn>
                        </p:par>
                        <p:par>
                          <p:cTn id="72" fill="hold" nodeType="afterGroup">
                            <p:stCondLst>
                              <p:cond delay="9000"/>
                            </p:stCondLst>
                            <p:childTnLst>
                              <p:par>
                                <p:cTn id="73" presetID="1" presetClass="entr" presetSubtype="0" fill="hold" grpId="0" nodeType="afterEffect">
                                  <p:stCondLst>
                                    <p:cond delay="1000"/>
                                  </p:stCondLst>
                                  <p:childTnLst>
                                    <p:set>
                                      <p:cBhvr>
                                        <p:cTn id="74" dur="1" fill="hold">
                                          <p:stCondLst>
                                            <p:cond delay="0"/>
                                          </p:stCondLst>
                                        </p:cTn>
                                        <p:tgtEl>
                                          <p:spTgt spid="69"/>
                                        </p:tgtEl>
                                        <p:attrNameLst>
                                          <p:attrName>style.visibility</p:attrName>
                                        </p:attrNameLst>
                                      </p:cBhvr>
                                      <p:to>
                                        <p:strVal val="visible"/>
                                      </p:to>
                                    </p:set>
                                  </p:childTnLst>
                                  <p:subTnLst>
                                    <p:audio>
                                      <p:cMediaNode>
                                        <p:cTn display="0" masterRel="sameClick">
                                          <p:stCondLst>
                                            <p:cond evt="begin" delay="0">
                                              <p:tn val="73"/>
                                            </p:cond>
                                          </p:stCondLst>
                                          <p:endCondLst>
                                            <p:cond evt="onStopAudio" delay="0">
                                              <p:tgtEl>
                                                <p:sldTgt/>
                                              </p:tgtEl>
                                            </p:cond>
                                          </p:endCondLst>
                                        </p:cTn>
                                        <p:tgtEl>
                                          <p:sndTgt r:embed="rId2" name="hammer.wav"/>
                                        </p:tgtEl>
                                      </p:cMediaNode>
                                    </p:audio>
                                  </p:subTnLst>
                                </p:cTn>
                              </p:par>
                            </p:childTnLst>
                          </p:cTn>
                        </p:par>
                        <p:par>
                          <p:cTn id="75" fill="hold" nodeType="afterGroup">
                            <p:stCondLst>
                              <p:cond delay="10000"/>
                            </p:stCondLst>
                            <p:childTnLst>
                              <p:par>
                                <p:cTn id="76" presetID="1" presetClass="entr" presetSubtype="0" fill="hold" grpId="0" nodeType="afterEffect">
                                  <p:stCondLst>
                                    <p:cond delay="1000"/>
                                  </p:stCondLst>
                                  <p:childTnLst>
                                    <p:set>
                                      <p:cBhvr>
                                        <p:cTn id="77" dur="1" fill="hold">
                                          <p:stCondLst>
                                            <p:cond delay="0"/>
                                          </p:stCondLst>
                                        </p:cTn>
                                        <p:tgtEl>
                                          <p:spTgt spid="70"/>
                                        </p:tgtEl>
                                        <p:attrNameLst>
                                          <p:attrName>style.visibility</p:attrName>
                                        </p:attrNameLst>
                                      </p:cBhvr>
                                      <p:to>
                                        <p:strVal val="visible"/>
                                      </p:to>
                                    </p:set>
                                  </p:childTnLst>
                                  <p:subTnLst>
                                    <p:audio>
                                      <p:cMediaNode>
                                        <p:cTn display="0" masterRel="sameClick">
                                          <p:stCondLst>
                                            <p:cond evt="begin" delay="0">
                                              <p:tn val="76"/>
                                            </p:cond>
                                          </p:stCondLst>
                                          <p:endCondLst>
                                            <p:cond evt="onStopAudio" delay="0">
                                              <p:tgtEl>
                                                <p:sldTgt/>
                                              </p:tgtEl>
                                            </p:cond>
                                          </p:endCondLst>
                                        </p:cTn>
                                        <p:tgtEl>
                                          <p:sndTgt r:embed="rId2" name="hammer.wav"/>
                                        </p:tgtEl>
                                      </p:cMediaNode>
                                    </p:audio>
                                  </p:subTnLst>
                                </p:cTn>
                              </p:par>
                            </p:childTnLst>
                          </p:cTn>
                        </p:par>
                        <p:par>
                          <p:cTn id="78" fill="hold" nodeType="afterGroup">
                            <p:stCondLst>
                              <p:cond delay="11000"/>
                            </p:stCondLst>
                            <p:childTnLst>
                              <p:par>
                                <p:cTn id="79" presetID="1" presetClass="entr" presetSubtype="0" fill="hold" grpId="0" nodeType="afterEffect">
                                  <p:stCondLst>
                                    <p:cond delay="1000"/>
                                  </p:stCondLst>
                                  <p:childTnLst>
                                    <p:set>
                                      <p:cBhvr>
                                        <p:cTn id="80" dur="1" fill="hold">
                                          <p:stCondLst>
                                            <p:cond delay="0"/>
                                          </p:stCondLst>
                                        </p:cTn>
                                        <p:tgtEl>
                                          <p:spTgt spid="71"/>
                                        </p:tgtEl>
                                        <p:attrNameLst>
                                          <p:attrName>style.visibility</p:attrName>
                                        </p:attrNameLst>
                                      </p:cBhvr>
                                      <p:to>
                                        <p:strVal val="visible"/>
                                      </p:to>
                                    </p:set>
                                  </p:childTnLst>
                                  <p:subTnLst>
                                    <p:audio>
                                      <p:cMediaNode>
                                        <p:cTn display="0" masterRel="sameClick">
                                          <p:stCondLst>
                                            <p:cond evt="begin" delay="0">
                                              <p:tn val="79"/>
                                            </p:cond>
                                          </p:stCondLst>
                                          <p:endCondLst>
                                            <p:cond evt="onStopAudio" delay="0">
                                              <p:tgtEl>
                                                <p:sldTgt/>
                                              </p:tgtEl>
                                            </p:cond>
                                          </p:endCondLst>
                                        </p:cTn>
                                        <p:tgtEl>
                                          <p:sndTgt r:embed="rId2" name="hammer.wav"/>
                                        </p:tgtEl>
                                      </p:cMediaNode>
                                    </p:audio>
                                  </p:subTnLst>
                                </p:cTn>
                              </p:par>
                            </p:childTnLst>
                          </p:cTn>
                        </p:par>
                        <p:par>
                          <p:cTn id="81" fill="hold" nodeType="afterGroup">
                            <p:stCondLst>
                              <p:cond delay="12000"/>
                            </p:stCondLst>
                            <p:childTnLst>
                              <p:par>
                                <p:cTn id="82" presetID="1" presetClass="entr" presetSubtype="0" fill="hold" grpId="0" nodeType="afterEffect">
                                  <p:stCondLst>
                                    <p:cond delay="1000"/>
                                  </p:stCondLst>
                                  <p:childTnLst>
                                    <p:set>
                                      <p:cBhvr>
                                        <p:cTn id="83" dur="1" fill="hold">
                                          <p:stCondLst>
                                            <p:cond delay="0"/>
                                          </p:stCondLst>
                                        </p:cTn>
                                        <p:tgtEl>
                                          <p:spTgt spid="72"/>
                                        </p:tgtEl>
                                        <p:attrNameLst>
                                          <p:attrName>style.visibility</p:attrName>
                                        </p:attrNameLst>
                                      </p:cBhvr>
                                      <p:to>
                                        <p:strVal val="visible"/>
                                      </p:to>
                                    </p:set>
                                  </p:childTnLst>
                                  <p:subTnLst>
                                    <p:audio>
                                      <p:cMediaNode>
                                        <p:cTn display="0" masterRel="sameClick">
                                          <p:stCondLst>
                                            <p:cond evt="begin" delay="0">
                                              <p:tn val="82"/>
                                            </p:cond>
                                          </p:stCondLst>
                                          <p:endCondLst>
                                            <p:cond evt="onStopAudio" delay="0">
                                              <p:tgtEl>
                                                <p:sldTgt/>
                                              </p:tgtEl>
                                            </p:cond>
                                          </p:endCondLst>
                                        </p:cTn>
                                        <p:tgtEl>
                                          <p:sndTgt r:embed="rId2" name="hammer.wav"/>
                                        </p:tgtEl>
                                      </p:cMediaNode>
                                    </p:audio>
                                  </p:subTnLst>
                                </p:cTn>
                              </p:par>
                            </p:childTnLst>
                          </p:cTn>
                        </p:par>
                        <p:par>
                          <p:cTn id="84" fill="hold" nodeType="afterGroup">
                            <p:stCondLst>
                              <p:cond delay="13000"/>
                            </p:stCondLst>
                            <p:childTnLst>
                              <p:par>
                                <p:cTn id="85" presetID="1" presetClass="entr" presetSubtype="0" fill="hold" grpId="0" nodeType="afterEffect">
                                  <p:stCondLst>
                                    <p:cond delay="1000"/>
                                  </p:stCondLst>
                                  <p:childTnLst>
                                    <p:set>
                                      <p:cBhvr>
                                        <p:cTn id="86" dur="1" fill="hold">
                                          <p:stCondLst>
                                            <p:cond delay="0"/>
                                          </p:stCondLst>
                                        </p:cTn>
                                        <p:tgtEl>
                                          <p:spTgt spid="73"/>
                                        </p:tgtEl>
                                        <p:attrNameLst>
                                          <p:attrName>style.visibility</p:attrName>
                                        </p:attrNameLst>
                                      </p:cBhvr>
                                      <p:to>
                                        <p:strVal val="visible"/>
                                      </p:to>
                                    </p:set>
                                  </p:childTnLst>
                                  <p:subTnLst>
                                    <p:audio>
                                      <p:cMediaNode>
                                        <p:cTn display="0" masterRel="sameClick">
                                          <p:stCondLst>
                                            <p:cond evt="begin" delay="0">
                                              <p:tn val="85"/>
                                            </p:cond>
                                          </p:stCondLst>
                                          <p:endCondLst>
                                            <p:cond evt="onStopAudio" delay="0">
                                              <p:tgtEl>
                                                <p:sldTgt/>
                                              </p:tgtEl>
                                            </p:cond>
                                          </p:endCondLst>
                                        </p:cTn>
                                        <p:tgtEl>
                                          <p:sndTgt r:embed="rId2" name="hammer.wav"/>
                                        </p:tgtEl>
                                      </p:cMediaNode>
                                    </p:audio>
                                  </p:subTnLst>
                                </p:cTn>
                              </p:par>
                            </p:childTnLst>
                          </p:cTn>
                        </p:par>
                        <p:par>
                          <p:cTn id="87" fill="hold" nodeType="afterGroup">
                            <p:stCondLst>
                              <p:cond delay="14000"/>
                            </p:stCondLst>
                            <p:childTnLst>
                              <p:par>
                                <p:cTn id="88" presetID="1" presetClass="entr" presetSubtype="0" fill="hold" grpId="0" nodeType="afterEffect">
                                  <p:stCondLst>
                                    <p:cond delay="1000"/>
                                  </p:stCondLst>
                                  <p:childTnLst>
                                    <p:set>
                                      <p:cBhvr>
                                        <p:cTn id="89" dur="1" fill="hold">
                                          <p:stCondLst>
                                            <p:cond delay="0"/>
                                          </p:stCondLst>
                                        </p:cTn>
                                        <p:tgtEl>
                                          <p:spTgt spid="74"/>
                                        </p:tgtEl>
                                        <p:attrNameLst>
                                          <p:attrName>style.visibility</p:attrName>
                                        </p:attrNameLst>
                                      </p:cBhvr>
                                      <p:to>
                                        <p:strVal val="visible"/>
                                      </p:to>
                                    </p:set>
                                  </p:childTnLst>
                                  <p:subTnLst>
                                    <p:audio>
                                      <p:cMediaNode>
                                        <p:cTn display="0" masterRel="sameClick">
                                          <p:stCondLst>
                                            <p:cond evt="begin" delay="0">
                                              <p:tn val="88"/>
                                            </p:cond>
                                          </p:stCondLst>
                                          <p:endCondLst>
                                            <p:cond evt="onStopAudio" delay="0">
                                              <p:tgtEl>
                                                <p:sldTgt/>
                                              </p:tgtEl>
                                            </p:cond>
                                          </p:endCondLst>
                                        </p:cTn>
                                        <p:tgtEl>
                                          <p:sndTgt r:embed="rId2" name="hammer.wav"/>
                                        </p:tgtEl>
                                      </p:cMediaNode>
                                    </p:audio>
                                  </p:subTnLst>
                                </p:cTn>
                              </p:par>
                            </p:childTnLst>
                          </p:cTn>
                        </p:par>
                        <p:par>
                          <p:cTn id="90" fill="hold" nodeType="afterGroup">
                            <p:stCondLst>
                              <p:cond delay="15000"/>
                            </p:stCondLst>
                            <p:childTnLst>
                              <p:par>
                                <p:cTn id="91" presetID="1" presetClass="entr" presetSubtype="0" fill="hold" grpId="0" nodeType="afterEffect">
                                  <p:stCondLst>
                                    <p:cond delay="1000"/>
                                  </p:stCondLst>
                                  <p:childTnLst>
                                    <p:set>
                                      <p:cBhvr>
                                        <p:cTn id="92" dur="1" fill="hold">
                                          <p:stCondLst>
                                            <p:cond delay="0"/>
                                          </p:stCondLst>
                                        </p:cTn>
                                        <p:tgtEl>
                                          <p:spTgt spid="75"/>
                                        </p:tgtEl>
                                        <p:attrNameLst>
                                          <p:attrName>style.visibility</p:attrName>
                                        </p:attrNameLst>
                                      </p:cBhvr>
                                      <p:to>
                                        <p:strVal val="visible"/>
                                      </p:to>
                                    </p:set>
                                  </p:childTnLst>
                                  <p:subTnLst>
                                    <p:audio>
                                      <p:cMediaNode>
                                        <p:cTn display="0" masterRel="sameClick">
                                          <p:stCondLst>
                                            <p:cond evt="begin" delay="0">
                                              <p:tn val="91"/>
                                            </p:cond>
                                          </p:stCondLst>
                                          <p:endCondLst>
                                            <p:cond evt="onStopAudio" delay="0">
                                              <p:tgtEl>
                                                <p:sldTgt/>
                                              </p:tgtEl>
                                            </p:cond>
                                          </p:endCondLst>
                                        </p:cTn>
                                        <p:tgtEl>
                                          <p:sndTgt r:embed="rId2" name="hammer.wav"/>
                                        </p:tgtEl>
                                      </p:cMediaNode>
                                    </p:audio>
                                  </p:subTnLst>
                                </p:cTn>
                              </p:par>
                            </p:childTnLst>
                          </p:cTn>
                        </p:par>
                        <p:par>
                          <p:cTn id="93" fill="hold" nodeType="afterGroup">
                            <p:stCondLst>
                              <p:cond delay="16000"/>
                            </p:stCondLst>
                            <p:childTnLst>
                              <p:par>
                                <p:cTn id="94" presetID="1" presetClass="entr" presetSubtype="0" fill="hold" grpId="0" nodeType="afterEffect">
                                  <p:stCondLst>
                                    <p:cond delay="1000"/>
                                  </p:stCondLst>
                                  <p:childTnLst>
                                    <p:set>
                                      <p:cBhvr>
                                        <p:cTn id="95" dur="1" fill="hold">
                                          <p:stCondLst>
                                            <p:cond delay="0"/>
                                          </p:stCondLst>
                                        </p:cTn>
                                        <p:tgtEl>
                                          <p:spTgt spid="76"/>
                                        </p:tgtEl>
                                        <p:attrNameLst>
                                          <p:attrName>style.visibility</p:attrName>
                                        </p:attrNameLst>
                                      </p:cBhvr>
                                      <p:to>
                                        <p:strVal val="visible"/>
                                      </p:to>
                                    </p:set>
                                  </p:childTnLst>
                                  <p:subTnLst>
                                    <p:audio>
                                      <p:cMediaNode>
                                        <p:cTn display="0" masterRel="sameClick">
                                          <p:stCondLst>
                                            <p:cond evt="begin" delay="0">
                                              <p:tn val="94"/>
                                            </p:cond>
                                          </p:stCondLst>
                                          <p:endCondLst>
                                            <p:cond evt="onStopAudio" delay="0">
                                              <p:tgtEl>
                                                <p:sldTgt/>
                                              </p:tgtEl>
                                            </p:cond>
                                          </p:endCondLst>
                                        </p:cTn>
                                        <p:tgtEl>
                                          <p:sndTgt r:embed="rId2" name="hammer.wav"/>
                                        </p:tgtEl>
                                      </p:cMediaNode>
                                    </p:audio>
                                  </p:subTnLst>
                                </p:cTn>
                              </p:par>
                            </p:childTnLst>
                          </p:cTn>
                        </p:par>
                        <p:par>
                          <p:cTn id="96" fill="hold" nodeType="afterGroup">
                            <p:stCondLst>
                              <p:cond delay="17000"/>
                            </p:stCondLst>
                            <p:childTnLst>
                              <p:par>
                                <p:cTn id="97" presetID="1" presetClass="entr" presetSubtype="0" fill="hold" grpId="0" nodeType="afterEffect">
                                  <p:stCondLst>
                                    <p:cond delay="1000"/>
                                  </p:stCondLst>
                                  <p:childTnLst>
                                    <p:set>
                                      <p:cBhvr>
                                        <p:cTn id="98" dur="1" fill="hold">
                                          <p:stCondLst>
                                            <p:cond delay="0"/>
                                          </p:stCondLst>
                                        </p:cTn>
                                        <p:tgtEl>
                                          <p:spTgt spid="88"/>
                                        </p:tgtEl>
                                        <p:attrNameLst>
                                          <p:attrName>style.visibility</p:attrName>
                                        </p:attrNameLst>
                                      </p:cBhvr>
                                      <p:to>
                                        <p:strVal val="visible"/>
                                      </p:to>
                                    </p:set>
                                  </p:childTnLst>
                                  <p:subTnLst>
                                    <p:audio>
                                      <p:cMediaNode>
                                        <p:cTn display="0" masterRel="sameClick">
                                          <p:stCondLst>
                                            <p:cond evt="begin" delay="0">
                                              <p:tn val="97"/>
                                            </p:cond>
                                          </p:stCondLst>
                                          <p:endCondLst>
                                            <p:cond evt="onStopAudio" delay="0">
                                              <p:tgtEl>
                                                <p:sldTgt/>
                                              </p:tgtEl>
                                            </p:cond>
                                          </p:endCondLst>
                                        </p:cTn>
                                        <p:tgtEl>
                                          <p:sndTgt r:embed="rId2" name="hammer.wav"/>
                                        </p:tgtEl>
                                      </p:cMediaNode>
                                    </p:audio>
                                  </p:subTnLst>
                                </p:cTn>
                              </p:par>
                            </p:childTnLst>
                          </p:cTn>
                        </p:par>
                        <p:par>
                          <p:cTn id="99" fill="hold" nodeType="afterGroup">
                            <p:stCondLst>
                              <p:cond delay="18000"/>
                            </p:stCondLst>
                            <p:childTnLst>
                              <p:par>
                                <p:cTn id="100" presetID="1" presetClass="entr" presetSubtype="0" fill="hold" grpId="0" nodeType="afterEffect">
                                  <p:stCondLst>
                                    <p:cond delay="1000"/>
                                  </p:stCondLst>
                                  <p:childTnLst>
                                    <p:set>
                                      <p:cBhvr>
                                        <p:cTn id="101" dur="1" fill="hold">
                                          <p:stCondLst>
                                            <p:cond delay="0"/>
                                          </p:stCondLst>
                                        </p:cTn>
                                        <p:tgtEl>
                                          <p:spTgt spid="89"/>
                                        </p:tgtEl>
                                        <p:attrNameLst>
                                          <p:attrName>style.visibility</p:attrName>
                                        </p:attrNameLst>
                                      </p:cBhvr>
                                      <p:to>
                                        <p:strVal val="visible"/>
                                      </p:to>
                                    </p:set>
                                  </p:childTnLst>
                                  <p:subTnLst>
                                    <p:audio>
                                      <p:cMediaNode>
                                        <p:cTn display="0" masterRel="sameClick">
                                          <p:stCondLst>
                                            <p:cond evt="begin" delay="0">
                                              <p:tn val="100"/>
                                            </p:cond>
                                          </p:stCondLst>
                                          <p:endCondLst>
                                            <p:cond evt="onStopAudio" delay="0">
                                              <p:tgtEl>
                                                <p:sldTgt/>
                                              </p:tgtEl>
                                            </p:cond>
                                          </p:endCondLst>
                                        </p:cTn>
                                        <p:tgtEl>
                                          <p:sndTgt r:embed="rId2" name="hammer.wav"/>
                                        </p:tgtEl>
                                      </p:cMediaNode>
                                    </p:audio>
                                  </p:subTnLst>
                                </p:cTn>
                              </p:par>
                            </p:childTnLst>
                          </p:cTn>
                        </p:par>
                        <p:par>
                          <p:cTn id="102" fill="hold" nodeType="afterGroup">
                            <p:stCondLst>
                              <p:cond delay="19000"/>
                            </p:stCondLst>
                            <p:childTnLst>
                              <p:par>
                                <p:cTn id="103" presetID="1" presetClass="entr" presetSubtype="0" fill="hold" grpId="0" nodeType="afterEffect">
                                  <p:stCondLst>
                                    <p:cond delay="1000"/>
                                  </p:stCondLst>
                                  <p:childTnLst>
                                    <p:set>
                                      <p:cBhvr>
                                        <p:cTn id="104" dur="1" fill="hold">
                                          <p:stCondLst>
                                            <p:cond delay="0"/>
                                          </p:stCondLst>
                                        </p:cTn>
                                        <p:tgtEl>
                                          <p:spTgt spid="90"/>
                                        </p:tgtEl>
                                        <p:attrNameLst>
                                          <p:attrName>style.visibility</p:attrName>
                                        </p:attrNameLst>
                                      </p:cBhvr>
                                      <p:to>
                                        <p:strVal val="visible"/>
                                      </p:to>
                                    </p:set>
                                  </p:childTnLst>
                                  <p:subTnLst>
                                    <p:audio>
                                      <p:cMediaNode>
                                        <p:cTn display="0" masterRel="sameClick">
                                          <p:stCondLst>
                                            <p:cond evt="begin" delay="0">
                                              <p:tn val="103"/>
                                            </p:cond>
                                          </p:stCondLst>
                                          <p:endCondLst>
                                            <p:cond evt="onStopAudio" delay="0">
                                              <p:tgtEl>
                                                <p:sldTgt/>
                                              </p:tgtEl>
                                            </p:cond>
                                          </p:endCondLst>
                                        </p:cTn>
                                        <p:tgtEl>
                                          <p:sndTgt r:embed="rId2" name="hammer.wav"/>
                                        </p:tgtEl>
                                      </p:cMediaNode>
                                    </p:audio>
                                  </p:subTnLst>
                                </p:cTn>
                              </p:par>
                            </p:childTnLst>
                          </p:cTn>
                        </p:par>
                        <p:par>
                          <p:cTn id="105" fill="hold" nodeType="afterGroup">
                            <p:stCondLst>
                              <p:cond delay="20000"/>
                            </p:stCondLst>
                            <p:childTnLst>
                              <p:par>
                                <p:cTn id="106" presetID="1" presetClass="entr" presetSubtype="0" fill="hold" grpId="0" nodeType="afterEffect">
                                  <p:stCondLst>
                                    <p:cond delay="1000"/>
                                  </p:stCondLst>
                                  <p:childTnLst>
                                    <p:set>
                                      <p:cBhvr>
                                        <p:cTn id="107" dur="1" fill="hold">
                                          <p:stCondLst>
                                            <p:cond delay="0"/>
                                          </p:stCondLst>
                                        </p:cTn>
                                        <p:tgtEl>
                                          <p:spTgt spid="91"/>
                                        </p:tgtEl>
                                        <p:attrNameLst>
                                          <p:attrName>style.visibility</p:attrName>
                                        </p:attrNameLst>
                                      </p:cBhvr>
                                      <p:to>
                                        <p:strVal val="visible"/>
                                      </p:to>
                                    </p:set>
                                  </p:childTnLst>
                                  <p:subTnLst>
                                    <p:audio>
                                      <p:cMediaNode>
                                        <p:cTn display="0" masterRel="sameClick">
                                          <p:stCondLst>
                                            <p:cond evt="begin" delay="0">
                                              <p:tn val="106"/>
                                            </p:cond>
                                          </p:stCondLst>
                                          <p:endCondLst>
                                            <p:cond evt="onStopAudio" delay="0">
                                              <p:tgtEl>
                                                <p:sldTgt/>
                                              </p:tgtEl>
                                            </p:cond>
                                          </p:endCondLst>
                                        </p:cTn>
                                        <p:tgtEl>
                                          <p:sndTgt r:embed="rId2" name="hammer.wav"/>
                                        </p:tgtEl>
                                      </p:cMediaNode>
                                    </p:audio>
                                  </p:subTnLst>
                                </p:cTn>
                              </p:par>
                            </p:childTnLst>
                          </p:cTn>
                        </p:par>
                        <p:par>
                          <p:cTn id="108" fill="hold" nodeType="afterGroup">
                            <p:stCondLst>
                              <p:cond delay="21000"/>
                            </p:stCondLst>
                            <p:childTnLst>
                              <p:par>
                                <p:cTn id="109" presetID="1" presetClass="entr" presetSubtype="0" fill="hold" grpId="0" nodeType="afterEffect">
                                  <p:stCondLst>
                                    <p:cond delay="1000"/>
                                  </p:stCondLst>
                                  <p:childTnLst>
                                    <p:set>
                                      <p:cBhvr>
                                        <p:cTn id="110" dur="1" fill="hold">
                                          <p:stCondLst>
                                            <p:cond delay="0"/>
                                          </p:stCondLst>
                                        </p:cTn>
                                        <p:tgtEl>
                                          <p:spTgt spid="92"/>
                                        </p:tgtEl>
                                        <p:attrNameLst>
                                          <p:attrName>style.visibility</p:attrName>
                                        </p:attrNameLst>
                                      </p:cBhvr>
                                      <p:to>
                                        <p:strVal val="visible"/>
                                      </p:to>
                                    </p:set>
                                  </p:childTnLst>
                                  <p:subTnLst>
                                    <p:audio>
                                      <p:cMediaNode>
                                        <p:cTn display="0" masterRel="sameClick">
                                          <p:stCondLst>
                                            <p:cond evt="begin" delay="0">
                                              <p:tn val="109"/>
                                            </p:cond>
                                          </p:stCondLst>
                                          <p:endCondLst>
                                            <p:cond evt="onStopAudio" delay="0">
                                              <p:tgtEl>
                                                <p:sldTgt/>
                                              </p:tgtEl>
                                            </p:cond>
                                          </p:endCondLst>
                                        </p:cTn>
                                        <p:tgtEl>
                                          <p:sndTgt r:embed="rId2" name="hammer.wav"/>
                                        </p:tgtEl>
                                      </p:cMediaNode>
                                    </p:audio>
                                  </p:subTnLst>
                                </p:cTn>
                              </p:par>
                            </p:childTnLst>
                          </p:cTn>
                        </p:par>
                        <p:par>
                          <p:cTn id="111" fill="hold" nodeType="afterGroup">
                            <p:stCondLst>
                              <p:cond delay="22000"/>
                            </p:stCondLst>
                            <p:childTnLst>
                              <p:par>
                                <p:cTn id="112" presetID="1" presetClass="entr" presetSubtype="0" fill="hold" grpId="0" nodeType="afterEffect">
                                  <p:stCondLst>
                                    <p:cond delay="1000"/>
                                  </p:stCondLst>
                                  <p:childTnLst>
                                    <p:set>
                                      <p:cBhvr>
                                        <p:cTn id="113" dur="1" fill="hold">
                                          <p:stCondLst>
                                            <p:cond delay="0"/>
                                          </p:stCondLst>
                                        </p:cTn>
                                        <p:tgtEl>
                                          <p:spTgt spid="93"/>
                                        </p:tgtEl>
                                        <p:attrNameLst>
                                          <p:attrName>style.visibility</p:attrName>
                                        </p:attrNameLst>
                                      </p:cBhvr>
                                      <p:to>
                                        <p:strVal val="visible"/>
                                      </p:to>
                                    </p:set>
                                  </p:childTnLst>
                                  <p:subTnLst>
                                    <p:audio>
                                      <p:cMediaNode>
                                        <p:cTn display="0" masterRel="sameClick">
                                          <p:stCondLst>
                                            <p:cond evt="begin" delay="0">
                                              <p:tn val="112"/>
                                            </p:cond>
                                          </p:stCondLst>
                                          <p:endCondLst>
                                            <p:cond evt="onStopAudio" delay="0">
                                              <p:tgtEl>
                                                <p:sldTgt/>
                                              </p:tgtEl>
                                            </p:cond>
                                          </p:endCondLst>
                                        </p:cTn>
                                        <p:tgtEl>
                                          <p:sndTgt r:embed="rId2" name="hammer.wav"/>
                                        </p:tgtEl>
                                      </p:cMediaNode>
                                    </p:audio>
                                  </p:subTnLst>
                                </p:cTn>
                              </p:par>
                            </p:childTnLst>
                          </p:cTn>
                        </p:par>
                        <p:par>
                          <p:cTn id="114" fill="hold" nodeType="afterGroup">
                            <p:stCondLst>
                              <p:cond delay="23000"/>
                            </p:stCondLst>
                            <p:childTnLst>
                              <p:par>
                                <p:cTn id="115" presetID="1" presetClass="entr" presetSubtype="0" fill="hold" grpId="0" nodeType="afterEffect">
                                  <p:stCondLst>
                                    <p:cond delay="1000"/>
                                  </p:stCondLst>
                                  <p:childTnLst>
                                    <p:set>
                                      <p:cBhvr>
                                        <p:cTn id="116" dur="1" fill="hold">
                                          <p:stCondLst>
                                            <p:cond delay="0"/>
                                          </p:stCondLst>
                                        </p:cTn>
                                        <p:tgtEl>
                                          <p:spTgt spid="94"/>
                                        </p:tgtEl>
                                        <p:attrNameLst>
                                          <p:attrName>style.visibility</p:attrName>
                                        </p:attrNameLst>
                                      </p:cBhvr>
                                      <p:to>
                                        <p:strVal val="visible"/>
                                      </p:to>
                                    </p:set>
                                  </p:childTnLst>
                                  <p:subTnLst>
                                    <p:audio>
                                      <p:cMediaNode>
                                        <p:cTn display="0" masterRel="sameClick">
                                          <p:stCondLst>
                                            <p:cond evt="begin" delay="0">
                                              <p:tn val="115"/>
                                            </p:cond>
                                          </p:stCondLst>
                                          <p:endCondLst>
                                            <p:cond evt="onStopAudio" delay="0">
                                              <p:tgtEl>
                                                <p:sldTgt/>
                                              </p:tgtEl>
                                            </p:cond>
                                          </p:endCondLst>
                                        </p:cTn>
                                        <p:tgtEl>
                                          <p:sndTgt r:embed="rId2" name="hammer.wav"/>
                                        </p:tgtEl>
                                      </p:cMediaNode>
                                    </p:audio>
                                  </p:subTnLst>
                                </p:cTn>
                              </p:par>
                            </p:childTnLst>
                          </p:cTn>
                        </p:par>
                        <p:par>
                          <p:cTn id="117" fill="hold" nodeType="afterGroup">
                            <p:stCondLst>
                              <p:cond delay="24000"/>
                            </p:stCondLst>
                            <p:childTnLst>
                              <p:par>
                                <p:cTn id="118" presetID="1" presetClass="entr" presetSubtype="0" fill="hold" grpId="0" nodeType="afterEffect">
                                  <p:stCondLst>
                                    <p:cond delay="1000"/>
                                  </p:stCondLst>
                                  <p:childTnLst>
                                    <p:set>
                                      <p:cBhvr>
                                        <p:cTn id="119" dur="1" fill="hold">
                                          <p:stCondLst>
                                            <p:cond delay="0"/>
                                          </p:stCondLst>
                                        </p:cTn>
                                        <p:tgtEl>
                                          <p:spTgt spid="95"/>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2" name="hammer.wav"/>
                                        </p:tgtEl>
                                      </p:cMediaNode>
                                    </p:audio>
                                  </p:subTnLst>
                                </p:cTn>
                              </p:par>
                            </p:childTnLst>
                          </p:cTn>
                        </p:par>
                        <p:par>
                          <p:cTn id="120" fill="hold" nodeType="afterGroup">
                            <p:stCondLst>
                              <p:cond delay="25000"/>
                            </p:stCondLst>
                            <p:childTnLst>
                              <p:par>
                                <p:cTn id="121" presetID="1" presetClass="entr" presetSubtype="0" fill="hold" grpId="0" nodeType="afterEffect">
                                  <p:stCondLst>
                                    <p:cond delay="1000"/>
                                  </p:stCondLst>
                                  <p:childTnLst>
                                    <p:set>
                                      <p:cBhvr>
                                        <p:cTn id="122" dur="1" fill="hold">
                                          <p:stCondLst>
                                            <p:cond delay="0"/>
                                          </p:stCondLst>
                                        </p:cTn>
                                        <p:tgtEl>
                                          <p:spTgt spid="96"/>
                                        </p:tgtEl>
                                        <p:attrNameLst>
                                          <p:attrName>style.visibility</p:attrName>
                                        </p:attrNameLst>
                                      </p:cBhvr>
                                      <p:to>
                                        <p:strVal val="visible"/>
                                      </p:to>
                                    </p:set>
                                  </p:childTnLst>
                                  <p:subTnLst>
                                    <p:audio>
                                      <p:cMediaNode>
                                        <p:cTn display="0" masterRel="sameClick">
                                          <p:stCondLst>
                                            <p:cond evt="begin" delay="0">
                                              <p:tn val="121"/>
                                            </p:cond>
                                          </p:stCondLst>
                                          <p:endCondLst>
                                            <p:cond evt="onStopAudio" delay="0">
                                              <p:tgtEl>
                                                <p:sldTgt/>
                                              </p:tgtEl>
                                            </p:cond>
                                          </p:endCondLst>
                                        </p:cTn>
                                        <p:tgtEl>
                                          <p:sndTgt r:embed="rId2" name="hammer.wav"/>
                                        </p:tgtEl>
                                      </p:cMediaNode>
                                    </p:audio>
                                  </p:subTnLst>
                                </p:cTn>
                              </p:par>
                            </p:childTnLst>
                          </p:cTn>
                        </p:par>
                        <p:par>
                          <p:cTn id="123" fill="hold" nodeType="afterGroup">
                            <p:stCondLst>
                              <p:cond delay="26000"/>
                            </p:stCondLst>
                            <p:childTnLst>
                              <p:par>
                                <p:cTn id="124" presetID="1" presetClass="entr" presetSubtype="0" fill="hold" grpId="0" nodeType="afterEffect">
                                  <p:stCondLst>
                                    <p:cond delay="1000"/>
                                  </p:stCondLst>
                                  <p:childTnLst>
                                    <p:set>
                                      <p:cBhvr>
                                        <p:cTn id="125" dur="1" fill="hold">
                                          <p:stCondLst>
                                            <p:cond delay="0"/>
                                          </p:stCondLst>
                                        </p:cTn>
                                        <p:tgtEl>
                                          <p:spTgt spid="97"/>
                                        </p:tgtEl>
                                        <p:attrNameLst>
                                          <p:attrName>style.visibility</p:attrName>
                                        </p:attrNameLst>
                                      </p:cBhvr>
                                      <p:to>
                                        <p:strVal val="visible"/>
                                      </p:to>
                                    </p:set>
                                  </p:childTnLst>
                                  <p:subTnLst>
                                    <p:audio>
                                      <p:cMediaNode>
                                        <p:cTn display="0" masterRel="sameClick">
                                          <p:stCondLst>
                                            <p:cond evt="begin" delay="0">
                                              <p:tn val="124"/>
                                            </p:cond>
                                          </p:stCondLst>
                                          <p:endCondLst>
                                            <p:cond evt="onStopAudio" delay="0">
                                              <p:tgtEl>
                                                <p:sldTgt/>
                                              </p:tgtEl>
                                            </p:cond>
                                          </p:endCondLst>
                                        </p:cTn>
                                        <p:tgtEl>
                                          <p:sndTgt r:embed="rId2" name="hammer.wav"/>
                                        </p:tgtEl>
                                      </p:cMediaNode>
                                    </p:audio>
                                  </p:subTnLst>
                                </p:cTn>
                              </p:par>
                            </p:childTnLst>
                          </p:cTn>
                        </p:par>
                        <p:par>
                          <p:cTn id="126" fill="hold" nodeType="afterGroup">
                            <p:stCondLst>
                              <p:cond delay="27000"/>
                            </p:stCondLst>
                            <p:childTnLst>
                              <p:par>
                                <p:cTn id="127" presetID="1" presetClass="entr" presetSubtype="0" fill="hold" grpId="0" nodeType="afterEffect">
                                  <p:stCondLst>
                                    <p:cond delay="1000"/>
                                  </p:stCondLst>
                                  <p:childTnLst>
                                    <p:set>
                                      <p:cBhvr>
                                        <p:cTn id="128" dur="1" fill="hold">
                                          <p:stCondLst>
                                            <p:cond delay="0"/>
                                          </p:stCondLst>
                                        </p:cTn>
                                        <p:tgtEl>
                                          <p:spTgt spid="98"/>
                                        </p:tgtEl>
                                        <p:attrNameLst>
                                          <p:attrName>style.visibility</p:attrName>
                                        </p:attrNameLst>
                                      </p:cBhvr>
                                      <p:to>
                                        <p:strVal val="visible"/>
                                      </p:to>
                                    </p:set>
                                  </p:childTnLst>
                                  <p:subTnLst>
                                    <p:audio>
                                      <p:cMediaNode>
                                        <p:cTn display="0" masterRel="sameClick">
                                          <p:stCondLst>
                                            <p:cond evt="begin" delay="0">
                                              <p:tn val="127"/>
                                            </p:cond>
                                          </p:stCondLst>
                                          <p:endCondLst>
                                            <p:cond evt="onStopAudio" delay="0">
                                              <p:tgtEl>
                                                <p:sldTgt/>
                                              </p:tgtEl>
                                            </p:cond>
                                          </p:endCondLst>
                                        </p:cTn>
                                        <p:tgtEl>
                                          <p:sndTgt r:embed="rId2" name="hammer.wav"/>
                                        </p:tgtEl>
                                      </p:cMediaNode>
                                    </p:audio>
                                  </p:subTnLst>
                                </p:cTn>
                              </p:par>
                            </p:childTnLst>
                          </p:cTn>
                        </p:par>
                        <p:par>
                          <p:cTn id="129" fill="hold" nodeType="afterGroup">
                            <p:stCondLst>
                              <p:cond delay="28000"/>
                            </p:stCondLst>
                            <p:childTnLst>
                              <p:par>
                                <p:cTn id="130" presetID="1" presetClass="entr" presetSubtype="0" fill="hold" grpId="0" nodeType="afterEffect">
                                  <p:stCondLst>
                                    <p:cond delay="1000"/>
                                  </p:stCondLst>
                                  <p:childTnLst>
                                    <p:set>
                                      <p:cBhvr>
                                        <p:cTn id="131" dur="1" fill="hold">
                                          <p:stCondLst>
                                            <p:cond delay="0"/>
                                          </p:stCondLst>
                                        </p:cTn>
                                        <p:tgtEl>
                                          <p:spTgt spid="99"/>
                                        </p:tgtEl>
                                        <p:attrNameLst>
                                          <p:attrName>style.visibility</p:attrName>
                                        </p:attrNameLst>
                                      </p:cBhvr>
                                      <p:to>
                                        <p:strVal val="visible"/>
                                      </p:to>
                                    </p:set>
                                  </p:childTnLst>
                                  <p:subTnLst>
                                    <p:audio>
                                      <p:cMediaNode>
                                        <p:cTn display="0" masterRel="sameClick">
                                          <p:stCondLst>
                                            <p:cond evt="begin" delay="0">
                                              <p:tn val="130"/>
                                            </p:cond>
                                          </p:stCondLst>
                                          <p:endCondLst>
                                            <p:cond evt="onStopAudio" delay="0">
                                              <p:tgtEl>
                                                <p:sldTgt/>
                                              </p:tgtEl>
                                            </p:cond>
                                          </p:endCondLst>
                                        </p:cTn>
                                        <p:tgtEl>
                                          <p:sndTgt r:embed="rId2" name="hammer.wav"/>
                                        </p:tgtEl>
                                      </p:cMediaNode>
                                    </p:audio>
                                  </p:subTnLst>
                                </p:cTn>
                              </p:par>
                            </p:childTnLst>
                          </p:cTn>
                        </p:par>
                        <p:par>
                          <p:cTn id="132" fill="hold" nodeType="afterGroup">
                            <p:stCondLst>
                              <p:cond delay="29000"/>
                            </p:stCondLst>
                            <p:childTnLst>
                              <p:par>
                                <p:cTn id="133" presetID="1" presetClass="entr" presetSubtype="0" fill="hold" grpId="0" nodeType="afterEffect">
                                  <p:stCondLst>
                                    <p:cond delay="1000"/>
                                  </p:stCondLst>
                                  <p:childTnLst>
                                    <p:set>
                                      <p:cBhvr>
                                        <p:cTn id="134" dur="1" fill="hold">
                                          <p:stCondLst>
                                            <p:cond delay="0"/>
                                          </p:stCondLst>
                                        </p:cTn>
                                        <p:tgtEl>
                                          <p:spTgt spid="100"/>
                                        </p:tgtEl>
                                        <p:attrNameLst>
                                          <p:attrName>style.visibility</p:attrName>
                                        </p:attrNameLst>
                                      </p:cBhvr>
                                      <p:to>
                                        <p:strVal val="visible"/>
                                      </p:to>
                                    </p:set>
                                  </p:childTnLst>
                                  <p:subTnLst>
                                    <p:audio>
                                      <p:cMediaNode>
                                        <p:cTn display="0" masterRel="sameClick">
                                          <p:stCondLst>
                                            <p:cond evt="begin" delay="0">
                                              <p:tn val="133"/>
                                            </p:cond>
                                          </p:stCondLst>
                                          <p:endCondLst>
                                            <p:cond evt="onStopAudio" delay="0">
                                              <p:tgtEl>
                                                <p:sldTgt/>
                                              </p:tgtEl>
                                            </p:cond>
                                          </p:endCondLst>
                                        </p:cTn>
                                        <p:tgtEl>
                                          <p:sndTgt r:embed="rId3" name="laser.wav"/>
                                        </p:tgtEl>
                                      </p:cMediaNode>
                                    </p:audio>
                                  </p:subTnLst>
                                </p:cTn>
                              </p:par>
                            </p:childTnLst>
                          </p:cTn>
                        </p:par>
                      </p:childTnLst>
                    </p:cTn>
                  </p:par>
                  <p:par>
                    <p:cTn id="135" fill="hold" nodeType="clickPar">
                      <p:stCondLst>
                        <p:cond delay="indefinite"/>
                      </p:stCondLst>
                      <p:childTnLst>
                        <p:par>
                          <p:cTn id="136" fill="hold" nodeType="withGroup">
                            <p:stCondLst>
                              <p:cond delay="0"/>
                            </p:stCondLst>
                            <p:childTnLst>
                              <p:par>
                                <p:cTn id="137" presetID="6" presetClass="entr" presetSubtype="16" fill="hold" nodeType="clickEffect">
                                  <p:stCondLst>
                                    <p:cond delay="0"/>
                                  </p:stCondLst>
                                  <p:childTnLst>
                                    <p:set>
                                      <p:cBhvr>
                                        <p:cTn id="138" dur="1" fill="hold">
                                          <p:stCondLst>
                                            <p:cond delay="0"/>
                                          </p:stCondLst>
                                        </p:cTn>
                                        <p:tgtEl>
                                          <p:spTgt spid="4"/>
                                        </p:tgtEl>
                                        <p:attrNameLst>
                                          <p:attrName>style.visibility</p:attrName>
                                        </p:attrNameLst>
                                      </p:cBhvr>
                                      <p:to>
                                        <p:strVal val="visible"/>
                                      </p:to>
                                    </p:set>
                                    <p:animEffect transition="in" filter="circle(in)">
                                      <p:cBhvr>
                                        <p:cTn id="13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4" grpId="0" animBg="1"/>
      <p:bldP spid="57" grpId="0" animBg="1"/>
      <p:bldP spid="59"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6"/>
          <p:cNvSpPr>
            <a:spLocks noChangeArrowheads="1"/>
          </p:cNvSpPr>
          <p:nvPr/>
        </p:nvSpPr>
        <p:spPr bwMode="ltGray">
          <a:xfrm rot="5400000">
            <a:off x="-2359026" y="1550988"/>
            <a:ext cx="4824413" cy="4770438"/>
          </a:xfrm>
          <a:custGeom>
            <a:avLst/>
            <a:gdLst>
              <a:gd name="T0" fmla="*/ 2412207 w 21600"/>
              <a:gd name="T1" fmla="*/ 0 h 21600"/>
              <a:gd name="T2" fmla="*/ 36183 w 21600"/>
              <a:gd name="T3" fmla="*/ 2349441 h 21600"/>
              <a:gd name="T4" fmla="*/ 2412207 w 21600"/>
              <a:gd name="T5" fmla="*/ 71115 h 21600"/>
              <a:gd name="T6" fmla="*/ 4788230 w 21600"/>
              <a:gd name="T7" fmla="*/ 2349441 h 21600"/>
              <a:gd name="T8" fmla="*/ 0 60000 65536"/>
              <a:gd name="T9" fmla="*/ 0 60000 65536"/>
              <a:gd name="T10" fmla="*/ 0 60000 65536"/>
              <a:gd name="T11" fmla="*/ 0 60000 65536"/>
              <a:gd name="T12" fmla="*/ 401 w 21600"/>
              <a:gd name="T13" fmla="*/ 0 h 21600"/>
              <a:gd name="T14" fmla="*/ 21199 w 21600"/>
              <a:gd name="T15" fmla="*/ 13628 h 21600"/>
            </a:gdLst>
            <a:ahLst/>
            <a:cxnLst>
              <a:cxn ang="T8">
                <a:pos x="T0" y="T1"/>
              </a:cxn>
              <a:cxn ang="T9">
                <a:pos x="T2" y="T3"/>
              </a:cxn>
              <a:cxn ang="T10">
                <a:pos x="T4" y="T5"/>
              </a:cxn>
              <a:cxn ang="T11">
                <a:pos x="T6" y="T7"/>
              </a:cxn>
            </a:cxnLst>
            <a:rect l="T12" t="T13" r="T14" b="T15"/>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solidFill>
            <a:schemeClr val="bg1"/>
          </a:solidFill>
          <a:ln w="25400" algn="ctr">
            <a:solidFill>
              <a:srgbClr val="4BACC6"/>
            </a:solidFill>
            <a:miter lim="800000"/>
            <a:headEnd/>
            <a:tailEnd/>
          </a:ln>
        </p:spPr>
        <p:txBody>
          <a:bodyPr rot="10800000" vert="eaVert" wrap="none" anchor="ctr"/>
          <a:lstStyle/>
          <a:p>
            <a:pPr fontAlgn="auto">
              <a:spcBef>
                <a:spcPts val="0"/>
              </a:spcBef>
              <a:spcAft>
                <a:spcPts val="0"/>
              </a:spcAft>
              <a:defRPr/>
            </a:pPr>
            <a:endParaRPr lang="en-US" sz="1800">
              <a:solidFill>
                <a:schemeClr val="dk1"/>
              </a:solidFill>
              <a:latin typeface="+mn-lt"/>
            </a:endParaRPr>
          </a:p>
        </p:txBody>
      </p:sp>
      <p:grpSp>
        <p:nvGrpSpPr>
          <p:cNvPr id="12291" name="AutoShape 47"/>
          <p:cNvGrpSpPr>
            <a:grpSpLocks/>
          </p:cNvGrpSpPr>
          <p:nvPr/>
        </p:nvGrpSpPr>
        <p:grpSpPr bwMode="auto">
          <a:xfrm>
            <a:off x="0" y="1685925"/>
            <a:ext cx="2266950" cy="4333875"/>
            <a:chOff x="-96" y="1075"/>
            <a:chExt cx="1428" cy="2730"/>
          </a:xfrm>
        </p:grpSpPr>
        <p:pic>
          <p:nvPicPr>
            <p:cNvPr id="12333" name="AutoShape 4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ltGray">
            <a:xfrm>
              <a:off x="-96" y="1075"/>
              <a:ext cx="1428" cy="2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34" name="Text Box 5"/>
            <p:cNvSpPr txBox="1">
              <a:spLocks noChangeArrowheads="1"/>
            </p:cNvSpPr>
            <p:nvPr/>
          </p:nvSpPr>
          <p:spPr bwMode="auto">
            <a:xfrm rot="5400000">
              <a:off x="-475" y="1999"/>
              <a:ext cx="2540" cy="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endParaRPr lang="en-US" sz="1800">
                <a:latin typeface="Calibri" pitchFamily="34" charset="0"/>
                <a:cs typeface="Arial" charset="0"/>
              </a:endParaRPr>
            </a:p>
          </p:txBody>
        </p:sp>
      </p:grpSp>
      <p:grpSp>
        <p:nvGrpSpPr>
          <p:cNvPr id="12292" name="Group 60"/>
          <p:cNvGrpSpPr>
            <a:grpSpLocks/>
          </p:cNvGrpSpPr>
          <p:nvPr/>
        </p:nvGrpSpPr>
        <p:grpSpPr bwMode="auto">
          <a:xfrm>
            <a:off x="1835150" y="2455863"/>
            <a:ext cx="381000" cy="381000"/>
            <a:chOff x="2078" y="1680"/>
            <a:chExt cx="1615" cy="1615"/>
          </a:xfrm>
        </p:grpSpPr>
        <p:sp>
          <p:nvSpPr>
            <p:cNvPr id="12327" name="Oval 61"/>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p>
              <a:endParaRPr lang="en-US" sz="1800">
                <a:latin typeface="Calibri" pitchFamily="34" charset="0"/>
                <a:cs typeface="Arial" charset="0"/>
              </a:endParaRPr>
            </a:p>
          </p:txBody>
        </p:sp>
        <p:sp>
          <p:nvSpPr>
            <p:cNvPr id="12328" name="Oval 62"/>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sz="1800">
                <a:latin typeface="Calibri" pitchFamily="34" charset="0"/>
                <a:cs typeface="Arial" charset="0"/>
              </a:endParaRPr>
            </a:p>
          </p:txBody>
        </p:sp>
        <p:sp>
          <p:nvSpPr>
            <p:cNvPr id="22" name="Oval 63"/>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p:spPr>
          <p:txBody>
            <a:bodyPr wrap="none" anchor="ctr">
              <a:spAutoFit/>
            </a:bodyPr>
            <a:lstStyle/>
            <a:p>
              <a:pPr fontAlgn="auto">
                <a:spcBef>
                  <a:spcPts val="0"/>
                </a:spcBef>
                <a:spcAft>
                  <a:spcPts val="0"/>
                </a:spcAft>
                <a:defRPr/>
              </a:pPr>
              <a:endParaRPr lang="en-US" sz="1800">
                <a:latin typeface="+mn-lt"/>
              </a:endParaRPr>
            </a:p>
          </p:txBody>
        </p:sp>
        <p:sp>
          <p:nvSpPr>
            <p:cNvPr id="12330" name="Oval 64"/>
            <p:cNvSpPr>
              <a:spLocks noChangeArrowheads="1"/>
            </p:cNvSpPr>
            <p:nvPr/>
          </p:nvSpPr>
          <p:spPr bwMode="gray">
            <a:xfrm>
              <a:off x="2254" y="1856"/>
              <a:ext cx="1262" cy="1264"/>
            </a:xfrm>
            <a:prstGeom prst="ellipse">
              <a:avLst/>
            </a:prstGeom>
            <a:gradFill rotWithShape="1">
              <a:gsLst>
                <a:gs pos="0">
                  <a:srgbClr val="000000"/>
                </a:gs>
                <a:gs pos="100000">
                  <a:srgbClr val="48BE67"/>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sz="1800">
                <a:latin typeface="Calibri" pitchFamily="34" charset="0"/>
                <a:cs typeface="Arial" charset="0"/>
              </a:endParaRPr>
            </a:p>
          </p:txBody>
        </p:sp>
        <p:sp>
          <p:nvSpPr>
            <p:cNvPr id="24" name="Oval 65"/>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p:spPr>
          <p:txBody>
            <a:bodyPr anchor="ctr">
              <a:spAutoFit/>
            </a:bodyPr>
            <a:lstStyle/>
            <a:p>
              <a:pPr fontAlgn="auto">
                <a:spcBef>
                  <a:spcPts val="0"/>
                </a:spcBef>
                <a:spcAft>
                  <a:spcPts val="0"/>
                </a:spcAft>
                <a:defRPr/>
              </a:pPr>
              <a:endParaRPr lang="en-US" sz="1800">
                <a:latin typeface="+mn-lt"/>
              </a:endParaRPr>
            </a:p>
          </p:txBody>
        </p:sp>
        <p:sp>
          <p:nvSpPr>
            <p:cNvPr id="12332" name="Oval 66"/>
            <p:cNvSpPr>
              <a:spLocks noChangeArrowheads="1"/>
            </p:cNvSpPr>
            <p:nvPr/>
          </p:nvSpPr>
          <p:spPr bwMode="gray">
            <a:xfrm>
              <a:off x="2337" y="1939"/>
              <a:ext cx="1096" cy="1098"/>
            </a:xfrm>
            <a:prstGeom prst="ellipse">
              <a:avLst/>
            </a:prstGeom>
            <a:solidFill>
              <a:srgbClr val="00B050"/>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sz="1800">
                <a:latin typeface="Calibri" pitchFamily="34" charset="0"/>
                <a:cs typeface="Arial" charset="0"/>
              </a:endParaRPr>
            </a:p>
          </p:txBody>
        </p:sp>
      </p:grpSp>
      <p:grpSp>
        <p:nvGrpSpPr>
          <p:cNvPr id="12293" name="Group 67"/>
          <p:cNvGrpSpPr>
            <a:grpSpLocks/>
          </p:cNvGrpSpPr>
          <p:nvPr/>
        </p:nvGrpSpPr>
        <p:grpSpPr bwMode="auto">
          <a:xfrm>
            <a:off x="2133600" y="3648075"/>
            <a:ext cx="381000" cy="381000"/>
            <a:chOff x="2078" y="1680"/>
            <a:chExt cx="1615" cy="1615"/>
          </a:xfrm>
        </p:grpSpPr>
        <p:sp>
          <p:nvSpPr>
            <p:cNvPr id="12321" name="Oval 68"/>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p>
              <a:endParaRPr lang="en-US" sz="1800">
                <a:latin typeface="Calibri" pitchFamily="34" charset="0"/>
                <a:cs typeface="Arial" charset="0"/>
              </a:endParaRPr>
            </a:p>
          </p:txBody>
        </p:sp>
        <p:sp>
          <p:nvSpPr>
            <p:cNvPr id="12322" name="Oval 69"/>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sz="1800">
                <a:latin typeface="Calibri" pitchFamily="34" charset="0"/>
                <a:cs typeface="Arial" charset="0"/>
              </a:endParaRPr>
            </a:p>
          </p:txBody>
        </p:sp>
        <p:sp>
          <p:nvSpPr>
            <p:cNvPr id="29" name="Oval 70"/>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p:spPr>
          <p:txBody>
            <a:bodyPr wrap="none" anchor="ctr">
              <a:spAutoFit/>
            </a:bodyPr>
            <a:lstStyle/>
            <a:p>
              <a:pPr fontAlgn="auto">
                <a:spcBef>
                  <a:spcPts val="0"/>
                </a:spcBef>
                <a:spcAft>
                  <a:spcPts val="0"/>
                </a:spcAft>
                <a:defRPr/>
              </a:pPr>
              <a:endParaRPr lang="en-US" sz="1800">
                <a:latin typeface="+mn-lt"/>
              </a:endParaRPr>
            </a:p>
          </p:txBody>
        </p:sp>
        <p:sp>
          <p:nvSpPr>
            <p:cNvPr id="12324" name="Oval 71"/>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sz="1800">
                <a:latin typeface="Calibri" pitchFamily="34" charset="0"/>
                <a:cs typeface="Arial" charset="0"/>
              </a:endParaRPr>
            </a:p>
          </p:txBody>
        </p:sp>
        <p:sp>
          <p:nvSpPr>
            <p:cNvPr id="31" name="Oval 72"/>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p:spPr>
          <p:txBody>
            <a:bodyPr anchor="ctr">
              <a:spAutoFit/>
            </a:bodyPr>
            <a:lstStyle/>
            <a:p>
              <a:pPr fontAlgn="auto">
                <a:spcBef>
                  <a:spcPts val="0"/>
                </a:spcBef>
                <a:spcAft>
                  <a:spcPts val="0"/>
                </a:spcAft>
                <a:defRPr/>
              </a:pPr>
              <a:endParaRPr lang="en-US" sz="1800">
                <a:latin typeface="+mn-lt"/>
              </a:endParaRPr>
            </a:p>
          </p:txBody>
        </p:sp>
        <p:sp>
          <p:nvSpPr>
            <p:cNvPr id="12326" name="Oval 73"/>
            <p:cNvSpPr>
              <a:spLocks noChangeArrowheads="1"/>
            </p:cNvSpPr>
            <p:nvPr/>
          </p:nvSpPr>
          <p:spPr bwMode="gray">
            <a:xfrm>
              <a:off x="2337" y="1939"/>
              <a:ext cx="1096" cy="1098"/>
            </a:xfrm>
            <a:prstGeom prst="ellipse">
              <a:avLst/>
            </a:prstGeom>
            <a:solidFill>
              <a:srgbClr val="00B050"/>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sz="1800">
                <a:latin typeface="Calibri" pitchFamily="34" charset="0"/>
                <a:cs typeface="Arial" charset="0"/>
              </a:endParaRPr>
            </a:p>
          </p:txBody>
        </p:sp>
      </p:grpSp>
      <p:grpSp>
        <p:nvGrpSpPr>
          <p:cNvPr id="12294" name="Group 74"/>
          <p:cNvGrpSpPr>
            <a:grpSpLocks/>
          </p:cNvGrpSpPr>
          <p:nvPr/>
        </p:nvGrpSpPr>
        <p:grpSpPr bwMode="auto">
          <a:xfrm>
            <a:off x="1857375" y="4879975"/>
            <a:ext cx="381000" cy="381000"/>
            <a:chOff x="2078" y="1680"/>
            <a:chExt cx="1615" cy="1615"/>
          </a:xfrm>
        </p:grpSpPr>
        <p:sp>
          <p:nvSpPr>
            <p:cNvPr id="12315" name="Oval 7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p>
              <a:endParaRPr lang="en-US" sz="1800">
                <a:latin typeface="Calibri" pitchFamily="34" charset="0"/>
                <a:cs typeface="Arial" charset="0"/>
              </a:endParaRPr>
            </a:p>
          </p:txBody>
        </p:sp>
        <p:sp>
          <p:nvSpPr>
            <p:cNvPr id="12316" name="Oval 7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sz="1800">
                <a:latin typeface="Calibri" pitchFamily="34" charset="0"/>
                <a:cs typeface="Arial" charset="0"/>
              </a:endParaRPr>
            </a:p>
          </p:txBody>
        </p:sp>
        <p:sp>
          <p:nvSpPr>
            <p:cNvPr id="36" name="Oval 77"/>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p:spPr>
          <p:txBody>
            <a:bodyPr wrap="none" anchor="ctr">
              <a:spAutoFit/>
            </a:bodyPr>
            <a:lstStyle/>
            <a:p>
              <a:pPr fontAlgn="auto">
                <a:spcBef>
                  <a:spcPts val="0"/>
                </a:spcBef>
                <a:spcAft>
                  <a:spcPts val="0"/>
                </a:spcAft>
                <a:defRPr/>
              </a:pPr>
              <a:endParaRPr lang="en-US" sz="1800">
                <a:latin typeface="+mn-lt"/>
              </a:endParaRPr>
            </a:p>
          </p:txBody>
        </p:sp>
        <p:sp>
          <p:nvSpPr>
            <p:cNvPr id="12318" name="Oval 78"/>
            <p:cNvSpPr>
              <a:spLocks noChangeArrowheads="1"/>
            </p:cNvSpPr>
            <p:nvPr/>
          </p:nvSpPr>
          <p:spPr bwMode="gray">
            <a:xfrm>
              <a:off x="2254" y="1856"/>
              <a:ext cx="1262" cy="1264"/>
            </a:xfrm>
            <a:prstGeom prst="ellipse">
              <a:avLst/>
            </a:prstGeom>
            <a:gradFill rotWithShape="1">
              <a:gsLst>
                <a:gs pos="0">
                  <a:srgbClr val="000000"/>
                </a:gs>
                <a:gs pos="100000">
                  <a:srgbClr val="8D67E1"/>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sz="1800">
                <a:latin typeface="Calibri" pitchFamily="34" charset="0"/>
                <a:cs typeface="Arial" charset="0"/>
              </a:endParaRPr>
            </a:p>
          </p:txBody>
        </p:sp>
        <p:sp>
          <p:nvSpPr>
            <p:cNvPr id="38" name="Oval 79"/>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p:spPr>
          <p:txBody>
            <a:bodyPr anchor="ctr">
              <a:spAutoFit/>
            </a:bodyPr>
            <a:lstStyle/>
            <a:p>
              <a:pPr fontAlgn="auto">
                <a:spcBef>
                  <a:spcPts val="0"/>
                </a:spcBef>
                <a:spcAft>
                  <a:spcPts val="0"/>
                </a:spcAft>
                <a:defRPr/>
              </a:pPr>
              <a:endParaRPr lang="en-US" sz="1800">
                <a:latin typeface="+mn-lt"/>
              </a:endParaRPr>
            </a:p>
          </p:txBody>
        </p:sp>
        <p:sp>
          <p:nvSpPr>
            <p:cNvPr id="12320" name="Oval 80"/>
            <p:cNvSpPr>
              <a:spLocks noChangeArrowheads="1"/>
            </p:cNvSpPr>
            <p:nvPr/>
          </p:nvSpPr>
          <p:spPr bwMode="gray">
            <a:xfrm>
              <a:off x="2337" y="1939"/>
              <a:ext cx="1096" cy="1098"/>
            </a:xfrm>
            <a:prstGeom prst="ellipse">
              <a:avLst/>
            </a:prstGeom>
            <a:solidFill>
              <a:srgbClr val="00B050"/>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sz="1800">
                <a:latin typeface="Calibri" pitchFamily="34" charset="0"/>
                <a:cs typeface="Arial" charset="0"/>
              </a:endParaRPr>
            </a:p>
          </p:txBody>
        </p:sp>
      </p:grpSp>
      <p:grpSp>
        <p:nvGrpSpPr>
          <p:cNvPr id="12295" name="Group 81"/>
          <p:cNvGrpSpPr>
            <a:grpSpLocks/>
          </p:cNvGrpSpPr>
          <p:nvPr/>
        </p:nvGrpSpPr>
        <p:grpSpPr bwMode="auto">
          <a:xfrm>
            <a:off x="1403350" y="5424488"/>
            <a:ext cx="355600" cy="381000"/>
            <a:chOff x="2078" y="1680"/>
            <a:chExt cx="1615" cy="1615"/>
          </a:xfrm>
        </p:grpSpPr>
        <p:sp>
          <p:nvSpPr>
            <p:cNvPr id="12309" name="Oval 82"/>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p>
              <a:endParaRPr lang="en-US" sz="1800">
                <a:latin typeface="Calibri" pitchFamily="34" charset="0"/>
                <a:cs typeface="Arial" charset="0"/>
              </a:endParaRPr>
            </a:p>
          </p:txBody>
        </p:sp>
        <p:sp>
          <p:nvSpPr>
            <p:cNvPr id="12310" name="Oval 83"/>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sz="1800">
                <a:latin typeface="Calibri" pitchFamily="34" charset="0"/>
                <a:cs typeface="Arial" charset="0"/>
              </a:endParaRPr>
            </a:p>
          </p:txBody>
        </p:sp>
        <p:sp>
          <p:nvSpPr>
            <p:cNvPr id="43" name="Oval 84"/>
            <p:cNvSpPr>
              <a:spLocks noChangeArrowheads="1"/>
            </p:cNvSpPr>
            <p:nvPr/>
          </p:nvSpPr>
          <p:spPr bwMode="gray">
            <a:xfrm>
              <a:off x="2251" y="1855"/>
              <a:ext cx="1262"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p:spPr>
          <p:txBody>
            <a:bodyPr wrap="none" anchor="ctr">
              <a:spAutoFit/>
            </a:bodyPr>
            <a:lstStyle/>
            <a:p>
              <a:pPr fontAlgn="auto">
                <a:spcBef>
                  <a:spcPts val="0"/>
                </a:spcBef>
                <a:spcAft>
                  <a:spcPts val="0"/>
                </a:spcAft>
                <a:defRPr/>
              </a:pPr>
              <a:endParaRPr lang="en-US" sz="1800">
                <a:latin typeface="+mn-lt"/>
              </a:endParaRPr>
            </a:p>
          </p:txBody>
        </p:sp>
        <p:sp>
          <p:nvSpPr>
            <p:cNvPr id="12312" name="Oval 85"/>
            <p:cNvSpPr>
              <a:spLocks noChangeArrowheads="1"/>
            </p:cNvSpPr>
            <p:nvPr/>
          </p:nvSpPr>
          <p:spPr bwMode="gray">
            <a:xfrm>
              <a:off x="2254" y="1856"/>
              <a:ext cx="1262" cy="1264"/>
            </a:xfrm>
            <a:prstGeom prst="ellipse">
              <a:avLst/>
            </a:prstGeom>
            <a:gradFill rotWithShape="1">
              <a:gsLst>
                <a:gs pos="0">
                  <a:srgbClr val="000000"/>
                </a:gs>
                <a:gs pos="100000">
                  <a:srgbClr val="E35E23"/>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sz="1800">
                <a:latin typeface="Calibri" pitchFamily="34" charset="0"/>
                <a:cs typeface="Arial" charset="0"/>
              </a:endParaRPr>
            </a:p>
          </p:txBody>
        </p:sp>
        <p:sp>
          <p:nvSpPr>
            <p:cNvPr id="45" name="Oval 86"/>
            <p:cNvSpPr>
              <a:spLocks noChangeArrowheads="1"/>
            </p:cNvSpPr>
            <p:nvPr/>
          </p:nvSpPr>
          <p:spPr bwMode="gray">
            <a:xfrm>
              <a:off x="2338" y="1936"/>
              <a:ext cx="1096"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p:spPr>
          <p:txBody>
            <a:bodyPr anchor="ctr">
              <a:spAutoFit/>
            </a:bodyPr>
            <a:lstStyle/>
            <a:p>
              <a:pPr fontAlgn="auto">
                <a:spcBef>
                  <a:spcPts val="0"/>
                </a:spcBef>
                <a:spcAft>
                  <a:spcPts val="0"/>
                </a:spcAft>
                <a:defRPr/>
              </a:pPr>
              <a:endParaRPr lang="en-US" sz="1800">
                <a:latin typeface="+mn-lt"/>
              </a:endParaRPr>
            </a:p>
          </p:txBody>
        </p:sp>
        <p:sp>
          <p:nvSpPr>
            <p:cNvPr id="12314" name="Oval 87"/>
            <p:cNvSpPr>
              <a:spLocks noChangeArrowheads="1"/>
            </p:cNvSpPr>
            <p:nvPr/>
          </p:nvSpPr>
          <p:spPr bwMode="gray">
            <a:xfrm>
              <a:off x="2337" y="1939"/>
              <a:ext cx="1096" cy="1098"/>
            </a:xfrm>
            <a:prstGeom prst="ellipse">
              <a:avLst/>
            </a:prstGeom>
            <a:gradFill rotWithShape="1">
              <a:gsLst>
                <a:gs pos="0">
                  <a:srgbClr val="E35E23"/>
                </a:gs>
                <a:gs pos="100000">
                  <a:srgbClr val="6E2E11"/>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sz="1800">
                <a:latin typeface="Calibri" pitchFamily="34" charset="0"/>
                <a:cs typeface="Arial" charset="0"/>
              </a:endParaRPr>
            </a:p>
          </p:txBody>
        </p:sp>
      </p:grpSp>
      <p:sp>
        <p:nvSpPr>
          <p:cNvPr id="52" name="Rectangle 51"/>
          <p:cNvSpPr/>
          <p:nvPr/>
        </p:nvSpPr>
        <p:spPr>
          <a:xfrm>
            <a:off x="0" y="25400"/>
            <a:ext cx="9144000" cy="6831013"/>
          </a:xfrm>
          <a:prstGeom prst="rect">
            <a:avLst/>
          </a:prstGeom>
          <a:noFill/>
          <a:ln w="571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7" name="Double Bracket 56"/>
          <p:cNvSpPr/>
          <p:nvPr/>
        </p:nvSpPr>
        <p:spPr>
          <a:xfrm>
            <a:off x="1066800" y="228600"/>
            <a:ext cx="7929563" cy="1447800"/>
          </a:xfrm>
          <a:prstGeom prst="bracketPair">
            <a:avLst/>
          </a:prstGeom>
          <a:solidFill>
            <a:schemeClr val="accent3">
              <a:lumMod val="40000"/>
              <a:lumOff val="60000"/>
            </a:schemeClr>
          </a:solidFill>
        </p:spPr>
        <p:style>
          <a:lnRef idx="3">
            <a:schemeClr val="accent2"/>
          </a:lnRef>
          <a:fillRef idx="0">
            <a:schemeClr val="accent2"/>
          </a:fillRef>
          <a:effectRef idx="2">
            <a:schemeClr val="accent2"/>
          </a:effectRef>
          <a:fontRef idx="minor">
            <a:schemeClr val="tx1"/>
          </a:fontRef>
        </p:style>
        <p:txBody>
          <a:bodyPr anchor="ctr"/>
          <a:lstStyle/>
          <a:p>
            <a:pPr algn="ctr" eaLnBrk="0" hangingPunct="0">
              <a:defRPr/>
            </a:pPr>
            <a:endParaRPr lang="en-US" sz="1800"/>
          </a:p>
        </p:txBody>
      </p:sp>
      <p:sp>
        <p:nvSpPr>
          <p:cNvPr id="12298" name="AutoShape 48"/>
          <p:cNvSpPr>
            <a:spLocks noChangeArrowheads="1"/>
          </p:cNvSpPr>
          <p:nvPr/>
        </p:nvSpPr>
        <p:spPr bwMode="auto">
          <a:xfrm>
            <a:off x="2590800" y="3429000"/>
            <a:ext cx="5105400" cy="762000"/>
          </a:xfrm>
          <a:prstGeom prst="roundRect">
            <a:avLst>
              <a:gd name="adj" fmla="val 16667"/>
            </a:avLst>
          </a:prstGeom>
          <a:solidFill>
            <a:schemeClr val="folHlink"/>
          </a:solidFill>
          <a:ln w="9525">
            <a:solidFill>
              <a:schemeClr val="tx1"/>
            </a:solidFill>
            <a:round/>
            <a:headEnd/>
            <a:tailEnd/>
          </a:ln>
        </p:spPr>
        <p:txBody>
          <a:bodyPr wrap="none" anchor="ctr"/>
          <a:lstStyle/>
          <a:p>
            <a:pPr algn="ctr"/>
            <a:r>
              <a:rPr lang="en-US" b="1">
                <a:solidFill>
                  <a:srgbClr val="990000"/>
                </a:solidFill>
                <a:latin typeface="Times New Roman" pitchFamily="18" charset="0"/>
              </a:rPr>
              <a:t>PHẦN 2: HIỂU BIẾT</a:t>
            </a:r>
          </a:p>
        </p:txBody>
      </p:sp>
      <p:sp>
        <p:nvSpPr>
          <p:cNvPr id="12299" name="AutoShape 50"/>
          <p:cNvSpPr>
            <a:spLocks noChangeArrowheads="1"/>
          </p:cNvSpPr>
          <p:nvPr/>
        </p:nvSpPr>
        <p:spPr bwMode="auto">
          <a:xfrm>
            <a:off x="2286000" y="2209800"/>
            <a:ext cx="5486400" cy="762000"/>
          </a:xfrm>
          <a:prstGeom prst="flowChartTerminator">
            <a:avLst/>
          </a:prstGeom>
          <a:solidFill>
            <a:schemeClr val="folHlink"/>
          </a:solidFill>
          <a:ln w="9525">
            <a:solidFill>
              <a:schemeClr val="tx1"/>
            </a:solidFill>
            <a:miter lim="800000"/>
            <a:headEnd/>
            <a:tailEnd/>
          </a:ln>
        </p:spPr>
        <p:txBody>
          <a:bodyPr wrap="none" anchor="ctr"/>
          <a:lstStyle/>
          <a:p>
            <a:pPr algn="ctr"/>
            <a:r>
              <a:rPr lang="en-US" b="1">
                <a:solidFill>
                  <a:srgbClr val="990000"/>
                </a:solidFill>
                <a:latin typeface="Times New Roman" pitchFamily="18" charset="0"/>
              </a:rPr>
              <a:t>PHẦN 1: KIẾN THỨC</a:t>
            </a:r>
          </a:p>
        </p:txBody>
      </p:sp>
      <p:sp>
        <p:nvSpPr>
          <p:cNvPr id="12300" name="AutoShape 51"/>
          <p:cNvSpPr>
            <a:spLocks noChangeArrowheads="1"/>
          </p:cNvSpPr>
          <p:nvPr/>
        </p:nvSpPr>
        <p:spPr bwMode="auto">
          <a:xfrm>
            <a:off x="2286000" y="4724400"/>
            <a:ext cx="5486400" cy="762000"/>
          </a:xfrm>
          <a:prstGeom prst="flowChartTerminator">
            <a:avLst/>
          </a:prstGeom>
          <a:solidFill>
            <a:schemeClr val="folHlink"/>
          </a:solidFill>
          <a:ln w="9525">
            <a:solidFill>
              <a:schemeClr val="tx1"/>
            </a:solidFill>
            <a:miter lim="800000"/>
            <a:headEnd/>
            <a:tailEnd/>
          </a:ln>
        </p:spPr>
        <p:txBody>
          <a:bodyPr wrap="none" anchor="ctr"/>
          <a:lstStyle/>
          <a:p>
            <a:pPr algn="ctr"/>
            <a:r>
              <a:rPr lang="en-US" b="1">
                <a:solidFill>
                  <a:srgbClr val="990000"/>
                </a:solidFill>
                <a:latin typeface="Times New Roman" pitchFamily="18" charset="0"/>
              </a:rPr>
              <a:t>PHẦN 3: AI NHANH HƠN</a:t>
            </a:r>
          </a:p>
        </p:txBody>
      </p:sp>
      <p:sp>
        <p:nvSpPr>
          <p:cNvPr id="12301" name="AutoShape 52"/>
          <p:cNvSpPr>
            <a:spLocks noChangeArrowheads="1"/>
          </p:cNvSpPr>
          <p:nvPr/>
        </p:nvSpPr>
        <p:spPr bwMode="auto">
          <a:xfrm>
            <a:off x="1143000" y="228600"/>
            <a:ext cx="7772400" cy="14478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b="1" dirty="0" smtClean="0">
                <a:solidFill>
                  <a:srgbClr val="000099"/>
                </a:solidFill>
                <a:latin typeface="Times New Roman" pitchFamily="18" charset="0"/>
              </a:rPr>
              <a:t> LUYỆN </a:t>
            </a:r>
            <a:r>
              <a:rPr lang="en-US" b="1" dirty="0">
                <a:solidFill>
                  <a:srgbClr val="000099"/>
                </a:solidFill>
                <a:latin typeface="Times New Roman" pitchFamily="18" charset="0"/>
              </a:rPr>
              <a:t>TẬP: </a:t>
            </a:r>
          </a:p>
          <a:p>
            <a:pPr algn="ctr"/>
            <a:r>
              <a:rPr lang="en-US" b="1" dirty="0">
                <a:solidFill>
                  <a:srgbClr val="000099"/>
                </a:solidFill>
                <a:latin typeface="Times New Roman" pitchFamily="18" charset="0"/>
              </a:rPr>
              <a:t>POLIME VÀ VẬT LIỆU POLIME</a:t>
            </a:r>
          </a:p>
        </p:txBody>
      </p:sp>
      <p:grpSp>
        <p:nvGrpSpPr>
          <p:cNvPr id="12302" name="Group 81"/>
          <p:cNvGrpSpPr>
            <a:grpSpLocks/>
          </p:cNvGrpSpPr>
          <p:nvPr/>
        </p:nvGrpSpPr>
        <p:grpSpPr bwMode="auto">
          <a:xfrm>
            <a:off x="1403350" y="1855788"/>
            <a:ext cx="355600" cy="381000"/>
            <a:chOff x="2078" y="1680"/>
            <a:chExt cx="1615" cy="1615"/>
          </a:xfrm>
        </p:grpSpPr>
        <p:sp>
          <p:nvSpPr>
            <p:cNvPr id="12303" name="Oval 82"/>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p>
              <a:endParaRPr lang="en-US" sz="1800">
                <a:latin typeface="Calibri" pitchFamily="34" charset="0"/>
                <a:cs typeface="Arial" charset="0"/>
              </a:endParaRPr>
            </a:p>
          </p:txBody>
        </p:sp>
        <p:sp>
          <p:nvSpPr>
            <p:cNvPr id="12304" name="Oval 83"/>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sz="1800">
                <a:latin typeface="Calibri" pitchFamily="34" charset="0"/>
                <a:cs typeface="Arial" charset="0"/>
              </a:endParaRPr>
            </a:p>
          </p:txBody>
        </p:sp>
        <p:sp>
          <p:nvSpPr>
            <p:cNvPr id="56" name="Oval 84"/>
            <p:cNvSpPr>
              <a:spLocks noChangeArrowheads="1"/>
            </p:cNvSpPr>
            <p:nvPr/>
          </p:nvSpPr>
          <p:spPr bwMode="gray">
            <a:xfrm>
              <a:off x="2251" y="1855"/>
              <a:ext cx="1262"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p:spPr>
          <p:txBody>
            <a:bodyPr wrap="none" anchor="ctr">
              <a:spAutoFit/>
            </a:bodyPr>
            <a:lstStyle/>
            <a:p>
              <a:pPr fontAlgn="auto">
                <a:spcBef>
                  <a:spcPts val="0"/>
                </a:spcBef>
                <a:spcAft>
                  <a:spcPts val="0"/>
                </a:spcAft>
                <a:defRPr/>
              </a:pPr>
              <a:endParaRPr lang="en-US" sz="1800">
                <a:latin typeface="+mn-lt"/>
              </a:endParaRPr>
            </a:p>
          </p:txBody>
        </p:sp>
        <p:sp>
          <p:nvSpPr>
            <p:cNvPr id="12306" name="Oval 85"/>
            <p:cNvSpPr>
              <a:spLocks noChangeArrowheads="1"/>
            </p:cNvSpPr>
            <p:nvPr/>
          </p:nvSpPr>
          <p:spPr bwMode="gray">
            <a:xfrm>
              <a:off x="2254" y="1856"/>
              <a:ext cx="1262" cy="1264"/>
            </a:xfrm>
            <a:prstGeom prst="ellipse">
              <a:avLst/>
            </a:prstGeom>
            <a:gradFill rotWithShape="1">
              <a:gsLst>
                <a:gs pos="0">
                  <a:srgbClr val="000000"/>
                </a:gs>
                <a:gs pos="100000">
                  <a:srgbClr val="E35E23"/>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sz="1800">
                <a:latin typeface="Calibri" pitchFamily="34" charset="0"/>
                <a:cs typeface="Arial" charset="0"/>
              </a:endParaRPr>
            </a:p>
          </p:txBody>
        </p:sp>
        <p:sp>
          <p:nvSpPr>
            <p:cNvPr id="59" name="Oval 86"/>
            <p:cNvSpPr>
              <a:spLocks noChangeArrowheads="1"/>
            </p:cNvSpPr>
            <p:nvPr/>
          </p:nvSpPr>
          <p:spPr bwMode="gray">
            <a:xfrm>
              <a:off x="2338" y="1936"/>
              <a:ext cx="1096"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p:spPr>
          <p:txBody>
            <a:bodyPr anchor="ctr">
              <a:spAutoFit/>
            </a:bodyPr>
            <a:lstStyle/>
            <a:p>
              <a:pPr fontAlgn="auto">
                <a:spcBef>
                  <a:spcPts val="0"/>
                </a:spcBef>
                <a:spcAft>
                  <a:spcPts val="0"/>
                </a:spcAft>
                <a:defRPr/>
              </a:pPr>
              <a:endParaRPr lang="en-US" sz="1800">
                <a:latin typeface="+mn-lt"/>
              </a:endParaRPr>
            </a:p>
          </p:txBody>
        </p:sp>
        <p:sp>
          <p:nvSpPr>
            <p:cNvPr id="12308" name="Oval 87"/>
            <p:cNvSpPr>
              <a:spLocks noChangeArrowheads="1"/>
            </p:cNvSpPr>
            <p:nvPr/>
          </p:nvSpPr>
          <p:spPr bwMode="gray">
            <a:xfrm>
              <a:off x="2337" y="1939"/>
              <a:ext cx="1096" cy="1098"/>
            </a:xfrm>
            <a:prstGeom prst="ellipse">
              <a:avLst/>
            </a:prstGeom>
            <a:gradFill rotWithShape="1">
              <a:gsLst>
                <a:gs pos="0">
                  <a:srgbClr val="E35E23"/>
                </a:gs>
                <a:gs pos="100000">
                  <a:srgbClr val="6E2E11"/>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sz="1800">
                <a:latin typeface="Calibri" pitchFamily="34" charset="0"/>
                <a:cs typeface="Arial" charset="0"/>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ounded Rectangle 36"/>
          <p:cNvSpPr/>
          <p:nvPr/>
        </p:nvSpPr>
        <p:spPr>
          <a:xfrm>
            <a:off x="160338" y="76200"/>
            <a:ext cx="8983662" cy="6705600"/>
          </a:xfrm>
          <a:prstGeom prst="roundRect">
            <a:avLst>
              <a:gd name="adj" fmla="val 1382"/>
            </a:avLst>
          </a:prstGeom>
          <a:pattFill prst="dotGrid">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latin typeface="Times New Roman" pitchFamily="18" charset="0"/>
              <a:cs typeface="Times New Roman" pitchFamily="18" charset="0"/>
            </a:endParaRPr>
          </a:p>
        </p:txBody>
      </p:sp>
      <p:sp>
        <p:nvSpPr>
          <p:cNvPr id="33" name="AutoShape 110"/>
          <p:cNvSpPr>
            <a:spLocks noChangeArrowheads="1"/>
          </p:cNvSpPr>
          <p:nvPr/>
        </p:nvSpPr>
        <p:spPr bwMode="auto">
          <a:xfrm>
            <a:off x="76200" y="15875"/>
            <a:ext cx="1828800" cy="1828800"/>
          </a:xfrm>
          <a:prstGeom prst="sun">
            <a:avLst>
              <a:gd name="adj" fmla="val 19880"/>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fontAlgn="auto">
              <a:spcBef>
                <a:spcPts val="0"/>
              </a:spcBef>
              <a:spcAft>
                <a:spcPts val="0"/>
              </a:spcAft>
              <a:defRPr/>
            </a:pPr>
            <a:endParaRPr lang="en-US" sz="1800"/>
          </a:p>
        </p:txBody>
      </p:sp>
      <p:grpSp>
        <p:nvGrpSpPr>
          <p:cNvPr id="24580" name="Group 5"/>
          <p:cNvGrpSpPr>
            <a:grpSpLocks/>
          </p:cNvGrpSpPr>
          <p:nvPr/>
        </p:nvGrpSpPr>
        <p:grpSpPr bwMode="auto">
          <a:xfrm>
            <a:off x="7605713" y="260350"/>
            <a:ext cx="1503362" cy="1512888"/>
            <a:chOff x="2789" y="1625"/>
            <a:chExt cx="907" cy="907"/>
          </a:xfrm>
        </p:grpSpPr>
        <p:sp>
          <p:nvSpPr>
            <p:cNvPr id="24661" name="Oval 6"/>
            <p:cNvSpPr>
              <a:spLocks noChangeArrowheads="1"/>
            </p:cNvSpPr>
            <p:nvPr/>
          </p:nvSpPr>
          <p:spPr bwMode="gray">
            <a:xfrm>
              <a:off x="2789" y="1625"/>
              <a:ext cx="907" cy="907"/>
            </a:xfrm>
            <a:prstGeom prst="ellipse">
              <a:avLst/>
            </a:prstGeom>
            <a:gradFill rotWithShape="1">
              <a:gsLst>
                <a:gs pos="0">
                  <a:srgbClr val="FFFFFF"/>
                </a:gs>
                <a:gs pos="50000">
                  <a:srgbClr val="83A6A7"/>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sz="1800">
                <a:latin typeface="Calibri" pitchFamily="34" charset="0"/>
                <a:cs typeface="Arial" charset="0"/>
              </a:endParaRPr>
            </a:p>
          </p:txBody>
        </p:sp>
        <p:sp>
          <p:nvSpPr>
            <p:cNvPr id="24662" name="Oval 7"/>
            <p:cNvSpPr>
              <a:spLocks noChangeArrowheads="1"/>
            </p:cNvSpPr>
            <p:nvPr/>
          </p:nvSpPr>
          <p:spPr bwMode="gray">
            <a:xfrm>
              <a:off x="2789" y="1625"/>
              <a:ext cx="907" cy="907"/>
            </a:xfrm>
            <a:prstGeom prst="ellipse">
              <a:avLst/>
            </a:prstGeom>
            <a:gradFill rotWithShape="1">
              <a:gsLst>
                <a:gs pos="0">
                  <a:srgbClr val="83A6A7">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sz="1800">
                <a:latin typeface="Calibri" pitchFamily="34" charset="0"/>
                <a:cs typeface="Arial" charset="0"/>
              </a:endParaRPr>
            </a:p>
          </p:txBody>
        </p:sp>
        <p:sp>
          <p:nvSpPr>
            <p:cNvPr id="24663" name="Oval 8"/>
            <p:cNvSpPr>
              <a:spLocks noChangeArrowheads="1"/>
            </p:cNvSpPr>
            <p:nvPr/>
          </p:nvSpPr>
          <p:spPr bwMode="gray">
            <a:xfrm>
              <a:off x="2849" y="1684"/>
              <a:ext cx="787" cy="788"/>
            </a:xfrm>
            <a:prstGeom prst="ellipse">
              <a:avLst/>
            </a:prstGeom>
            <a:gradFill rotWithShape="1">
              <a:gsLst>
                <a:gs pos="0">
                  <a:srgbClr val="475A5A"/>
                </a:gs>
                <a:gs pos="50000">
                  <a:srgbClr val="83A6A7"/>
                </a:gs>
                <a:gs pos="100000">
                  <a:srgbClr val="475A5A"/>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sz="1800">
                <a:latin typeface="Calibri" pitchFamily="34" charset="0"/>
                <a:cs typeface="Arial" charset="0"/>
              </a:endParaRPr>
            </a:p>
          </p:txBody>
        </p:sp>
        <p:sp>
          <p:nvSpPr>
            <p:cNvPr id="24664" name="Oval 9"/>
            <p:cNvSpPr>
              <a:spLocks noChangeArrowheads="1"/>
            </p:cNvSpPr>
            <p:nvPr/>
          </p:nvSpPr>
          <p:spPr bwMode="gray">
            <a:xfrm>
              <a:off x="2849" y="1686"/>
              <a:ext cx="787" cy="788"/>
            </a:xfrm>
            <a:prstGeom prst="ellipse">
              <a:avLst/>
            </a:prstGeom>
            <a:gradFill rotWithShape="1">
              <a:gsLst>
                <a:gs pos="0">
                  <a:srgbClr val="53696A"/>
                </a:gs>
                <a:gs pos="100000">
                  <a:srgbClr val="83A6A7">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sz="1800">
                <a:latin typeface="Calibri" pitchFamily="34" charset="0"/>
                <a:cs typeface="Arial" charset="0"/>
              </a:endParaRPr>
            </a:p>
          </p:txBody>
        </p:sp>
        <p:sp>
          <p:nvSpPr>
            <p:cNvPr id="24665" name="Oval 10"/>
            <p:cNvSpPr>
              <a:spLocks noChangeArrowheads="1"/>
            </p:cNvSpPr>
            <p:nvPr/>
          </p:nvSpPr>
          <p:spPr bwMode="gray">
            <a:xfrm>
              <a:off x="2888" y="1724"/>
              <a:ext cx="709" cy="709"/>
            </a:xfrm>
            <a:prstGeom prst="ellipse">
              <a:avLst/>
            </a:prstGeom>
            <a:solidFill>
              <a:srgbClr val="000000"/>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sz="1800">
                <a:latin typeface="Calibri" pitchFamily="34" charset="0"/>
                <a:cs typeface="Arial" charset="0"/>
              </a:endParaRPr>
            </a:p>
          </p:txBody>
        </p:sp>
        <p:grpSp>
          <p:nvGrpSpPr>
            <p:cNvPr id="24666" name="Group 11"/>
            <p:cNvGrpSpPr>
              <a:grpSpLocks/>
            </p:cNvGrpSpPr>
            <p:nvPr/>
          </p:nvGrpSpPr>
          <p:grpSpPr bwMode="auto">
            <a:xfrm>
              <a:off x="2899" y="1735"/>
              <a:ext cx="687" cy="688"/>
              <a:chOff x="4166" y="1706"/>
              <a:chExt cx="1252" cy="1252"/>
            </a:xfrm>
          </p:grpSpPr>
          <p:sp>
            <p:nvSpPr>
              <p:cNvPr id="24667" name="Oval 12"/>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a:latin typeface="Calibri" pitchFamily="34" charset="0"/>
                  <a:cs typeface="Arial" charset="0"/>
                </a:endParaRPr>
              </a:p>
            </p:txBody>
          </p:sp>
          <p:sp>
            <p:nvSpPr>
              <p:cNvPr id="24668" name="Oval 13"/>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a:latin typeface="Calibri" pitchFamily="34" charset="0"/>
                  <a:cs typeface="Arial" charset="0"/>
                </a:endParaRPr>
              </a:p>
            </p:txBody>
          </p:sp>
          <p:sp>
            <p:nvSpPr>
              <p:cNvPr id="24669" name="Oval 14"/>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a:latin typeface="Calibri" pitchFamily="34" charset="0"/>
                  <a:cs typeface="Arial" charset="0"/>
                </a:endParaRPr>
              </a:p>
            </p:txBody>
          </p:sp>
          <p:sp>
            <p:nvSpPr>
              <p:cNvPr id="24670" name="Oval 15"/>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a:latin typeface="Calibri" pitchFamily="34" charset="0"/>
                  <a:cs typeface="Arial" charset="0"/>
                </a:endParaRPr>
              </a:p>
            </p:txBody>
          </p:sp>
        </p:grpSp>
      </p:grpSp>
      <p:sp>
        <p:nvSpPr>
          <p:cNvPr id="60" name="Rectangle 59"/>
          <p:cNvSpPr/>
          <p:nvPr/>
        </p:nvSpPr>
        <p:spPr>
          <a:xfrm>
            <a:off x="0" y="44450"/>
            <a:ext cx="9107488" cy="6813550"/>
          </a:xfrm>
          <a:prstGeom prst="rect">
            <a:avLst/>
          </a:prstGeom>
          <a:noFill/>
          <a:ln w="571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8" name="Oval 234"/>
          <p:cNvSpPr>
            <a:spLocks noChangeArrowheads="1"/>
          </p:cNvSpPr>
          <p:nvPr/>
        </p:nvSpPr>
        <p:spPr bwMode="auto">
          <a:xfrm>
            <a:off x="7862888" y="62230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30</a:t>
            </a:r>
            <a:endParaRPr lang="en-GB" sz="5400">
              <a:latin typeface="Times New Roman" pitchFamily="18" charset="0"/>
              <a:cs typeface="Times New Roman" pitchFamily="18" charset="0"/>
            </a:endParaRPr>
          </a:p>
        </p:txBody>
      </p:sp>
      <p:sp>
        <p:nvSpPr>
          <p:cNvPr id="61" name="Oval 235"/>
          <p:cNvSpPr>
            <a:spLocks noChangeArrowheads="1"/>
          </p:cNvSpPr>
          <p:nvPr/>
        </p:nvSpPr>
        <p:spPr bwMode="auto">
          <a:xfrm>
            <a:off x="786288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29</a:t>
            </a:r>
            <a:endParaRPr lang="en-GB" sz="5400">
              <a:latin typeface="Times New Roman" pitchFamily="18" charset="0"/>
              <a:cs typeface="Times New Roman" pitchFamily="18" charset="0"/>
            </a:endParaRPr>
          </a:p>
        </p:txBody>
      </p:sp>
      <p:sp>
        <p:nvSpPr>
          <p:cNvPr id="62" name="Oval 236"/>
          <p:cNvSpPr>
            <a:spLocks noChangeArrowheads="1"/>
          </p:cNvSpPr>
          <p:nvPr/>
        </p:nvSpPr>
        <p:spPr bwMode="auto">
          <a:xfrm>
            <a:off x="786288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28</a:t>
            </a:r>
            <a:endParaRPr lang="en-GB" sz="5400">
              <a:latin typeface="Times New Roman" pitchFamily="18" charset="0"/>
              <a:cs typeface="Times New Roman" pitchFamily="18" charset="0"/>
            </a:endParaRPr>
          </a:p>
        </p:txBody>
      </p:sp>
      <p:sp>
        <p:nvSpPr>
          <p:cNvPr id="63" name="Oval 237"/>
          <p:cNvSpPr>
            <a:spLocks noChangeArrowheads="1"/>
          </p:cNvSpPr>
          <p:nvPr/>
        </p:nvSpPr>
        <p:spPr bwMode="auto">
          <a:xfrm>
            <a:off x="786288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27</a:t>
            </a:r>
            <a:endParaRPr lang="en-GB" sz="5400">
              <a:latin typeface="Times New Roman" pitchFamily="18" charset="0"/>
              <a:cs typeface="Times New Roman" pitchFamily="18" charset="0"/>
            </a:endParaRPr>
          </a:p>
        </p:txBody>
      </p:sp>
      <p:sp>
        <p:nvSpPr>
          <p:cNvPr id="64" name="Oval 238"/>
          <p:cNvSpPr>
            <a:spLocks noChangeArrowheads="1"/>
          </p:cNvSpPr>
          <p:nvPr/>
        </p:nvSpPr>
        <p:spPr bwMode="auto">
          <a:xfrm>
            <a:off x="7843838" y="66040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26</a:t>
            </a:r>
            <a:endParaRPr lang="en-GB" sz="5400">
              <a:latin typeface="Times New Roman" pitchFamily="18" charset="0"/>
              <a:cs typeface="Times New Roman" pitchFamily="18" charset="0"/>
            </a:endParaRPr>
          </a:p>
        </p:txBody>
      </p:sp>
      <p:sp>
        <p:nvSpPr>
          <p:cNvPr id="65" name="Oval 239"/>
          <p:cNvSpPr>
            <a:spLocks noChangeArrowheads="1"/>
          </p:cNvSpPr>
          <p:nvPr/>
        </p:nvSpPr>
        <p:spPr bwMode="auto">
          <a:xfrm>
            <a:off x="784383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25</a:t>
            </a:r>
            <a:endParaRPr lang="en-GB" sz="5400">
              <a:latin typeface="Times New Roman" pitchFamily="18" charset="0"/>
              <a:cs typeface="Times New Roman" pitchFamily="18" charset="0"/>
            </a:endParaRPr>
          </a:p>
        </p:txBody>
      </p:sp>
      <p:sp>
        <p:nvSpPr>
          <p:cNvPr id="66" name="Oval 240"/>
          <p:cNvSpPr>
            <a:spLocks noChangeArrowheads="1"/>
          </p:cNvSpPr>
          <p:nvPr/>
        </p:nvSpPr>
        <p:spPr bwMode="auto">
          <a:xfrm>
            <a:off x="784383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24</a:t>
            </a:r>
            <a:endParaRPr lang="en-GB" sz="5400">
              <a:latin typeface="Times New Roman" pitchFamily="18" charset="0"/>
              <a:cs typeface="Times New Roman" pitchFamily="18" charset="0"/>
            </a:endParaRPr>
          </a:p>
        </p:txBody>
      </p:sp>
      <p:sp>
        <p:nvSpPr>
          <p:cNvPr id="67" name="Oval 241"/>
          <p:cNvSpPr>
            <a:spLocks noChangeArrowheads="1"/>
          </p:cNvSpPr>
          <p:nvPr/>
        </p:nvSpPr>
        <p:spPr bwMode="auto">
          <a:xfrm>
            <a:off x="786288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23</a:t>
            </a:r>
            <a:endParaRPr lang="en-GB" sz="5400">
              <a:latin typeface="Times New Roman" pitchFamily="18" charset="0"/>
              <a:cs typeface="Times New Roman" pitchFamily="18" charset="0"/>
            </a:endParaRPr>
          </a:p>
        </p:txBody>
      </p:sp>
      <p:sp>
        <p:nvSpPr>
          <p:cNvPr id="68" name="Oval 242"/>
          <p:cNvSpPr>
            <a:spLocks noChangeArrowheads="1"/>
          </p:cNvSpPr>
          <p:nvPr/>
        </p:nvSpPr>
        <p:spPr bwMode="auto">
          <a:xfrm>
            <a:off x="786288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22</a:t>
            </a:r>
            <a:endParaRPr lang="en-GB" sz="5400">
              <a:latin typeface="Times New Roman" pitchFamily="18" charset="0"/>
              <a:cs typeface="Times New Roman" pitchFamily="18" charset="0"/>
            </a:endParaRPr>
          </a:p>
        </p:txBody>
      </p:sp>
      <p:sp>
        <p:nvSpPr>
          <p:cNvPr id="69" name="Oval 243"/>
          <p:cNvSpPr>
            <a:spLocks noChangeArrowheads="1"/>
          </p:cNvSpPr>
          <p:nvPr/>
        </p:nvSpPr>
        <p:spPr bwMode="auto">
          <a:xfrm>
            <a:off x="786288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21</a:t>
            </a:r>
            <a:endParaRPr lang="en-GB" sz="5400">
              <a:latin typeface="Times New Roman" pitchFamily="18" charset="0"/>
              <a:cs typeface="Times New Roman" pitchFamily="18" charset="0"/>
            </a:endParaRPr>
          </a:p>
        </p:txBody>
      </p:sp>
      <p:sp>
        <p:nvSpPr>
          <p:cNvPr id="70" name="Oval 244"/>
          <p:cNvSpPr>
            <a:spLocks noChangeArrowheads="1"/>
          </p:cNvSpPr>
          <p:nvPr/>
        </p:nvSpPr>
        <p:spPr bwMode="auto">
          <a:xfrm>
            <a:off x="784383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20</a:t>
            </a:r>
            <a:endParaRPr lang="en-GB" sz="5400">
              <a:latin typeface="Times New Roman" pitchFamily="18" charset="0"/>
              <a:cs typeface="Times New Roman" pitchFamily="18" charset="0"/>
            </a:endParaRPr>
          </a:p>
        </p:txBody>
      </p:sp>
      <p:sp>
        <p:nvSpPr>
          <p:cNvPr id="71" name="Oval 245"/>
          <p:cNvSpPr>
            <a:spLocks noChangeArrowheads="1"/>
          </p:cNvSpPr>
          <p:nvPr/>
        </p:nvSpPr>
        <p:spPr bwMode="auto">
          <a:xfrm>
            <a:off x="788193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19</a:t>
            </a:r>
            <a:endParaRPr lang="en-GB" sz="5400">
              <a:latin typeface="Times New Roman" pitchFamily="18" charset="0"/>
              <a:cs typeface="Times New Roman" pitchFamily="18" charset="0"/>
            </a:endParaRPr>
          </a:p>
        </p:txBody>
      </p:sp>
      <p:sp>
        <p:nvSpPr>
          <p:cNvPr id="72" name="Oval 246"/>
          <p:cNvSpPr>
            <a:spLocks noChangeArrowheads="1"/>
          </p:cNvSpPr>
          <p:nvPr/>
        </p:nvSpPr>
        <p:spPr bwMode="auto">
          <a:xfrm>
            <a:off x="784383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18</a:t>
            </a:r>
            <a:endParaRPr lang="en-GB" sz="5400">
              <a:latin typeface="Times New Roman" pitchFamily="18" charset="0"/>
              <a:cs typeface="Times New Roman" pitchFamily="18" charset="0"/>
            </a:endParaRPr>
          </a:p>
        </p:txBody>
      </p:sp>
      <p:sp>
        <p:nvSpPr>
          <p:cNvPr id="73" name="Oval 247"/>
          <p:cNvSpPr>
            <a:spLocks noChangeArrowheads="1"/>
          </p:cNvSpPr>
          <p:nvPr/>
        </p:nvSpPr>
        <p:spPr bwMode="auto">
          <a:xfrm>
            <a:off x="7862888" y="62230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17</a:t>
            </a:r>
            <a:endParaRPr lang="en-GB" sz="5400">
              <a:latin typeface="Times New Roman" pitchFamily="18" charset="0"/>
              <a:cs typeface="Times New Roman" pitchFamily="18" charset="0"/>
            </a:endParaRPr>
          </a:p>
        </p:txBody>
      </p:sp>
      <p:sp>
        <p:nvSpPr>
          <p:cNvPr id="74" name="Oval 248"/>
          <p:cNvSpPr>
            <a:spLocks noChangeArrowheads="1"/>
          </p:cNvSpPr>
          <p:nvPr/>
        </p:nvSpPr>
        <p:spPr bwMode="auto">
          <a:xfrm>
            <a:off x="786288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16</a:t>
            </a:r>
            <a:endParaRPr lang="en-GB" sz="5400">
              <a:latin typeface="Times New Roman" pitchFamily="18" charset="0"/>
              <a:cs typeface="Times New Roman" pitchFamily="18" charset="0"/>
            </a:endParaRPr>
          </a:p>
        </p:txBody>
      </p:sp>
      <p:sp>
        <p:nvSpPr>
          <p:cNvPr id="75" name="Oval 249"/>
          <p:cNvSpPr>
            <a:spLocks noChangeArrowheads="1"/>
          </p:cNvSpPr>
          <p:nvPr/>
        </p:nvSpPr>
        <p:spPr bwMode="auto">
          <a:xfrm>
            <a:off x="786288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15</a:t>
            </a:r>
            <a:endParaRPr lang="en-GB" sz="5400">
              <a:latin typeface="Times New Roman" pitchFamily="18" charset="0"/>
              <a:cs typeface="Times New Roman" pitchFamily="18" charset="0"/>
            </a:endParaRPr>
          </a:p>
        </p:txBody>
      </p:sp>
      <p:sp>
        <p:nvSpPr>
          <p:cNvPr id="76" name="Oval 250"/>
          <p:cNvSpPr>
            <a:spLocks noChangeArrowheads="1"/>
          </p:cNvSpPr>
          <p:nvPr/>
        </p:nvSpPr>
        <p:spPr bwMode="auto">
          <a:xfrm>
            <a:off x="786288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14</a:t>
            </a:r>
            <a:endParaRPr lang="en-GB" sz="5400">
              <a:latin typeface="Times New Roman" pitchFamily="18" charset="0"/>
              <a:cs typeface="Times New Roman" pitchFamily="18" charset="0"/>
            </a:endParaRPr>
          </a:p>
        </p:txBody>
      </p:sp>
      <p:sp>
        <p:nvSpPr>
          <p:cNvPr id="88" name="Oval 251"/>
          <p:cNvSpPr>
            <a:spLocks noChangeArrowheads="1"/>
          </p:cNvSpPr>
          <p:nvPr/>
        </p:nvSpPr>
        <p:spPr bwMode="auto">
          <a:xfrm>
            <a:off x="786288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13</a:t>
            </a:r>
            <a:endParaRPr lang="en-GB" sz="5400">
              <a:latin typeface="Times New Roman" pitchFamily="18" charset="0"/>
              <a:cs typeface="Times New Roman" pitchFamily="18" charset="0"/>
            </a:endParaRPr>
          </a:p>
        </p:txBody>
      </p:sp>
      <p:sp>
        <p:nvSpPr>
          <p:cNvPr id="89" name="Oval 252"/>
          <p:cNvSpPr>
            <a:spLocks noChangeArrowheads="1"/>
          </p:cNvSpPr>
          <p:nvPr/>
        </p:nvSpPr>
        <p:spPr bwMode="auto">
          <a:xfrm>
            <a:off x="786288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12</a:t>
            </a:r>
            <a:endParaRPr lang="en-GB" sz="5400">
              <a:latin typeface="Times New Roman" pitchFamily="18" charset="0"/>
              <a:cs typeface="Times New Roman" pitchFamily="18" charset="0"/>
            </a:endParaRPr>
          </a:p>
        </p:txBody>
      </p:sp>
      <p:sp>
        <p:nvSpPr>
          <p:cNvPr id="90" name="Oval 253"/>
          <p:cNvSpPr>
            <a:spLocks noChangeArrowheads="1"/>
          </p:cNvSpPr>
          <p:nvPr/>
        </p:nvSpPr>
        <p:spPr bwMode="auto">
          <a:xfrm>
            <a:off x="786288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11</a:t>
            </a:r>
            <a:endParaRPr lang="en-GB" sz="5400">
              <a:latin typeface="Times New Roman" pitchFamily="18" charset="0"/>
              <a:cs typeface="Times New Roman" pitchFamily="18" charset="0"/>
            </a:endParaRPr>
          </a:p>
        </p:txBody>
      </p:sp>
      <p:sp>
        <p:nvSpPr>
          <p:cNvPr id="91" name="Oval 254"/>
          <p:cNvSpPr>
            <a:spLocks noChangeArrowheads="1"/>
          </p:cNvSpPr>
          <p:nvPr/>
        </p:nvSpPr>
        <p:spPr bwMode="auto">
          <a:xfrm>
            <a:off x="784383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10</a:t>
            </a:r>
            <a:endParaRPr lang="en-GB" sz="5400">
              <a:latin typeface="Times New Roman" pitchFamily="18" charset="0"/>
              <a:cs typeface="Times New Roman" pitchFamily="18" charset="0"/>
            </a:endParaRPr>
          </a:p>
        </p:txBody>
      </p:sp>
      <p:sp>
        <p:nvSpPr>
          <p:cNvPr id="92" name="Oval 255"/>
          <p:cNvSpPr>
            <a:spLocks noChangeArrowheads="1"/>
          </p:cNvSpPr>
          <p:nvPr/>
        </p:nvSpPr>
        <p:spPr bwMode="auto">
          <a:xfrm>
            <a:off x="786288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9</a:t>
            </a:r>
            <a:endParaRPr lang="en-GB" sz="5400">
              <a:latin typeface="Times New Roman" pitchFamily="18" charset="0"/>
              <a:cs typeface="Times New Roman" pitchFamily="18" charset="0"/>
            </a:endParaRPr>
          </a:p>
        </p:txBody>
      </p:sp>
      <p:sp>
        <p:nvSpPr>
          <p:cNvPr id="93" name="Oval 256"/>
          <p:cNvSpPr>
            <a:spLocks noChangeArrowheads="1"/>
          </p:cNvSpPr>
          <p:nvPr/>
        </p:nvSpPr>
        <p:spPr bwMode="auto">
          <a:xfrm>
            <a:off x="7862888" y="62230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8</a:t>
            </a:r>
            <a:endParaRPr lang="en-GB" sz="5400">
              <a:latin typeface="Times New Roman" pitchFamily="18" charset="0"/>
              <a:cs typeface="Times New Roman" pitchFamily="18" charset="0"/>
            </a:endParaRPr>
          </a:p>
        </p:txBody>
      </p:sp>
      <p:sp>
        <p:nvSpPr>
          <p:cNvPr id="94" name="Oval 257"/>
          <p:cNvSpPr>
            <a:spLocks noChangeArrowheads="1"/>
          </p:cNvSpPr>
          <p:nvPr/>
        </p:nvSpPr>
        <p:spPr bwMode="auto">
          <a:xfrm>
            <a:off x="784383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7</a:t>
            </a:r>
            <a:endParaRPr lang="en-GB" sz="5400">
              <a:latin typeface="Times New Roman" pitchFamily="18" charset="0"/>
              <a:cs typeface="Times New Roman" pitchFamily="18" charset="0"/>
            </a:endParaRPr>
          </a:p>
        </p:txBody>
      </p:sp>
      <p:sp>
        <p:nvSpPr>
          <p:cNvPr id="95" name="Oval 258"/>
          <p:cNvSpPr>
            <a:spLocks noChangeArrowheads="1"/>
          </p:cNvSpPr>
          <p:nvPr/>
        </p:nvSpPr>
        <p:spPr bwMode="auto">
          <a:xfrm>
            <a:off x="7862888" y="62230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6</a:t>
            </a:r>
            <a:endParaRPr lang="en-GB" sz="5400">
              <a:latin typeface="Times New Roman" pitchFamily="18" charset="0"/>
              <a:cs typeface="Times New Roman" pitchFamily="18" charset="0"/>
            </a:endParaRPr>
          </a:p>
        </p:txBody>
      </p:sp>
      <p:sp>
        <p:nvSpPr>
          <p:cNvPr id="96" name="Oval 259"/>
          <p:cNvSpPr>
            <a:spLocks noChangeArrowheads="1"/>
          </p:cNvSpPr>
          <p:nvPr/>
        </p:nvSpPr>
        <p:spPr bwMode="auto">
          <a:xfrm>
            <a:off x="7862888" y="62230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5</a:t>
            </a:r>
            <a:endParaRPr lang="en-GB" sz="5400">
              <a:latin typeface="Times New Roman" pitchFamily="18" charset="0"/>
              <a:cs typeface="Times New Roman" pitchFamily="18" charset="0"/>
            </a:endParaRPr>
          </a:p>
        </p:txBody>
      </p:sp>
      <p:sp>
        <p:nvSpPr>
          <p:cNvPr id="97" name="Oval 260"/>
          <p:cNvSpPr>
            <a:spLocks noChangeArrowheads="1"/>
          </p:cNvSpPr>
          <p:nvPr/>
        </p:nvSpPr>
        <p:spPr bwMode="auto">
          <a:xfrm>
            <a:off x="7862888" y="62230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4</a:t>
            </a:r>
            <a:endParaRPr lang="en-GB" sz="5400">
              <a:latin typeface="Times New Roman" pitchFamily="18" charset="0"/>
              <a:cs typeface="Times New Roman" pitchFamily="18" charset="0"/>
            </a:endParaRPr>
          </a:p>
        </p:txBody>
      </p:sp>
      <p:sp>
        <p:nvSpPr>
          <p:cNvPr id="98" name="Oval 261"/>
          <p:cNvSpPr>
            <a:spLocks noChangeArrowheads="1"/>
          </p:cNvSpPr>
          <p:nvPr/>
        </p:nvSpPr>
        <p:spPr bwMode="auto">
          <a:xfrm>
            <a:off x="7862888" y="62230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3</a:t>
            </a:r>
            <a:endParaRPr lang="en-GB" sz="5400">
              <a:latin typeface="Times New Roman" pitchFamily="18" charset="0"/>
              <a:cs typeface="Times New Roman" pitchFamily="18" charset="0"/>
            </a:endParaRPr>
          </a:p>
        </p:txBody>
      </p:sp>
      <p:sp>
        <p:nvSpPr>
          <p:cNvPr id="99" name="Oval 262"/>
          <p:cNvSpPr>
            <a:spLocks noChangeArrowheads="1"/>
          </p:cNvSpPr>
          <p:nvPr/>
        </p:nvSpPr>
        <p:spPr bwMode="auto">
          <a:xfrm>
            <a:off x="7862888" y="62230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a:t>
            </a:r>
            <a:endParaRPr lang="en-GB" sz="5400">
              <a:latin typeface="Times New Roman" pitchFamily="18" charset="0"/>
              <a:cs typeface="Times New Roman" pitchFamily="18" charset="0"/>
            </a:endParaRPr>
          </a:p>
        </p:txBody>
      </p:sp>
      <p:sp>
        <p:nvSpPr>
          <p:cNvPr id="100" name="Oval 263"/>
          <p:cNvSpPr>
            <a:spLocks noChangeArrowheads="1"/>
          </p:cNvSpPr>
          <p:nvPr/>
        </p:nvSpPr>
        <p:spPr bwMode="auto">
          <a:xfrm>
            <a:off x="7862888" y="62230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a:t>
            </a:r>
            <a:endParaRPr lang="en-GB" sz="5400">
              <a:latin typeface="Times New Roman" pitchFamily="18" charset="0"/>
              <a:cs typeface="Times New Roman" pitchFamily="18" charset="0"/>
            </a:endParaRPr>
          </a:p>
        </p:txBody>
      </p:sp>
      <p:sp>
        <p:nvSpPr>
          <p:cNvPr id="101" name="Oval 264"/>
          <p:cNvSpPr>
            <a:spLocks noChangeArrowheads="1"/>
          </p:cNvSpPr>
          <p:nvPr/>
        </p:nvSpPr>
        <p:spPr bwMode="auto">
          <a:xfrm>
            <a:off x="7772400" y="492125"/>
            <a:ext cx="1143000" cy="1108075"/>
          </a:xfrm>
          <a:prstGeom prst="ellipse">
            <a:avLst/>
          </a:prstGeom>
          <a:solidFill>
            <a:srgbClr val="FFFF00"/>
          </a:solidFill>
          <a:ln>
            <a:solidFill>
              <a:srgbClr val="00B050"/>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auto">
              <a:spcBef>
                <a:spcPts val="0"/>
              </a:spcBef>
              <a:spcAft>
                <a:spcPts val="0"/>
              </a:spcAft>
              <a:defRPr/>
            </a:pPr>
            <a:r>
              <a:rPr lang="en-GB" sz="2400" b="1" dirty="0" err="1">
                <a:solidFill>
                  <a:srgbClr val="CC0000"/>
                </a:solidFill>
                <a:latin typeface="Times New Roman" pitchFamily="18" charset="0"/>
                <a:cs typeface="Times New Roman" pitchFamily="18" charset="0"/>
              </a:rPr>
              <a:t>Hết</a:t>
            </a:r>
            <a:r>
              <a:rPr lang="en-GB" sz="2400" b="1" dirty="0">
                <a:solidFill>
                  <a:srgbClr val="CC0000"/>
                </a:solidFill>
                <a:latin typeface="Times New Roman" pitchFamily="18" charset="0"/>
                <a:cs typeface="Times New Roman" pitchFamily="18" charset="0"/>
              </a:rPr>
              <a:t> </a:t>
            </a:r>
            <a:r>
              <a:rPr lang="en-GB" sz="2400" b="1" dirty="0" err="1">
                <a:solidFill>
                  <a:srgbClr val="CC0000"/>
                </a:solidFill>
                <a:latin typeface="Times New Roman" pitchFamily="18" charset="0"/>
                <a:cs typeface="Times New Roman" pitchFamily="18" charset="0"/>
              </a:rPr>
              <a:t>giờ</a:t>
            </a:r>
            <a:endParaRPr lang="en-GB" sz="2400" b="1" dirty="0">
              <a:solidFill>
                <a:srgbClr val="CC0000"/>
              </a:solidFill>
              <a:latin typeface="Times New Roman" pitchFamily="18" charset="0"/>
              <a:cs typeface="Times New Roman" pitchFamily="18" charset="0"/>
            </a:endParaRPr>
          </a:p>
        </p:txBody>
      </p:sp>
      <p:sp>
        <p:nvSpPr>
          <p:cNvPr id="34" name="WordArt 111"/>
          <p:cNvSpPr>
            <a:spLocks noChangeArrowheads="1" noChangeShapeType="1" noTextEdit="1"/>
          </p:cNvSpPr>
          <p:nvPr/>
        </p:nvSpPr>
        <p:spPr bwMode="auto">
          <a:xfrm>
            <a:off x="533400" y="762000"/>
            <a:ext cx="852488" cy="381000"/>
          </a:xfrm>
          <a:prstGeom prst="rect">
            <a:avLst/>
          </a:prstGeom>
        </p:spPr>
        <p:txBody>
          <a:bodyPr wrap="none" fromWordArt="1">
            <a:prstTxWarp prst="textPlain">
              <a:avLst>
                <a:gd name="adj" fmla="val 50000"/>
              </a:avLst>
            </a:prstTxWarp>
          </a:bodyPr>
          <a:lstStyle/>
          <a:p>
            <a:pPr algn="ctr"/>
            <a:r>
              <a:rPr lang="en-US" sz="4000" b="1" kern="10">
                <a:ln w="17780">
                  <a:solidFill>
                    <a:srgbClr val="000000"/>
                  </a:solidFill>
                  <a:miter lim="800000"/>
                  <a:headEnd/>
                  <a:tailEnd/>
                </a:ln>
                <a:solidFill>
                  <a:srgbClr val="FF0000"/>
                </a:solidFill>
                <a:effectLst>
                  <a:outerShdw algn="tl" rotWithShape="0">
                    <a:srgbClr val="000000"/>
                  </a:outerShdw>
                </a:effectLst>
                <a:latin typeface="Times New Roman"/>
                <a:cs typeface="Times New Roman"/>
              </a:rPr>
              <a:t>Câu 3</a:t>
            </a:r>
          </a:p>
        </p:txBody>
      </p:sp>
      <p:sp>
        <p:nvSpPr>
          <p:cNvPr id="3" name="Rectangle 2"/>
          <p:cNvSpPr/>
          <p:nvPr/>
        </p:nvSpPr>
        <p:spPr>
          <a:xfrm>
            <a:off x="263525" y="1981200"/>
            <a:ext cx="1263650" cy="4800600"/>
          </a:xfrm>
          <a:prstGeom prst="rect">
            <a:avLst/>
          </a:prstGeom>
          <a:solidFill>
            <a:srgbClr val="000000">
              <a:alpha val="25882"/>
            </a:srgbClr>
          </a:solidFill>
          <a:ln w="38100">
            <a:solidFill>
              <a:schemeClr val="accent1"/>
            </a:solidFill>
          </a:ln>
        </p:spPr>
        <p:style>
          <a:lnRef idx="1">
            <a:schemeClr val="accent1"/>
          </a:lnRef>
          <a:fillRef idx="2">
            <a:schemeClr val="accent1"/>
          </a:fillRef>
          <a:effectRef idx="1">
            <a:schemeClr val="accent1"/>
          </a:effectRef>
          <a:fontRef idx="minor">
            <a:schemeClr val="dk1"/>
          </a:fontRef>
        </p:style>
        <p:txBody>
          <a:bodyPr anchor="ctr"/>
          <a:lstStyle/>
          <a:p>
            <a:pPr algn="ctr" eaLnBrk="0" hangingPunct="0">
              <a:defRPr/>
            </a:pPr>
            <a:endParaRPr lang="en-US" sz="1800" b="1">
              <a:latin typeface="Times New Roman" pitchFamily="18" charset="0"/>
              <a:cs typeface="Times New Roman" pitchFamily="18" charset="0"/>
            </a:endParaRPr>
          </a:p>
        </p:txBody>
      </p:sp>
      <p:grpSp>
        <p:nvGrpSpPr>
          <p:cNvPr id="9" name="Group 51"/>
          <p:cNvGrpSpPr>
            <a:grpSpLocks/>
          </p:cNvGrpSpPr>
          <p:nvPr/>
        </p:nvGrpSpPr>
        <p:grpSpPr bwMode="auto">
          <a:xfrm>
            <a:off x="431800" y="2438400"/>
            <a:ext cx="7645400" cy="914400"/>
            <a:chOff x="943087" y="1989136"/>
            <a:chExt cx="7645101" cy="914400"/>
          </a:xfrm>
        </p:grpSpPr>
        <p:sp>
          <p:nvSpPr>
            <p:cNvPr id="10" name="Hexagon 9"/>
            <p:cNvSpPr/>
            <p:nvPr/>
          </p:nvSpPr>
          <p:spPr>
            <a:xfrm>
              <a:off x="943087" y="2141536"/>
              <a:ext cx="884203" cy="762000"/>
            </a:xfrm>
            <a:prstGeom prst="hexagon">
              <a:avLst/>
            </a:prstGeom>
          </p:spPr>
          <p:style>
            <a:lnRef idx="2">
              <a:schemeClr val="dk1"/>
            </a:lnRef>
            <a:fillRef idx="1">
              <a:schemeClr val="lt1"/>
            </a:fillRef>
            <a:effectRef idx="0">
              <a:schemeClr val="dk1"/>
            </a:effectRef>
            <a:fontRef idx="minor">
              <a:schemeClr val="dk1"/>
            </a:fontRef>
          </p:style>
          <p:txBody>
            <a:bodyPr anchor="ctr"/>
            <a:lstStyle/>
            <a:p>
              <a:pPr algn="ctr" eaLnBrk="0" hangingPunct="0">
                <a:defRPr/>
              </a:pPr>
              <a:r>
                <a:rPr lang="en-US" sz="3600" b="1" dirty="0">
                  <a:solidFill>
                    <a:srgbClr val="FF0000"/>
                  </a:solidFill>
                  <a:latin typeface="Times New Roman" pitchFamily="18" charset="0"/>
                  <a:cs typeface="Times New Roman" pitchFamily="18" charset="0"/>
                </a:rPr>
                <a:t>A</a:t>
              </a:r>
            </a:p>
          </p:txBody>
        </p:sp>
        <p:sp>
          <p:nvSpPr>
            <p:cNvPr id="13" name="Snip Diagonal Corner Rectangle 12"/>
            <p:cNvSpPr/>
            <p:nvPr/>
          </p:nvSpPr>
          <p:spPr>
            <a:xfrm>
              <a:off x="2590848" y="2057399"/>
              <a:ext cx="5997340" cy="846137"/>
            </a:xfrm>
            <a:prstGeom prst="snip2DiagRect">
              <a:avLst/>
            </a:prstGeom>
            <a:ln>
              <a:solidFill>
                <a:srgbClr val="0000FF"/>
              </a:solidFill>
            </a:ln>
          </p:spPr>
          <p:style>
            <a:lnRef idx="1">
              <a:schemeClr val="accent4"/>
            </a:lnRef>
            <a:fillRef idx="2">
              <a:schemeClr val="accent4"/>
            </a:fillRef>
            <a:effectRef idx="1">
              <a:schemeClr val="accent4"/>
            </a:effectRef>
            <a:fontRef idx="minor">
              <a:schemeClr val="dk1"/>
            </a:fontRef>
          </p:style>
          <p:txBody>
            <a:bodyPr anchor="ctr"/>
            <a:lstStyle/>
            <a:p>
              <a:pPr algn="ctr" eaLnBrk="0" hangingPunct="0">
                <a:spcBef>
                  <a:spcPct val="50000"/>
                </a:spcBef>
                <a:defRPr/>
              </a:pPr>
              <a:r>
                <a:rPr lang="en-US" sz="2800" b="1" dirty="0" err="1">
                  <a:latin typeface="Times New Roman" pitchFamily="18" charset="0"/>
                  <a:cs typeface="Times New Roman" pitchFamily="18" charset="0"/>
                </a:rPr>
                <a:t>Tơ</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nitron</a:t>
              </a:r>
              <a:endParaRPr lang="en-US" sz="2800" b="1" dirty="0">
                <a:solidFill>
                  <a:srgbClr val="000000"/>
                </a:solidFill>
                <a:latin typeface="Times New Roman" pitchFamily="18" charset="0"/>
                <a:cs typeface="Times New Roman" pitchFamily="18" charset="0"/>
              </a:endParaRPr>
            </a:p>
          </p:txBody>
        </p:sp>
        <p:grpSp>
          <p:nvGrpSpPr>
            <p:cNvPr id="24653" name="Group 42"/>
            <p:cNvGrpSpPr>
              <a:grpSpLocks/>
            </p:cNvGrpSpPr>
            <p:nvPr/>
          </p:nvGrpSpPr>
          <p:grpSpPr bwMode="auto">
            <a:xfrm>
              <a:off x="1827007" y="1989136"/>
              <a:ext cx="851104" cy="611142"/>
              <a:chOff x="1827007" y="1989136"/>
              <a:chExt cx="851104" cy="611142"/>
            </a:xfrm>
          </p:grpSpPr>
          <p:sp>
            <p:nvSpPr>
              <p:cNvPr id="24654" name="Half Frame 29"/>
              <p:cNvSpPr>
                <a:spLocks noChangeArrowheads="1"/>
              </p:cNvSpPr>
              <p:nvPr/>
            </p:nvSpPr>
            <p:spPr bwMode="auto">
              <a:xfrm rot="10800000">
                <a:off x="1827290" y="2031999"/>
                <a:ext cx="790544" cy="519112"/>
              </a:xfrm>
              <a:custGeom>
                <a:avLst/>
                <a:gdLst>
                  <a:gd name="T0" fmla="*/ 746455 w 790544"/>
                  <a:gd name="T1" fmla="*/ 28951 h 519112"/>
                  <a:gd name="T2" fmla="*/ 33062 w 790544"/>
                  <a:gd name="T3" fmla="*/ 497401 h 519112"/>
                  <a:gd name="T4" fmla="*/ 0 w 790544"/>
                  <a:gd name="T5" fmla="*/ 259556 h 519112"/>
                  <a:gd name="T6" fmla="*/ 395272 w 790544"/>
                  <a:gd name="T7" fmla="*/ 0 h 519112"/>
                  <a:gd name="T8" fmla="*/ 0 60000 65536"/>
                  <a:gd name="T9" fmla="*/ 5898240 60000 65536"/>
                  <a:gd name="T10" fmla="*/ 11796480 60000 65536"/>
                  <a:gd name="T11" fmla="*/ 17694720 60000 65536"/>
                  <a:gd name="T12" fmla="*/ 0 w 790544"/>
                  <a:gd name="T13" fmla="*/ 0 h 519112"/>
                  <a:gd name="T14" fmla="*/ 790544 w 790544"/>
                  <a:gd name="T15" fmla="*/ 519112 h 519112"/>
                </a:gdLst>
                <a:ahLst/>
                <a:cxnLst>
                  <a:cxn ang="T8">
                    <a:pos x="T0" y="T1"/>
                  </a:cxn>
                  <a:cxn ang="T9">
                    <a:pos x="T2" y="T3"/>
                  </a:cxn>
                  <a:cxn ang="T10">
                    <a:pos x="T4" y="T5"/>
                  </a:cxn>
                  <a:cxn ang="T11">
                    <a:pos x="T6" y="T7"/>
                  </a:cxn>
                </a:cxnLst>
                <a:rect l="T12" t="T13" r="T14" b="T15"/>
                <a:pathLst>
                  <a:path w="790544" h="519112">
                    <a:moveTo>
                      <a:pt x="0" y="0"/>
                    </a:moveTo>
                    <a:lnTo>
                      <a:pt x="790544" y="0"/>
                    </a:lnTo>
                    <a:lnTo>
                      <a:pt x="702367" y="57902"/>
                    </a:lnTo>
                    <a:lnTo>
                      <a:pt x="66124" y="57902"/>
                    </a:lnTo>
                    <a:lnTo>
                      <a:pt x="66124" y="475691"/>
                    </a:lnTo>
                    <a:lnTo>
                      <a:pt x="0" y="519112"/>
                    </a:lnTo>
                    <a:close/>
                  </a:path>
                </a:pathLst>
              </a:custGeom>
              <a:solidFill>
                <a:srgbClr val="92D050"/>
              </a:solidFill>
              <a:ln w="12700" algn="ctr">
                <a:solidFill>
                  <a:srgbClr val="41719C"/>
                </a:solidFill>
                <a:miter lim="800000"/>
                <a:headEnd/>
                <a:tailEnd/>
              </a:ln>
            </p:spPr>
            <p:txBody>
              <a:bodyPr rot="10800000" anchor="ctr"/>
              <a:lstStyle/>
              <a:p>
                <a:pPr algn="ctr" eaLnBrk="0" hangingPunct="0"/>
                <a:endParaRPr lang="en-US" sz="1800" b="1">
                  <a:latin typeface="Times New Roman" pitchFamily="18" charset="0"/>
                  <a:cs typeface="Times New Roman" pitchFamily="18" charset="0"/>
                </a:endParaRPr>
              </a:p>
            </p:txBody>
          </p:sp>
          <p:sp>
            <p:nvSpPr>
              <p:cNvPr id="27" name="Oval 26"/>
              <p:cNvSpPr/>
              <p:nvPr/>
            </p:nvSpPr>
            <p:spPr>
              <a:xfrm>
                <a:off x="2525763" y="1989136"/>
                <a:ext cx="152394" cy="152400"/>
              </a:xfrm>
              <a:prstGeom prst="ellipse">
                <a:avLst/>
              </a:prstGeom>
              <a:solidFill>
                <a:schemeClr val="tx1"/>
              </a:solidFill>
            </p:spPr>
            <p:style>
              <a:lnRef idx="0">
                <a:schemeClr val="accent2"/>
              </a:lnRef>
              <a:fillRef idx="3">
                <a:schemeClr val="accent2"/>
              </a:fillRef>
              <a:effectRef idx="3">
                <a:schemeClr val="accent2"/>
              </a:effectRef>
              <a:fontRef idx="minor">
                <a:schemeClr val="lt1"/>
              </a:fontRef>
            </p:style>
            <p:txBody>
              <a:bodyPr anchor="ctr"/>
              <a:lstStyle/>
              <a:p>
                <a:pPr algn="ctr" eaLnBrk="0" hangingPunct="0">
                  <a:defRPr/>
                </a:pPr>
                <a:endParaRPr lang="en-US" sz="1800" b="1">
                  <a:latin typeface="Times New Roman" pitchFamily="18" charset="0"/>
                  <a:cs typeface="Times New Roman" pitchFamily="18" charset="0"/>
                </a:endParaRPr>
              </a:p>
            </p:txBody>
          </p:sp>
          <p:sp>
            <p:nvSpPr>
              <p:cNvPr id="24" name="Oval 23"/>
              <p:cNvSpPr/>
              <p:nvPr/>
            </p:nvSpPr>
            <p:spPr>
              <a:xfrm>
                <a:off x="1828877" y="2447924"/>
                <a:ext cx="152394" cy="152400"/>
              </a:xfrm>
              <a:prstGeom prst="ellipse">
                <a:avLst/>
              </a:prstGeom>
              <a:solidFill>
                <a:schemeClr val="tx1"/>
              </a:solidFill>
            </p:spPr>
            <p:style>
              <a:lnRef idx="0">
                <a:schemeClr val="accent2"/>
              </a:lnRef>
              <a:fillRef idx="3">
                <a:schemeClr val="accent2"/>
              </a:fillRef>
              <a:effectRef idx="3">
                <a:schemeClr val="accent2"/>
              </a:effectRef>
              <a:fontRef idx="minor">
                <a:schemeClr val="lt1"/>
              </a:fontRef>
            </p:style>
            <p:txBody>
              <a:bodyPr anchor="ctr"/>
              <a:lstStyle/>
              <a:p>
                <a:pPr algn="ctr" eaLnBrk="0" hangingPunct="0">
                  <a:defRPr/>
                </a:pPr>
                <a:endParaRPr lang="en-US" sz="1800" b="1">
                  <a:latin typeface="Times New Roman" pitchFamily="18" charset="0"/>
                  <a:cs typeface="Times New Roman" pitchFamily="18" charset="0"/>
                </a:endParaRPr>
              </a:p>
            </p:txBody>
          </p:sp>
        </p:grpSp>
      </p:grpSp>
      <p:grpSp>
        <p:nvGrpSpPr>
          <p:cNvPr id="12" name="Group 34"/>
          <p:cNvGrpSpPr>
            <a:grpSpLocks/>
          </p:cNvGrpSpPr>
          <p:nvPr/>
        </p:nvGrpSpPr>
        <p:grpSpPr bwMode="auto">
          <a:xfrm>
            <a:off x="431800" y="3581400"/>
            <a:ext cx="7645400" cy="914400"/>
            <a:chOff x="943087" y="1989136"/>
            <a:chExt cx="7645102" cy="914400"/>
          </a:xfrm>
        </p:grpSpPr>
        <p:sp>
          <p:nvSpPr>
            <p:cNvPr id="36" name="Hexagon 35"/>
            <p:cNvSpPr/>
            <p:nvPr/>
          </p:nvSpPr>
          <p:spPr>
            <a:xfrm>
              <a:off x="943087" y="2141536"/>
              <a:ext cx="884204" cy="762000"/>
            </a:xfrm>
            <a:prstGeom prst="hexagon">
              <a:avLst/>
            </a:prstGeom>
          </p:spPr>
          <p:style>
            <a:lnRef idx="2">
              <a:schemeClr val="dk1"/>
            </a:lnRef>
            <a:fillRef idx="1">
              <a:schemeClr val="lt1"/>
            </a:fillRef>
            <a:effectRef idx="0">
              <a:schemeClr val="dk1"/>
            </a:effectRef>
            <a:fontRef idx="minor">
              <a:schemeClr val="dk1"/>
            </a:fontRef>
          </p:style>
          <p:txBody>
            <a:bodyPr anchor="ctr"/>
            <a:lstStyle/>
            <a:p>
              <a:pPr algn="ctr" eaLnBrk="0" hangingPunct="0">
                <a:defRPr/>
              </a:pPr>
              <a:r>
                <a:rPr lang="en-US" sz="3600" b="1" dirty="0">
                  <a:solidFill>
                    <a:srgbClr val="FF0000"/>
                  </a:solidFill>
                  <a:latin typeface="Times New Roman" pitchFamily="18" charset="0"/>
                  <a:cs typeface="Times New Roman" pitchFamily="18" charset="0"/>
                </a:rPr>
                <a:t>B</a:t>
              </a:r>
            </a:p>
          </p:txBody>
        </p:sp>
        <p:sp>
          <p:nvSpPr>
            <p:cNvPr id="38" name="Snip Diagonal Corner Rectangle 37"/>
            <p:cNvSpPr/>
            <p:nvPr/>
          </p:nvSpPr>
          <p:spPr>
            <a:xfrm>
              <a:off x="2590848" y="2057399"/>
              <a:ext cx="5997341" cy="846137"/>
            </a:xfrm>
            <a:prstGeom prst="snip2DiagRect">
              <a:avLst/>
            </a:prstGeom>
            <a:ln>
              <a:solidFill>
                <a:srgbClr val="0000FF"/>
              </a:solidFill>
            </a:ln>
          </p:spPr>
          <p:style>
            <a:lnRef idx="1">
              <a:schemeClr val="accent4"/>
            </a:lnRef>
            <a:fillRef idx="2">
              <a:schemeClr val="accent4"/>
            </a:fillRef>
            <a:effectRef idx="1">
              <a:schemeClr val="accent4"/>
            </a:effectRef>
            <a:fontRef idx="minor">
              <a:schemeClr val="dk1"/>
            </a:fontRef>
          </p:style>
          <p:txBody>
            <a:bodyPr anchor="ctr"/>
            <a:lstStyle/>
            <a:p>
              <a:pPr algn="ctr" eaLnBrk="0" hangingPunct="0">
                <a:spcBef>
                  <a:spcPct val="50000"/>
                </a:spcBef>
                <a:defRPr/>
              </a:pPr>
              <a:r>
                <a:rPr lang="fr-FR" sz="2800" b="1" dirty="0" err="1">
                  <a:latin typeface="Times New Roman" pitchFamily="18" charset="0"/>
                  <a:cs typeface="Times New Roman" pitchFamily="18" charset="0"/>
                </a:rPr>
                <a:t>Tơ</a:t>
              </a:r>
              <a:r>
                <a:rPr lang="fr-FR" sz="2800" b="1" dirty="0">
                  <a:latin typeface="Times New Roman" pitchFamily="18" charset="0"/>
                  <a:cs typeface="Times New Roman" pitchFamily="18" charset="0"/>
                </a:rPr>
                <a:t> </a:t>
              </a:r>
              <a:r>
                <a:rPr lang="fr-FR" sz="2800" b="1" dirty="0" err="1">
                  <a:latin typeface="Times New Roman" pitchFamily="18" charset="0"/>
                  <a:cs typeface="Times New Roman" pitchFamily="18" charset="0"/>
                </a:rPr>
                <a:t>nilon</a:t>
              </a:r>
              <a:r>
                <a:rPr lang="fr-FR" sz="2800" b="1" dirty="0">
                  <a:latin typeface="Times New Roman" pitchFamily="18" charset="0"/>
                  <a:cs typeface="Times New Roman" pitchFamily="18" charset="0"/>
                </a:rPr>
                <a:t>-6,6.</a:t>
              </a:r>
              <a:endParaRPr lang="en-US" sz="2800" b="1" dirty="0">
                <a:solidFill>
                  <a:srgbClr val="000000"/>
                </a:solidFill>
                <a:latin typeface="Times New Roman" pitchFamily="18" charset="0"/>
                <a:cs typeface="Times New Roman" pitchFamily="18" charset="0"/>
              </a:endParaRPr>
            </a:p>
          </p:txBody>
        </p:sp>
        <p:grpSp>
          <p:nvGrpSpPr>
            <p:cNvPr id="24643" name="Group 42"/>
            <p:cNvGrpSpPr>
              <a:grpSpLocks/>
            </p:cNvGrpSpPr>
            <p:nvPr/>
          </p:nvGrpSpPr>
          <p:grpSpPr bwMode="auto">
            <a:xfrm>
              <a:off x="1827007" y="1989136"/>
              <a:ext cx="851104" cy="611142"/>
              <a:chOff x="1827007" y="1989136"/>
              <a:chExt cx="851104" cy="611142"/>
            </a:xfrm>
          </p:grpSpPr>
          <p:sp>
            <p:nvSpPr>
              <p:cNvPr id="24644" name="Half Frame 43"/>
              <p:cNvSpPr>
                <a:spLocks noChangeArrowheads="1"/>
              </p:cNvSpPr>
              <p:nvPr/>
            </p:nvSpPr>
            <p:spPr bwMode="auto">
              <a:xfrm rot="10800000">
                <a:off x="1827290" y="2031998"/>
                <a:ext cx="790544" cy="519113"/>
              </a:xfrm>
              <a:custGeom>
                <a:avLst/>
                <a:gdLst>
                  <a:gd name="T0" fmla="*/ 746455 w 790544"/>
                  <a:gd name="T1" fmla="*/ 28951 h 519113"/>
                  <a:gd name="T2" fmla="*/ 33062 w 790544"/>
                  <a:gd name="T3" fmla="*/ 497402 h 519113"/>
                  <a:gd name="T4" fmla="*/ 0 w 790544"/>
                  <a:gd name="T5" fmla="*/ 259557 h 519113"/>
                  <a:gd name="T6" fmla="*/ 395272 w 790544"/>
                  <a:gd name="T7" fmla="*/ 0 h 519113"/>
                  <a:gd name="T8" fmla="*/ 0 60000 65536"/>
                  <a:gd name="T9" fmla="*/ 5898240 60000 65536"/>
                  <a:gd name="T10" fmla="*/ 11796480 60000 65536"/>
                  <a:gd name="T11" fmla="*/ 17694720 60000 65536"/>
                  <a:gd name="T12" fmla="*/ 0 w 790544"/>
                  <a:gd name="T13" fmla="*/ 0 h 519113"/>
                  <a:gd name="T14" fmla="*/ 790544 w 790544"/>
                  <a:gd name="T15" fmla="*/ 519113 h 519113"/>
                </a:gdLst>
                <a:ahLst/>
                <a:cxnLst>
                  <a:cxn ang="T8">
                    <a:pos x="T0" y="T1"/>
                  </a:cxn>
                  <a:cxn ang="T9">
                    <a:pos x="T2" y="T3"/>
                  </a:cxn>
                  <a:cxn ang="T10">
                    <a:pos x="T4" y="T5"/>
                  </a:cxn>
                  <a:cxn ang="T11">
                    <a:pos x="T6" y="T7"/>
                  </a:cxn>
                </a:cxnLst>
                <a:rect l="T12" t="T13" r="T14" b="T15"/>
                <a:pathLst>
                  <a:path w="790544" h="519113">
                    <a:moveTo>
                      <a:pt x="0" y="0"/>
                    </a:moveTo>
                    <a:lnTo>
                      <a:pt x="790544" y="0"/>
                    </a:lnTo>
                    <a:lnTo>
                      <a:pt x="702367" y="57902"/>
                    </a:lnTo>
                    <a:lnTo>
                      <a:pt x="66125" y="57902"/>
                    </a:lnTo>
                    <a:lnTo>
                      <a:pt x="66125" y="475692"/>
                    </a:lnTo>
                    <a:lnTo>
                      <a:pt x="0" y="519113"/>
                    </a:lnTo>
                    <a:close/>
                  </a:path>
                </a:pathLst>
              </a:custGeom>
              <a:solidFill>
                <a:srgbClr val="92D050"/>
              </a:solidFill>
              <a:ln w="12700" algn="ctr">
                <a:solidFill>
                  <a:srgbClr val="41719C"/>
                </a:solidFill>
                <a:miter lim="800000"/>
                <a:headEnd/>
                <a:tailEnd/>
              </a:ln>
            </p:spPr>
            <p:txBody>
              <a:bodyPr rot="10800000" anchor="ctr"/>
              <a:lstStyle/>
              <a:p>
                <a:pPr algn="ctr" eaLnBrk="0" hangingPunct="0"/>
                <a:endParaRPr lang="en-US" sz="1800" b="1">
                  <a:latin typeface="Times New Roman" pitchFamily="18" charset="0"/>
                  <a:cs typeface="Times New Roman" pitchFamily="18" charset="0"/>
                </a:endParaRPr>
              </a:p>
            </p:txBody>
          </p:sp>
          <p:sp>
            <p:nvSpPr>
              <p:cNvPr id="45" name="Oval 44"/>
              <p:cNvSpPr/>
              <p:nvPr/>
            </p:nvSpPr>
            <p:spPr>
              <a:xfrm>
                <a:off x="2525763" y="1989136"/>
                <a:ext cx="152394" cy="152400"/>
              </a:xfrm>
              <a:prstGeom prst="ellipse">
                <a:avLst/>
              </a:prstGeom>
              <a:solidFill>
                <a:schemeClr val="tx1"/>
              </a:solidFill>
            </p:spPr>
            <p:style>
              <a:lnRef idx="0">
                <a:schemeClr val="accent2"/>
              </a:lnRef>
              <a:fillRef idx="3">
                <a:schemeClr val="accent2"/>
              </a:fillRef>
              <a:effectRef idx="3">
                <a:schemeClr val="accent2"/>
              </a:effectRef>
              <a:fontRef idx="minor">
                <a:schemeClr val="lt1"/>
              </a:fontRef>
            </p:style>
            <p:txBody>
              <a:bodyPr anchor="ctr"/>
              <a:lstStyle/>
              <a:p>
                <a:pPr algn="ctr" eaLnBrk="0" hangingPunct="0">
                  <a:defRPr/>
                </a:pPr>
                <a:endParaRPr lang="en-US" sz="1800" b="1">
                  <a:latin typeface="Times New Roman" pitchFamily="18" charset="0"/>
                  <a:cs typeface="Times New Roman" pitchFamily="18" charset="0"/>
                </a:endParaRPr>
              </a:p>
            </p:txBody>
          </p:sp>
          <p:sp>
            <p:nvSpPr>
              <p:cNvPr id="46" name="Oval 45"/>
              <p:cNvSpPr/>
              <p:nvPr/>
            </p:nvSpPr>
            <p:spPr>
              <a:xfrm>
                <a:off x="1828877" y="2447924"/>
                <a:ext cx="152394" cy="152400"/>
              </a:xfrm>
              <a:prstGeom prst="ellipse">
                <a:avLst/>
              </a:prstGeom>
              <a:solidFill>
                <a:schemeClr val="tx1"/>
              </a:solidFill>
            </p:spPr>
            <p:style>
              <a:lnRef idx="0">
                <a:schemeClr val="accent2"/>
              </a:lnRef>
              <a:fillRef idx="3">
                <a:schemeClr val="accent2"/>
              </a:fillRef>
              <a:effectRef idx="3">
                <a:schemeClr val="accent2"/>
              </a:effectRef>
              <a:fontRef idx="minor">
                <a:schemeClr val="lt1"/>
              </a:fontRef>
            </p:style>
            <p:txBody>
              <a:bodyPr anchor="ctr"/>
              <a:lstStyle/>
              <a:p>
                <a:pPr algn="ctr" eaLnBrk="0" hangingPunct="0">
                  <a:defRPr/>
                </a:pPr>
                <a:endParaRPr lang="en-US" sz="1800" b="1">
                  <a:latin typeface="Times New Roman" pitchFamily="18" charset="0"/>
                  <a:cs typeface="Times New Roman" pitchFamily="18" charset="0"/>
                </a:endParaRPr>
              </a:p>
            </p:txBody>
          </p:sp>
        </p:grpSp>
      </p:grpSp>
      <p:grpSp>
        <p:nvGrpSpPr>
          <p:cNvPr id="15" name="Group 46"/>
          <p:cNvGrpSpPr>
            <a:grpSpLocks/>
          </p:cNvGrpSpPr>
          <p:nvPr/>
        </p:nvGrpSpPr>
        <p:grpSpPr bwMode="auto">
          <a:xfrm>
            <a:off x="431800" y="4648200"/>
            <a:ext cx="7645400" cy="914400"/>
            <a:chOff x="943087" y="1989136"/>
            <a:chExt cx="7645101" cy="914400"/>
          </a:xfrm>
        </p:grpSpPr>
        <p:sp>
          <p:nvSpPr>
            <p:cNvPr id="48" name="Hexagon 47"/>
            <p:cNvSpPr/>
            <p:nvPr/>
          </p:nvSpPr>
          <p:spPr>
            <a:xfrm>
              <a:off x="943087" y="2141536"/>
              <a:ext cx="884203" cy="762000"/>
            </a:xfrm>
            <a:prstGeom prst="hexagon">
              <a:avLst/>
            </a:prstGeom>
          </p:spPr>
          <p:style>
            <a:lnRef idx="2">
              <a:schemeClr val="dk1"/>
            </a:lnRef>
            <a:fillRef idx="1">
              <a:schemeClr val="lt1"/>
            </a:fillRef>
            <a:effectRef idx="0">
              <a:schemeClr val="dk1"/>
            </a:effectRef>
            <a:fontRef idx="minor">
              <a:schemeClr val="dk1"/>
            </a:fontRef>
          </p:style>
          <p:txBody>
            <a:bodyPr anchor="ctr"/>
            <a:lstStyle/>
            <a:p>
              <a:pPr algn="ctr" eaLnBrk="0" hangingPunct="0">
                <a:defRPr/>
              </a:pPr>
              <a:r>
                <a:rPr lang="en-US" sz="3600" b="1" dirty="0">
                  <a:solidFill>
                    <a:srgbClr val="FF0000"/>
                  </a:solidFill>
                  <a:latin typeface="Times New Roman" pitchFamily="18" charset="0"/>
                  <a:cs typeface="Times New Roman" pitchFamily="18" charset="0"/>
                </a:rPr>
                <a:t>C</a:t>
              </a:r>
            </a:p>
          </p:txBody>
        </p:sp>
        <p:sp>
          <p:nvSpPr>
            <p:cNvPr id="49" name="Snip Diagonal Corner Rectangle 48"/>
            <p:cNvSpPr/>
            <p:nvPr/>
          </p:nvSpPr>
          <p:spPr>
            <a:xfrm>
              <a:off x="2590848" y="2057399"/>
              <a:ext cx="5997340" cy="846137"/>
            </a:xfrm>
            <a:prstGeom prst="snip2DiagRect">
              <a:avLst/>
            </a:prstGeom>
            <a:ln>
              <a:solidFill>
                <a:srgbClr val="0000FF"/>
              </a:solidFill>
            </a:ln>
          </p:spPr>
          <p:style>
            <a:lnRef idx="1">
              <a:schemeClr val="accent4"/>
            </a:lnRef>
            <a:fillRef idx="2">
              <a:schemeClr val="accent4"/>
            </a:fillRef>
            <a:effectRef idx="1">
              <a:schemeClr val="accent4"/>
            </a:effectRef>
            <a:fontRef idx="minor">
              <a:schemeClr val="dk1"/>
            </a:fontRef>
          </p:style>
          <p:txBody>
            <a:bodyPr anchor="ctr"/>
            <a:lstStyle/>
            <a:p>
              <a:pPr algn="ctr" eaLnBrk="0" hangingPunct="0">
                <a:spcBef>
                  <a:spcPct val="50000"/>
                </a:spcBef>
                <a:defRPr/>
              </a:pPr>
              <a:r>
                <a:rPr lang="fr-FR" sz="2800" b="1" dirty="0" err="1">
                  <a:latin typeface="Times New Roman" pitchFamily="18" charset="0"/>
                  <a:cs typeface="Times New Roman" pitchFamily="18" charset="0"/>
                </a:rPr>
                <a:t>Tơ</a:t>
              </a:r>
              <a:r>
                <a:rPr lang="fr-FR" sz="2800" b="1" dirty="0">
                  <a:latin typeface="Times New Roman" pitchFamily="18" charset="0"/>
                  <a:cs typeface="Times New Roman" pitchFamily="18" charset="0"/>
                </a:rPr>
                <a:t> </a:t>
              </a:r>
              <a:r>
                <a:rPr lang="fr-FR" sz="2800" b="1" dirty="0" err="1">
                  <a:latin typeface="Times New Roman" pitchFamily="18" charset="0"/>
                  <a:cs typeface="Times New Roman" pitchFamily="18" charset="0"/>
                </a:rPr>
                <a:t>nilon</a:t>
              </a:r>
              <a:r>
                <a:rPr lang="fr-FR" sz="2800" b="1" dirty="0">
                  <a:latin typeface="Times New Roman" pitchFamily="18" charset="0"/>
                  <a:cs typeface="Times New Roman" pitchFamily="18" charset="0"/>
                </a:rPr>
                <a:t>-6</a:t>
              </a:r>
              <a:r>
                <a:rPr lang="fr-FR" sz="2800" dirty="0"/>
                <a:t>.</a:t>
              </a:r>
              <a:r>
                <a:rPr lang="vi-VN" sz="2800" dirty="0"/>
                <a:t> </a:t>
              </a:r>
              <a:endParaRPr lang="en-US" sz="2800" b="1" baseline="-25000" dirty="0">
                <a:solidFill>
                  <a:srgbClr val="000000"/>
                </a:solidFill>
                <a:latin typeface="Times New Roman" pitchFamily="18" charset="0"/>
                <a:cs typeface="Times New Roman" pitchFamily="18" charset="0"/>
              </a:endParaRPr>
            </a:p>
          </p:txBody>
        </p:sp>
        <p:grpSp>
          <p:nvGrpSpPr>
            <p:cNvPr id="24633" name="Group 49"/>
            <p:cNvGrpSpPr>
              <a:grpSpLocks/>
            </p:cNvGrpSpPr>
            <p:nvPr/>
          </p:nvGrpSpPr>
          <p:grpSpPr bwMode="auto">
            <a:xfrm>
              <a:off x="1827007" y="1989136"/>
              <a:ext cx="851104" cy="611142"/>
              <a:chOff x="1827007" y="1989136"/>
              <a:chExt cx="851104" cy="611142"/>
            </a:xfrm>
          </p:grpSpPr>
          <p:sp>
            <p:nvSpPr>
              <p:cNvPr id="24634" name="Half Frame 50"/>
              <p:cNvSpPr>
                <a:spLocks noChangeArrowheads="1"/>
              </p:cNvSpPr>
              <p:nvPr/>
            </p:nvSpPr>
            <p:spPr bwMode="auto">
              <a:xfrm rot="10800000">
                <a:off x="1827290" y="2031998"/>
                <a:ext cx="790544" cy="519113"/>
              </a:xfrm>
              <a:custGeom>
                <a:avLst/>
                <a:gdLst>
                  <a:gd name="T0" fmla="*/ 746455 w 790544"/>
                  <a:gd name="T1" fmla="*/ 28951 h 519113"/>
                  <a:gd name="T2" fmla="*/ 33062 w 790544"/>
                  <a:gd name="T3" fmla="*/ 497402 h 519113"/>
                  <a:gd name="T4" fmla="*/ 0 w 790544"/>
                  <a:gd name="T5" fmla="*/ 259557 h 519113"/>
                  <a:gd name="T6" fmla="*/ 395272 w 790544"/>
                  <a:gd name="T7" fmla="*/ 0 h 519113"/>
                  <a:gd name="T8" fmla="*/ 0 60000 65536"/>
                  <a:gd name="T9" fmla="*/ 5898240 60000 65536"/>
                  <a:gd name="T10" fmla="*/ 11796480 60000 65536"/>
                  <a:gd name="T11" fmla="*/ 17694720 60000 65536"/>
                  <a:gd name="T12" fmla="*/ 0 w 790544"/>
                  <a:gd name="T13" fmla="*/ 0 h 519113"/>
                  <a:gd name="T14" fmla="*/ 790544 w 790544"/>
                  <a:gd name="T15" fmla="*/ 519113 h 519113"/>
                </a:gdLst>
                <a:ahLst/>
                <a:cxnLst>
                  <a:cxn ang="T8">
                    <a:pos x="T0" y="T1"/>
                  </a:cxn>
                  <a:cxn ang="T9">
                    <a:pos x="T2" y="T3"/>
                  </a:cxn>
                  <a:cxn ang="T10">
                    <a:pos x="T4" y="T5"/>
                  </a:cxn>
                  <a:cxn ang="T11">
                    <a:pos x="T6" y="T7"/>
                  </a:cxn>
                </a:cxnLst>
                <a:rect l="T12" t="T13" r="T14" b="T15"/>
                <a:pathLst>
                  <a:path w="790544" h="519113">
                    <a:moveTo>
                      <a:pt x="0" y="0"/>
                    </a:moveTo>
                    <a:lnTo>
                      <a:pt x="790544" y="0"/>
                    </a:lnTo>
                    <a:lnTo>
                      <a:pt x="702367" y="57902"/>
                    </a:lnTo>
                    <a:lnTo>
                      <a:pt x="66125" y="57902"/>
                    </a:lnTo>
                    <a:lnTo>
                      <a:pt x="66125" y="475692"/>
                    </a:lnTo>
                    <a:lnTo>
                      <a:pt x="0" y="519113"/>
                    </a:lnTo>
                    <a:close/>
                  </a:path>
                </a:pathLst>
              </a:custGeom>
              <a:solidFill>
                <a:srgbClr val="92D050"/>
              </a:solidFill>
              <a:ln w="12700" algn="ctr">
                <a:solidFill>
                  <a:srgbClr val="41719C"/>
                </a:solidFill>
                <a:miter lim="800000"/>
                <a:headEnd/>
                <a:tailEnd/>
              </a:ln>
            </p:spPr>
            <p:txBody>
              <a:bodyPr rot="10800000" anchor="ctr"/>
              <a:lstStyle/>
              <a:p>
                <a:pPr algn="ctr" eaLnBrk="0" hangingPunct="0"/>
                <a:endParaRPr lang="en-US" sz="1800" b="1">
                  <a:latin typeface="Times New Roman" pitchFamily="18" charset="0"/>
                  <a:cs typeface="Times New Roman" pitchFamily="18" charset="0"/>
                </a:endParaRPr>
              </a:p>
            </p:txBody>
          </p:sp>
          <p:sp>
            <p:nvSpPr>
              <p:cNvPr id="53" name="Oval 52"/>
              <p:cNvSpPr/>
              <p:nvPr/>
            </p:nvSpPr>
            <p:spPr>
              <a:xfrm>
                <a:off x="2525763" y="1989136"/>
                <a:ext cx="152394" cy="152400"/>
              </a:xfrm>
              <a:prstGeom prst="ellipse">
                <a:avLst/>
              </a:prstGeom>
              <a:solidFill>
                <a:schemeClr val="tx1"/>
              </a:solidFill>
            </p:spPr>
            <p:style>
              <a:lnRef idx="0">
                <a:schemeClr val="accent2"/>
              </a:lnRef>
              <a:fillRef idx="3">
                <a:schemeClr val="accent2"/>
              </a:fillRef>
              <a:effectRef idx="3">
                <a:schemeClr val="accent2"/>
              </a:effectRef>
              <a:fontRef idx="minor">
                <a:schemeClr val="lt1"/>
              </a:fontRef>
            </p:style>
            <p:txBody>
              <a:bodyPr anchor="ctr"/>
              <a:lstStyle/>
              <a:p>
                <a:pPr algn="ctr" eaLnBrk="0" hangingPunct="0">
                  <a:defRPr/>
                </a:pPr>
                <a:endParaRPr lang="en-US" sz="1800" b="1">
                  <a:latin typeface="Times New Roman" pitchFamily="18" charset="0"/>
                  <a:cs typeface="Times New Roman" pitchFamily="18" charset="0"/>
                </a:endParaRPr>
              </a:p>
            </p:txBody>
          </p:sp>
          <p:sp>
            <p:nvSpPr>
              <p:cNvPr id="54" name="Oval 53"/>
              <p:cNvSpPr/>
              <p:nvPr/>
            </p:nvSpPr>
            <p:spPr>
              <a:xfrm>
                <a:off x="1828877" y="2447924"/>
                <a:ext cx="152394" cy="152400"/>
              </a:xfrm>
              <a:prstGeom prst="ellipse">
                <a:avLst/>
              </a:prstGeom>
              <a:solidFill>
                <a:schemeClr val="tx1"/>
              </a:solidFill>
            </p:spPr>
            <p:style>
              <a:lnRef idx="0">
                <a:schemeClr val="accent2"/>
              </a:lnRef>
              <a:fillRef idx="3">
                <a:schemeClr val="accent2"/>
              </a:fillRef>
              <a:effectRef idx="3">
                <a:schemeClr val="accent2"/>
              </a:effectRef>
              <a:fontRef idx="minor">
                <a:schemeClr val="lt1"/>
              </a:fontRef>
            </p:style>
            <p:txBody>
              <a:bodyPr anchor="ctr"/>
              <a:lstStyle/>
              <a:p>
                <a:pPr algn="ctr" eaLnBrk="0" hangingPunct="0">
                  <a:defRPr/>
                </a:pPr>
                <a:endParaRPr lang="en-US" sz="1800" b="1">
                  <a:latin typeface="Times New Roman" pitchFamily="18" charset="0"/>
                  <a:cs typeface="Times New Roman" pitchFamily="18" charset="0"/>
                </a:endParaRPr>
              </a:p>
            </p:txBody>
          </p:sp>
        </p:grpSp>
      </p:grpSp>
      <p:grpSp>
        <p:nvGrpSpPr>
          <p:cNvPr id="17" name="Group 54"/>
          <p:cNvGrpSpPr>
            <a:grpSpLocks/>
          </p:cNvGrpSpPr>
          <p:nvPr/>
        </p:nvGrpSpPr>
        <p:grpSpPr bwMode="auto">
          <a:xfrm>
            <a:off x="431800" y="5715000"/>
            <a:ext cx="7645400" cy="914400"/>
            <a:chOff x="943087" y="1989136"/>
            <a:chExt cx="7645101" cy="914400"/>
          </a:xfrm>
        </p:grpSpPr>
        <p:sp>
          <p:nvSpPr>
            <p:cNvPr id="57" name="Hexagon 56"/>
            <p:cNvSpPr/>
            <p:nvPr/>
          </p:nvSpPr>
          <p:spPr>
            <a:xfrm>
              <a:off x="943087" y="2141536"/>
              <a:ext cx="884203" cy="762000"/>
            </a:xfrm>
            <a:prstGeom prst="hexagon">
              <a:avLst/>
            </a:prstGeom>
          </p:spPr>
          <p:style>
            <a:lnRef idx="2">
              <a:schemeClr val="dk1"/>
            </a:lnRef>
            <a:fillRef idx="1">
              <a:schemeClr val="lt1"/>
            </a:fillRef>
            <a:effectRef idx="0">
              <a:schemeClr val="dk1"/>
            </a:effectRef>
            <a:fontRef idx="minor">
              <a:schemeClr val="dk1"/>
            </a:fontRef>
          </p:style>
          <p:txBody>
            <a:bodyPr anchor="ctr"/>
            <a:lstStyle/>
            <a:p>
              <a:pPr algn="ctr" eaLnBrk="0" hangingPunct="0">
                <a:defRPr/>
              </a:pPr>
              <a:r>
                <a:rPr lang="en-US" sz="3600" b="1" dirty="0">
                  <a:solidFill>
                    <a:srgbClr val="FF0000"/>
                  </a:solidFill>
                  <a:latin typeface="Times New Roman" pitchFamily="18" charset="0"/>
                  <a:cs typeface="Times New Roman" pitchFamily="18" charset="0"/>
                </a:rPr>
                <a:t>D</a:t>
              </a:r>
            </a:p>
          </p:txBody>
        </p:sp>
        <p:sp>
          <p:nvSpPr>
            <p:cNvPr id="2" name="Snip Diagonal Corner Rectangle 61"/>
            <p:cNvSpPr/>
            <p:nvPr/>
          </p:nvSpPr>
          <p:spPr>
            <a:xfrm>
              <a:off x="2590848" y="2057399"/>
              <a:ext cx="5997340" cy="846137"/>
            </a:xfrm>
            <a:prstGeom prst="snip2DiagRect">
              <a:avLst/>
            </a:prstGeom>
            <a:ln>
              <a:solidFill>
                <a:srgbClr val="0000FF"/>
              </a:solidFill>
            </a:ln>
          </p:spPr>
          <p:style>
            <a:lnRef idx="1">
              <a:schemeClr val="accent4"/>
            </a:lnRef>
            <a:fillRef idx="2">
              <a:schemeClr val="accent4"/>
            </a:fillRef>
            <a:effectRef idx="1">
              <a:schemeClr val="accent4"/>
            </a:effectRef>
            <a:fontRef idx="minor">
              <a:schemeClr val="dk1"/>
            </a:fontRef>
          </p:style>
          <p:txBody>
            <a:bodyPr anchor="ctr"/>
            <a:lstStyle/>
            <a:p>
              <a:pPr algn="ctr" eaLnBrk="0" hangingPunct="0">
                <a:spcBef>
                  <a:spcPct val="50000"/>
                </a:spcBef>
                <a:defRPr/>
              </a:pPr>
              <a:r>
                <a:rPr lang="fr-FR" sz="2800" b="1" dirty="0" err="1">
                  <a:latin typeface="Times New Roman" pitchFamily="18" charset="0"/>
                  <a:cs typeface="Times New Roman" pitchFamily="18" charset="0"/>
                </a:rPr>
                <a:t>Tơ</a:t>
              </a:r>
              <a:r>
                <a:rPr lang="fr-FR" sz="2800" b="1" dirty="0">
                  <a:latin typeface="Times New Roman" pitchFamily="18" charset="0"/>
                  <a:cs typeface="Times New Roman" pitchFamily="18" charset="0"/>
                </a:rPr>
                <a:t> capron.</a:t>
              </a:r>
              <a:endParaRPr lang="en-US" sz="2800" b="1" dirty="0">
                <a:solidFill>
                  <a:srgbClr val="000000"/>
                </a:solidFill>
                <a:latin typeface="Times New Roman" pitchFamily="18" charset="0"/>
                <a:cs typeface="Times New Roman" pitchFamily="18" charset="0"/>
              </a:endParaRPr>
            </a:p>
          </p:txBody>
        </p:sp>
        <p:grpSp>
          <p:nvGrpSpPr>
            <p:cNvPr id="24623" name="Group 62"/>
            <p:cNvGrpSpPr>
              <a:grpSpLocks/>
            </p:cNvGrpSpPr>
            <p:nvPr/>
          </p:nvGrpSpPr>
          <p:grpSpPr bwMode="auto">
            <a:xfrm>
              <a:off x="1827007" y="1989136"/>
              <a:ext cx="851104" cy="611142"/>
              <a:chOff x="1827007" y="1989136"/>
              <a:chExt cx="851104" cy="611142"/>
            </a:xfrm>
          </p:grpSpPr>
          <p:sp>
            <p:nvSpPr>
              <p:cNvPr id="24624" name="Half Frame 63"/>
              <p:cNvSpPr>
                <a:spLocks noChangeArrowheads="1"/>
              </p:cNvSpPr>
              <p:nvPr/>
            </p:nvSpPr>
            <p:spPr bwMode="auto">
              <a:xfrm rot="10800000">
                <a:off x="1827290" y="2031999"/>
                <a:ext cx="790544" cy="519112"/>
              </a:xfrm>
              <a:custGeom>
                <a:avLst/>
                <a:gdLst>
                  <a:gd name="T0" fmla="*/ 746455 w 790544"/>
                  <a:gd name="T1" fmla="*/ 28951 h 519112"/>
                  <a:gd name="T2" fmla="*/ 33062 w 790544"/>
                  <a:gd name="T3" fmla="*/ 497401 h 519112"/>
                  <a:gd name="T4" fmla="*/ 0 w 790544"/>
                  <a:gd name="T5" fmla="*/ 259556 h 519112"/>
                  <a:gd name="T6" fmla="*/ 395272 w 790544"/>
                  <a:gd name="T7" fmla="*/ 0 h 519112"/>
                  <a:gd name="T8" fmla="*/ 0 60000 65536"/>
                  <a:gd name="T9" fmla="*/ 5898240 60000 65536"/>
                  <a:gd name="T10" fmla="*/ 11796480 60000 65536"/>
                  <a:gd name="T11" fmla="*/ 17694720 60000 65536"/>
                  <a:gd name="T12" fmla="*/ 0 w 790544"/>
                  <a:gd name="T13" fmla="*/ 0 h 519112"/>
                  <a:gd name="T14" fmla="*/ 790544 w 790544"/>
                  <a:gd name="T15" fmla="*/ 519112 h 519112"/>
                </a:gdLst>
                <a:ahLst/>
                <a:cxnLst>
                  <a:cxn ang="T8">
                    <a:pos x="T0" y="T1"/>
                  </a:cxn>
                  <a:cxn ang="T9">
                    <a:pos x="T2" y="T3"/>
                  </a:cxn>
                  <a:cxn ang="T10">
                    <a:pos x="T4" y="T5"/>
                  </a:cxn>
                  <a:cxn ang="T11">
                    <a:pos x="T6" y="T7"/>
                  </a:cxn>
                </a:cxnLst>
                <a:rect l="T12" t="T13" r="T14" b="T15"/>
                <a:pathLst>
                  <a:path w="790544" h="519112">
                    <a:moveTo>
                      <a:pt x="0" y="0"/>
                    </a:moveTo>
                    <a:lnTo>
                      <a:pt x="790544" y="0"/>
                    </a:lnTo>
                    <a:lnTo>
                      <a:pt x="702367" y="57902"/>
                    </a:lnTo>
                    <a:lnTo>
                      <a:pt x="66124" y="57902"/>
                    </a:lnTo>
                    <a:lnTo>
                      <a:pt x="66124" y="475691"/>
                    </a:lnTo>
                    <a:lnTo>
                      <a:pt x="0" y="519112"/>
                    </a:lnTo>
                    <a:close/>
                  </a:path>
                </a:pathLst>
              </a:custGeom>
              <a:solidFill>
                <a:srgbClr val="92D050"/>
              </a:solidFill>
              <a:ln w="12700" algn="ctr">
                <a:solidFill>
                  <a:srgbClr val="41719C"/>
                </a:solidFill>
                <a:miter lim="800000"/>
                <a:headEnd/>
                <a:tailEnd/>
              </a:ln>
            </p:spPr>
            <p:txBody>
              <a:bodyPr rot="10800000" anchor="ctr"/>
              <a:lstStyle/>
              <a:p>
                <a:pPr algn="ctr" eaLnBrk="0" hangingPunct="0"/>
                <a:endParaRPr lang="en-US" sz="1800" b="1">
                  <a:latin typeface="Times New Roman" pitchFamily="18" charset="0"/>
                  <a:cs typeface="Times New Roman" pitchFamily="18" charset="0"/>
                </a:endParaRPr>
              </a:p>
            </p:txBody>
          </p:sp>
          <p:sp>
            <p:nvSpPr>
              <p:cNvPr id="6" name="Oval 64"/>
              <p:cNvSpPr/>
              <p:nvPr/>
            </p:nvSpPr>
            <p:spPr>
              <a:xfrm>
                <a:off x="2525763" y="1989136"/>
                <a:ext cx="152394" cy="152400"/>
              </a:xfrm>
              <a:prstGeom prst="ellipse">
                <a:avLst/>
              </a:prstGeom>
              <a:solidFill>
                <a:schemeClr val="tx1"/>
              </a:solidFill>
            </p:spPr>
            <p:style>
              <a:lnRef idx="0">
                <a:schemeClr val="accent2"/>
              </a:lnRef>
              <a:fillRef idx="3">
                <a:schemeClr val="accent2"/>
              </a:fillRef>
              <a:effectRef idx="3">
                <a:schemeClr val="accent2"/>
              </a:effectRef>
              <a:fontRef idx="minor">
                <a:schemeClr val="lt1"/>
              </a:fontRef>
            </p:style>
            <p:txBody>
              <a:bodyPr anchor="ctr"/>
              <a:lstStyle/>
              <a:p>
                <a:pPr algn="ctr" eaLnBrk="0" hangingPunct="0">
                  <a:defRPr/>
                </a:pPr>
                <a:endParaRPr lang="en-US" sz="1800" b="1">
                  <a:latin typeface="Times New Roman" pitchFamily="18" charset="0"/>
                  <a:cs typeface="Times New Roman" pitchFamily="18" charset="0"/>
                </a:endParaRPr>
              </a:p>
            </p:txBody>
          </p:sp>
          <p:sp>
            <p:nvSpPr>
              <p:cNvPr id="7" name="Oval 65"/>
              <p:cNvSpPr/>
              <p:nvPr/>
            </p:nvSpPr>
            <p:spPr>
              <a:xfrm>
                <a:off x="1828877" y="2447924"/>
                <a:ext cx="152394" cy="152400"/>
              </a:xfrm>
              <a:prstGeom prst="ellipse">
                <a:avLst/>
              </a:prstGeom>
              <a:solidFill>
                <a:schemeClr val="tx1"/>
              </a:solidFill>
            </p:spPr>
            <p:style>
              <a:lnRef idx="0">
                <a:schemeClr val="accent2"/>
              </a:lnRef>
              <a:fillRef idx="3">
                <a:schemeClr val="accent2"/>
              </a:fillRef>
              <a:effectRef idx="3">
                <a:schemeClr val="accent2"/>
              </a:effectRef>
              <a:fontRef idx="minor">
                <a:schemeClr val="lt1"/>
              </a:fontRef>
            </p:style>
            <p:txBody>
              <a:bodyPr anchor="ctr"/>
              <a:lstStyle/>
              <a:p>
                <a:pPr algn="ctr" eaLnBrk="0" hangingPunct="0">
                  <a:defRPr/>
                </a:pPr>
                <a:endParaRPr lang="en-US" sz="1800" b="1">
                  <a:latin typeface="Times New Roman" pitchFamily="18" charset="0"/>
                  <a:cs typeface="Times New Roman" pitchFamily="18" charset="0"/>
                </a:endParaRPr>
              </a:p>
            </p:txBody>
          </p:sp>
        </p:grpSp>
      </p:grpSp>
      <p:sp>
        <p:nvSpPr>
          <p:cNvPr id="4" name="Rectangle 3"/>
          <p:cNvSpPr/>
          <p:nvPr/>
        </p:nvSpPr>
        <p:spPr>
          <a:xfrm>
            <a:off x="2209800" y="2590800"/>
            <a:ext cx="5873750" cy="698500"/>
          </a:xfrm>
          <a:prstGeom prst="rect">
            <a:avLst/>
          </a:prstGeom>
          <a:solidFill>
            <a:srgbClr val="FD5533">
              <a:alpha val="56078"/>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800" b="1">
              <a:latin typeface="Times New Roman" pitchFamily="18" charset="0"/>
              <a:cs typeface="Times New Roman" pitchFamily="18" charset="0"/>
            </a:endParaRPr>
          </a:p>
        </p:txBody>
      </p:sp>
      <p:sp>
        <p:nvSpPr>
          <p:cNvPr id="24620" name="AutoShape 78"/>
          <p:cNvSpPr>
            <a:spLocks noChangeArrowheads="1"/>
          </p:cNvSpPr>
          <p:nvPr/>
        </p:nvSpPr>
        <p:spPr bwMode="auto">
          <a:xfrm>
            <a:off x="1905000" y="228600"/>
            <a:ext cx="5638800" cy="1905000"/>
          </a:xfrm>
          <a:prstGeom prst="roundRect">
            <a:avLst>
              <a:gd name="adj" fmla="val 16667"/>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a:solidFill>
                <a:srgbClr val="0000FF"/>
              </a:solidFill>
            </a:endParaRPr>
          </a:p>
          <a:p>
            <a:pPr algn="ctr"/>
            <a:r>
              <a:rPr lang="en-US" sz="2800">
                <a:solidFill>
                  <a:srgbClr val="0000FF"/>
                </a:solidFill>
              </a:rPr>
              <a:t>Loại tơ bền với nhiệt, giữ nhiệt tốt </a:t>
            </a:r>
          </a:p>
          <a:p>
            <a:pPr algn="ctr"/>
            <a:r>
              <a:rPr lang="en-US" sz="2800">
                <a:solidFill>
                  <a:srgbClr val="0000FF"/>
                </a:solidFill>
              </a:rPr>
              <a:t>nên thường dùng để dệt vải may </a:t>
            </a:r>
          </a:p>
          <a:p>
            <a:pPr algn="ctr"/>
            <a:r>
              <a:rPr lang="en-US" sz="2800">
                <a:solidFill>
                  <a:srgbClr val="0000FF"/>
                </a:solidFill>
              </a:rPr>
              <a:t>quần áo ấm hoặc bện thành </a:t>
            </a:r>
          </a:p>
          <a:p>
            <a:pPr algn="ctr"/>
            <a:r>
              <a:rPr lang="en-US" sz="2800">
                <a:solidFill>
                  <a:srgbClr val="0000FF"/>
                </a:solidFill>
              </a:rPr>
              <a:t>sợi “len” đan áo rét là</a:t>
            </a:r>
          </a:p>
          <a:p>
            <a:pPr algn="ctr"/>
            <a:endParaRPr lang="en-US" sz="3000" b="1">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2000"/>
                                        <p:tgtEl>
                                          <p:spTgt spid="33"/>
                                        </p:tgtEl>
                                      </p:cBhvr>
                                    </p:animEffect>
                                  </p:childTnLst>
                                </p:cTn>
                              </p:par>
                              <p:par>
                                <p:cTn id="8" presetID="8" presetClass="emph" presetSubtype="0" repeatCount="indefinite" fill="hold" grpId="1" nodeType="withEffect">
                                  <p:stCondLst>
                                    <p:cond delay="500"/>
                                  </p:stCondLst>
                                  <p:childTnLst>
                                    <p:animRot by="21600000">
                                      <p:cBhvr>
                                        <p:cTn id="9" dur="1500" fill="hold"/>
                                        <p:tgtEl>
                                          <p:spTgt spid="33"/>
                                        </p:tgtEl>
                                        <p:attrNameLst>
                                          <p:attrName>r</p:attrName>
                                        </p:attrNameLst>
                                      </p:cBhvr>
                                    </p:animRot>
                                  </p:childTnLst>
                                </p:cTn>
                              </p:par>
                              <p:par>
                                <p:cTn id="10" presetID="6" presetClass="entr" presetSubtype="16" fill="hold" grpId="0" nodeType="withEffect">
                                  <p:stCondLst>
                                    <p:cond delay="500"/>
                                  </p:stCondLst>
                                  <p:childTnLst>
                                    <p:set>
                                      <p:cBhvr>
                                        <p:cTn id="11" dur="1" fill="hold">
                                          <p:stCondLst>
                                            <p:cond delay="0"/>
                                          </p:stCondLst>
                                        </p:cTn>
                                        <p:tgtEl>
                                          <p:spTgt spid="34"/>
                                        </p:tgtEl>
                                        <p:attrNameLst>
                                          <p:attrName>style.visibility</p:attrName>
                                        </p:attrNameLst>
                                      </p:cBhvr>
                                      <p:to>
                                        <p:strVal val="visible"/>
                                      </p:to>
                                    </p:set>
                                    <p:animEffect transition="in" filter="circle(in)">
                                      <p:cBhvr>
                                        <p:cTn id="12" dur="2000"/>
                                        <p:tgtEl>
                                          <p:spTgt spid="34"/>
                                        </p:tgtEl>
                                      </p:cBhvr>
                                    </p:animEffect>
                                  </p:childTnLst>
                                </p:cTn>
                              </p:par>
                            </p:childTnLst>
                          </p:cTn>
                        </p:par>
                        <p:par>
                          <p:cTn id="13" fill="hold" nodeType="afterGroup">
                            <p:stCondLst>
                              <p:cond delay="2500"/>
                            </p:stCondLst>
                            <p:childTnLst>
                              <p:par>
                                <p:cTn id="14" presetID="17" presetClass="entr" presetSubtype="8"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ppt_x</p:attrName>
                                        </p:attrNameLst>
                                      </p:cBhvr>
                                      <p:tavLst>
                                        <p:tav tm="0">
                                          <p:val>
                                            <p:strVal val="#ppt_x-#ppt_w/2"/>
                                          </p:val>
                                        </p:tav>
                                        <p:tav tm="100000">
                                          <p:val>
                                            <p:strVal val="#ppt_x"/>
                                          </p:val>
                                        </p:tav>
                                      </p:tavLst>
                                    </p:anim>
                                    <p:anim calcmode="lin" valueType="num">
                                      <p:cBhvr>
                                        <p:cTn id="17" dur="500" fill="hold"/>
                                        <p:tgtEl>
                                          <p:spTgt spid="9"/>
                                        </p:tgtEl>
                                        <p:attrNameLst>
                                          <p:attrName>ppt_y</p:attrName>
                                        </p:attrNameLst>
                                      </p:cBhvr>
                                      <p:tavLst>
                                        <p:tav tm="0">
                                          <p:val>
                                            <p:strVal val="#ppt_y"/>
                                          </p:val>
                                        </p:tav>
                                        <p:tav tm="100000">
                                          <p:val>
                                            <p:strVal val="#ppt_y"/>
                                          </p:val>
                                        </p:tav>
                                      </p:tavLst>
                                    </p:anim>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strVal val="#ppt_h"/>
                                          </p:val>
                                        </p:tav>
                                        <p:tav tm="100000">
                                          <p:val>
                                            <p:strVal val="#ppt_h"/>
                                          </p:val>
                                        </p:tav>
                                      </p:tavLst>
                                    </p:anim>
                                  </p:childTnLst>
                                </p:cTn>
                              </p:par>
                            </p:childTnLst>
                          </p:cTn>
                        </p:par>
                        <p:par>
                          <p:cTn id="20" fill="hold" nodeType="afterGroup">
                            <p:stCondLst>
                              <p:cond delay="3000"/>
                            </p:stCondLst>
                            <p:childTnLst>
                              <p:par>
                                <p:cTn id="21" presetID="17" presetClass="entr" presetSubtype="8"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ppt_x</p:attrName>
                                        </p:attrNameLst>
                                      </p:cBhvr>
                                      <p:tavLst>
                                        <p:tav tm="0">
                                          <p:val>
                                            <p:strVal val="#ppt_x-#ppt_w/2"/>
                                          </p:val>
                                        </p:tav>
                                        <p:tav tm="100000">
                                          <p:val>
                                            <p:strVal val="#ppt_x"/>
                                          </p:val>
                                        </p:tav>
                                      </p:tavLst>
                                    </p:anim>
                                    <p:anim calcmode="lin" valueType="num">
                                      <p:cBhvr>
                                        <p:cTn id="24" dur="500" fill="hold"/>
                                        <p:tgtEl>
                                          <p:spTgt spid="12"/>
                                        </p:tgtEl>
                                        <p:attrNameLst>
                                          <p:attrName>ppt_y</p:attrName>
                                        </p:attrNameLst>
                                      </p:cBhvr>
                                      <p:tavLst>
                                        <p:tav tm="0">
                                          <p:val>
                                            <p:strVal val="#ppt_y"/>
                                          </p:val>
                                        </p:tav>
                                        <p:tav tm="100000">
                                          <p:val>
                                            <p:strVal val="#ppt_y"/>
                                          </p:val>
                                        </p:tav>
                                      </p:tavLst>
                                    </p:anim>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strVal val="#ppt_h"/>
                                          </p:val>
                                        </p:tav>
                                        <p:tav tm="100000">
                                          <p:val>
                                            <p:strVal val="#ppt_h"/>
                                          </p:val>
                                        </p:tav>
                                      </p:tavLst>
                                    </p:anim>
                                  </p:childTnLst>
                                </p:cTn>
                              </p:par>
                            </p:childTnLst>
                          </p:cTn>
                        </p:par>
                        <p:par>
                          <p:cTn id="27" fill="hold" nodeType="afterGroup">
                            <p:stCondLst>
                              <p:cond delay="3500"/>
                            </p:stCondLst>
                            <p:childTnLst>
                              <p:par>
                                <p:cTn id="28" presetID="17" presetClass="entr" presetSubtype="8"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500" fill="hold"/>
                                        <p:tgtEl>
                                          <p:spTgt spid="15"/>
                                        </p:tgtEl>
                                        <p:attrNameLst>
                                          <p:attrName>ppt_x</p:attrName>
                                        </p:attrNameLst>
                                      </p:cBhvr>
                                      <p:tavLst>
                                        <p:tav tm="0">
                                          <p:val>
                                            <p:strVal val="#ppt_x-#ppt_w/2"/>
                                          </p:val>
                                        </p:tav>
                                        <p:tav tm="100000">
                                          <p:val>
                                            <p:strVal val="#ppt_x"/>
                                          </p:val>
                                        </p:tav>
                                      </p:tavLst>
                                    </p:anim>
                                    <p:anim calcmode="lin" valueType="num">
                                      <p:cBhvr>
                                        <p:cTn id="31" dur="500" fill="hold"/>
                                        <p:tgtEl>
                                          <p:spTgt spid="15"/>
                                        </p:tgtEl>
                                        <p:attrNameLst>
                                          <p:attrName>ppt_y</p:attrName>
                                        </p:attrNameLst>
                                      </p:cBhvr>
                                      <p:tavLst>
                                        <p:tav tm="0">
                                          <p:val>
                                            <p:strVal val="#ppt_y"/>
                                          </p:val>
                                        </p:tav>
                                        <p:tav tm="100000">
                                          <p:val>
                                            <p:strVal val="#ppt_y"/>
                                          </p:val>
                                        </p:tav>
                                      </p:tavLst>
                                    </p:anim>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strVal val="#ppt_h"/>
                                          </p:val>
                                        </p:tav>
                                        <p:tav tm="100000">
                                          <p:val>
                                            <p:strVal val="#ppt_h"/>
                                          </p:val>
                                        </p:tav>
                                      </p:tavLst>
                                    </p:anim>
                                  </p:childTnLst>
                                </p:cTn>
                              </p:par>
                            </p:childTnLst>
                          </p:cTn>
                        </p:par>
                        <p:par>
                          <p:cTn id="34" fill="hold" nodeType="afterGroup">
                            <p:stCondLst>
                              <p:cond delay="4000"/>
                            </p:stCondLst>
                            <p:childTnLst>
                              <p:par>
                                <p:cTn id="35" presetID="17" presetClass="entr" presetSubtype="8"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ppt_x</p:attrName>
                                        </p:attrNameLst>
                                      </p:cBhvr>
                                      <p:tavLst>
                                        <p:tav tm="0">
                                          <p:val>
                                            <p:strVal val="#ppt_x-#ppt_w/2"/>
                                          </p:val>
                                        </p:tav>
                                        <p:tav tm="100000">
                                          <p:val>
                                            <p:strVal val="#ppt_x"/>
                                          </p:val>
                                        </p:tav>
                                      </p:tavLst>
                                    </p:anim>
                                    <p:anim calcmode="lin" valueType="num">
                                      <p:cBhvr>
                                        <p:cTn id="38" dur="500" fill="hold"/>
                                        <p:tgtEl>
                                          <p:spTgt spid="17"/>
                                        </p:tgtEl>
                                        <p:attrNameLst>
                                          <p:attrName>ppt_y</p:attrName>
                                        </p:attrNameLst>
                                      </p:cBhvr>
                                      <p:tavLst>
                                        <p:tav tm="0">
                                          <p:val>
                                            <p:strVal val="#ppt_y"/>
                                          </p:val>
                                        </p:tav>
                                        <p:tav tm="100000">
                                          <p:val>
                                            <p:strVal val="#ppt_y"/>
                                          </p:val>
                                        </p:tav>
                                      </p:tavLst>
                                    </p:anim>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8"/>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3" name="hammer.wav"/>
                                        </p:tgtEl>
                                      </p:cMediaNode>
                                    </p:audio>
                                  </p:subTnLst>
                                </p:cTn>
                              </p:par>
                            </p:childTnLst>
                          </p:cTn>
                        </p:par>
                        <p:par>
                          <p:cTn id="45" fill="hold" nodeType="afterGroup">
                            <p:stCondLst>
                              <p:cond delay="0"/>
                            </p:stCondLst>
                            <p:childTnLst>
                              <p:par>
                                <p:cTn id="46" presetID="1" presetClass="entr" presetSubtype="0" fill="hold" grpId="0" nodeType="afterEffect">
                                  <p:stCondLst>
                                    <p:cond delay="1000"/>
                                  </p:stCondLst>
                                  <p:childTnLst>
                                    <p:set>
                                      <p:cBhvr>
                                        <p:cTn id="47" dur="1" fill="hold">
                                          <p:stCondLst>
                                            <p:cond delay="0"/>
                                          </p:stCondLst>
                                        </p:cTn>
                                        <p:tgtEl>
                                          <p:spTgt spid="61"/>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3" name="hammer.wav"/>
                                        </p:tgtEl>
                                      </p:cMediaNode>
                                    </p:audio>
                                  </p:subTnLst>
                                </p:cTn>
                              </p:par>
                            </p:childTnLst>
                          </p:cTn>
                        </p:par>
                        <p:par>
                          <p:cTn id="48" fill="hold" nodeType="afterGroup">
                            <p:stCondLst>
                              <p:cond delay="1000"/>
                            </p:stCondLst>
                            <p:childTnLst>
                              <p:par>
                                <p:cTn id="49" presetID="1" presetClass="entr" presetSubtype="0" fill="hold" grpId="0" nodeType="afterEffect">
                                  <p:stCondLst>
                                    <p:cond delay="1000"/>
                                  </p:stCondLst>
                                  <p:childTnLst>
                                    <p:set>
                                      <p:cBhvr>
                                        <p:cTn id="50" dur="1" fill="hold">
                                          <p:stCondLst>
                                            <p:cond delay="0"/>
                                          </p:stCondLst>
                                        </p:cTn>
                                        <p:tgtEl>
                                          <p:spTgt spid="62"/>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3" name="hammer.wav"/>
                                        </p:tgtEl>
                                      </p:cMediaNode>
                                    </p:audio>
                                  </p:subTnLst>
                                </p:cTn>
                              </p:par>
                            </p:childTnLst>
                          </p:cTn>
                        </p:par>
                        <p:par>
                          <p:cTn id="51" fill="hold" nodeType="afterGroup">
                            <p:stCondLst>
                              <p:cond delay="2000"/>
                            </p:stCondLst>
                            <p:childTnLst>
                              <p:par>
                                <p:cTn id="52" presetID="1" presetClass="entr" presetSubtype="0" fill="hold" grpId="0" nodeType="afterEffect">
                                  <p:stCondLst>
                                    <p:cond delay="1000"/>
                                  </p:stCondLst>
                                  <p:childTnLst>
                                    <p:set>
                                      <p:cBhvr>
                                        <p:cTn id="53" dur="1" fill="hold">
                                          <p:stCondLst>
                                            <p:cond delay="0"/>
                                          </p:stCondLst>
                                        </p:cTn>
                                        <p:tgtEl>
                                          <p:spTgt spid="63"/>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3" name="hammer.wav"/>
                                        </p:tgtEl>
                                      </p:cMediaNode>
                                    </p:audio>
                                  </p:subTnLst>
                                </p:cTn>
                              </p:par>
                            </p:childTnLst>
                          </p:cTn>
                        </p:par>
                        <p:par>
                          <p:cTn id="54" fill="hold" nodeType="afterGroup">
                            <p:stCondLst>
                              <p:cond delay="3000"/>
                            </p:stCondLst>
                            <p:childTnLst>
                              <p:par>
                                <p:cTn id="55" presetID="1" presetClass="entr" presetSubtype="0" fill="hold" grpId="0" nodeType="afterEffect">
                                  <p:stCondLst>
                                    <p:cond delay="1000"/>
                                  </p:stCondLst>
                                  <p:childTnLst>
                                    <p:set>
                                      <p:cBhvr>
                                        <p:cTn id="56" dur="1" fill="hold">
                                          <p:stCondLst>
                                            <p:cond delay="0"/>
                                          </p:stCondLst>
                                        </p:cTn>
                                        <p:tgtEl>
                                          <p:spTgt spid="64"/>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3" name="hammer.wav"/>
                                        </p:tgtEl>
                                      </p:cMediaNode>
                                    </p:audio>
                                  </p:subTnLst>
                                </p:cTn>
                              </p:par>
                            </p:childTnLst>
                          </p:cTn>
                        </p:par>
                        <p:par>
                          <p:cTn id="57" fill="hold" nodeType="afterGroup">
                            <p:stCondLst>
                              <p:cond delay="4000"/>
                            </p:stCondLst>
                            <p:childTnLst>
                              <p:par>
                                <p:cTn id="58" presetID="1" presetClass="entr" presetSubtype="0" fill="hold" grpId="0" nodeType="afterEffect">
                                  <p:stCondLst>
                                    <p:cond delay="1000"/>
                                  </p:stCondLst>
                                  <p:childTnLst>
                                    <p:set>
                                      <p:cBhvr>
                                        <p:cTn id="59" dur="1" fill="hold">
                                          <p:stCondLst>
                                            <p:cond delay="0"/>
                                          </p:stCondLst>
                                        </p:cTn>
                                        <p:tgtEl>
                                          <p:spTgt spid="65"/>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3" name="hammer.wav"/>
                                        </p:tgtEl>
                                      </p:cMediaNode>
                                    </p:audio>
                                  </p:subTnLst>
                                </p:cTn>
                              </p:par>
                            </p:childTnLst>
                          </p:cTn>
                        </p:par>
                        <p:par>
                          <p:cTn id="60" fill="hold" nodeType="afterGroup">
                            <p:stCondLst>
                              <p:cond delay="5000"/>
                            </p:stCondLst>
                            <p:childTnLst>
                              <p:par>
                                <p:cTn id="61" presetID="1" presetClass="entr" presetSubtype="0" fill="hold" grpId="0" nodeType="afterEffect">
                                  <p:stCondLst>
                                    <p:cond delay="1000"/>
                                  </p:stCondLst>
                                  <p:childTnLst>
                                    <p:set>
                                      <p:cBhvr>
                                        <p:cTn id="62" dur="1" fill="hold">
                                          <p:stCondLst>
                                            <p:cond delay="0"/>
                                          </p:stCondLst>
                                        </p:cTn>
                                        <p:tgtEl>
                                          <p:spTgt spid="66"/>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3" name="hammer.wav"/>
                                        </p:tgtEl>
                                      </p:cMediaNode>
                                    </p:audio>
                                  </p:subTnLst>
                                </p:cTn>
                              </p:par>
                            </p:childTnLst>
                          </p:cTn>
                        </p:par>
                        <p:par>
                          <p:cTn id="63" fill="hold" nodeType="afterGroup">
                            <p:stCondLst>
                              <p:cond delay="6000"/>
                            </p:stCondLst>
                            <p:childTnLst>
                              <p:par>
                                <p:cTn id="64" presetID="1" presetClass="entr" presetSubtype="0" fill="hold" grpId="0" nodeType="afterEffect">
                                  <p:stCondLst>
                                    <p:cond delay="1000"/>
                                  </p:stCondLst>
                                  <p:childTnLst>
                                    <p:set>
                                      <p:cBhvr>
                                        <p:cTn id="65" dur="1" fill="hold">
                                          <p:stCondLst>
                                            <p:cond delay="0"/>
                                          </p:stCondLst>
                                        </p:cTn>
                                        <p:tgtEl>
                                          <p:spTgt spid="67"/>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3" name="hammer.wav"/>
                                        </p:tgtEl>
                                      </p:cMediaNode>
                                    </p:audio>
                                  </p:subTnLst>
                                </p:cTn>
                              </p:par>
                            </p:childTnLst>
                          </p:cTn>
                        </p:par>
                        <p:par>
                          <p:cTn id="66" fill="hold" nodeType="afterGroup">
                            <p:stCondLst>
                              <p:cond delay="7000"/>
                            </p:stCondLst>
                            <p:childTnLst>
                              <p:par>
                                <p:cTn id="67" presetID="1" presetClass="entr" presetSubtype="0" fill="hold" grpId="0" nodeType="afterEffect">
                                  <p:stCondLst>
                                    <p:cond delay="1000"/>
                                  </p:stCondLst>
                                  <p:childTnLst>
                                    <p:set>
                                      <p:cBhvr>
                                        <p:cTn id="68" dur="1" fill="hold">
                                          <p:stCondLst>
                                            <p:cond delay="0"/>
                                          </p:stCondLst>
                                        </p:cTn>
                                        <p:tgtEl>
                                          <p:spTgt spid="68"/>
                                        </p:tgtEl>
                                        <p:attrNameLst>
                                          <p:attrName>style.visibility</p:attrName>
                                        </p:attrNameLst>
                                      </p:cBhvr>
                                      <p:to>
                                        <p:strVal val="visible"/>
                                      </p:to>
                                    </p:set>
                                  </p:childTnLst>
                                  <p:subTnLst>
                                    <p:audio>
                                      <p:cMediaNode>
                                        <p:cTn display="0" masterRel="sameClick">
                                          <p:stCondLst>
                                            <p:cond evt="begin" delay="0">
                                              <p:tn val="67"/>
                                            </p:cond>
                                          </p:stCondLst>
                                          <p:endCondLst>
                                            <p:cond evt="onStopAudio" delay="0">
                                              <p:tgtEl>
                                                <p:sldTgt/>
                                              </p:tgtEl>
                                            </p:cond>
                                          </p:endCondLst>
                                        </p:cTn>
                                        <p:tgtEl>
                                          <p:sndTgt r:embed="rId3" name="hammer.wav"/>
                                        </p:tgtEl>
                                      </p:cMediaNode>
                                    </p:audio>
                                  </p:subTnLst>
                                </p:cTn>
                              </p:par>
                            </p:childTnLst>
                          </p:cTn>
                        </p:par>
                        <p:par>
                          <p:cTn id="69" fill="hold" nodeType="afterGroup">
                            <p:stCondLst>
                              <p:cond delay="8000"/>
                            </p:stCondLst>
                            <p:childTnLst>
                              <p:par>
                                <p:cTn id="70" presetID="1" presetClass="entr" presetSubtype="0" fill="hold" grpId="0" nodeType="afterEffect">
                                  <p:stCondLst>
                                    <p:cond delay="1000"/>
                                  </p:stCondLst>
                                  <p:childTnLst>
                                    <p:set>
                                      <p:cBhvr>
                                        <p:cTn id="71" dur="1" fill="hold">
                                          <p:stCondLst>
                                            <p:cond delay="0"/>
                                          </p:stCondLst>
                                        </p:cTn>
                                        <p:tgtEl>
                                          <p:spTgt spid="69"/>
                                        </p:tgtEl>
                                        <p:attrNameLst>
                                          <p:attrName>style.visibility</p:attrName>
                                        </p:attrNameLst>
                                      </p:cBhvr>
                                      <p:to>
                                        <p:strVal val="visible"/>
                                      </p:to>
                                    </p:set>
                                  </p:childTnLst>
                                  <p:subTnLst>
                                    <p:audio>
                                      <p:cMediaNode>
                                        <p:cTn display="0" masterRel="sameClick">
                                          <p:stCondLst>
                                            <p:cond evt="begin" delay="0">
                                              <p:tn val="70"/>
                                            </p:cond>
                                          </p:stCondLst>
                                          <p:endCondLst>
                                            <p:cond evt="onStopAudio" delay="0">
                                              <p:tgtEl>
                                                <p:sldTgt/>
                                              </p:tgtEl>
                                            </p:cond>
                                          </p:endCondLst>
                                        </p:cTn>
                                        <p:tgtEl>
                                          <p:sndTgt r:embed="rId3" name="hammer.wav"/>
                                        </p:tgtEl>
                                      </p:cMediaNode>
                                    </p:audio>
                                  </p:subTnLst>
                                </p:cTn>
                              </p:par>
                            </p:childTnLst>
                          </p:cTn>
                        </p:par>
                        <p:par>
                          <p:cTn id="72" fill="hold" nodeType="afterGroup">
                            <p:stCondLst>
                              <p:cond delay="9000"/>
                            </p:stCondLst>
                            <p:childTnLst>
                              <p:par>
                                <p:cTn id="73" presetID="1" presetClass="entr" presetSubtype="0" fill="hold" grpId="0" nodeType="afterEffect">
                                  <p:stCondLst>
                                    <p:cond delay="1000"/>
                                  </p:stCondLst>
                                  <p:childTnLst>
                                    <p:set>
                                      <p:cBhvr>
                                        <p:cTn id="74" dur="1" fill="hold">
                                          <p:stCondLst>
                                            <p:cond delay="0"/>
                                          </p:stCondLst>
                                        </p:cTn>
                                        <p:tgtEl>
                                          <p:spTgt spid="70"/>
                                        </p:tgtEl>
                                        <p:attrNameLst>
                                          <p:attrName>style.visibility</p:attrName>
                                        </p:attrNameLst>
                                      </p:cBhvr>
                                      <p:to>
                                        <p:strVal val="visible"/>
                                      </p:to>
                                    </p:set>
                                  </p:childTnLst>
                                  <p:subTnLst>
                                    <p:audio>
                                      <p:cMediaNode>
                                        <p:cTn display="0" masterRel="sameClick">
                                          <p:stCondLst>
                                            <p:cond evt="begin" delay="0">
                                              <p:tn val="73"/>
                                            </p:cond>
                                          </p:stCondLst>
                                          <p:endCondLst>
                                            <p:cond evt="onStopAudio" delay="0">
                                              <p:tgtEl>
                                                <p:sldTgt/>
                                              </p:tgtEl>
                                            </p:cond>
                                          </p:endCondLst>
                                        </p:cTn>
                                        <p:tgtEl>
                                          <p:sndTgt r:embed="rId3" name="hammer.wav"/>
                                        </p:tgtEl>
                                      </p:cMediaNode>
                                    </p:audio>
                                  </p:subTnLst>
                                </p:cTn>
                              </p:par>
                            </p:childTnLst>
                          </p:cTn>
                        </p:par>
                        <p:par>
                          <p:cTn id="75" fill="hold" nodeType="afterGroup">
                            <p:stCondLst>
                              <p:cond delay="10000"/>
                            </p:stCondLst>
                            <p:childTnLst>
                              <p:par>
                                <p:cTn id="76" presetID="1" presetClass="entr" presetSubtype="0" fill="hold" grpId="0" nodeType="afterEffect">
                                  <p:stCondLst>
                                    <p:cond delay="1000"/>
                                  </p:stCondLst>
                                  <p:childTnLst>
                                    <p:set>
                                      <p:cBhvr>
                                        <p:cTn id="77" dur="1" fill="hold">
                                          <p:stCondLst>
                                            <p:cond delay="0"/>
                                          </p:stCondLst>
                                        </p:cTn>
                                        <p:tgtEl>
                                          <p:spTgt spid="71"/>
                                        </p:tgtEl>
                                        <p:attrNameLst>
                                          <p:attrName>style.visibility</p:attrName>
                                        </p:attrNameLst>
                                      </p:cBhvr>
                                      <p:to>
                                        <p:strVal val="visible"/>
                                      </p:to>
                                    </p:set>
                                  </p:childTnLst>
                                  <p:subTnLst>
                                    <p:audio>
                                      <p:cMediaNode>
                                        <p:cTn display="0" masterRel="sameClick">
                                          <p:stCondLst>
                                            <p:cond evt="begin" delay="0">
                                              <p:tn val="76"/>
                                            </p:cond>
                                          </p:stCondLst>
                                          <p:endCondLst>
                                            <p:cond evt="onStopAudio" delay="0">
                                              <p:tgtEl>
                                                <p:sldTgt/>
                                              </p:tgtEl>
                                            </p:cond>
                                          </p:endCondLst>
                                        </p:cTn>
                                        <p:tgtEl>
                                          <p:sndTgt r:embed="rId3" name="hammer.wav"/>
                                        </p:tgtEl>
                                      </p:cMediaNode>
                                    </p:audio>
                                  </p:subTnLst>
                                </p:cTn>
                              </p:par>
                            </p:childTnLst>
                          </p:cTn>
                        </p:par>
                        <p:par>
                          <p:cTn id="78" fill="hold" nodeType="afterGroup">
                            <p:stCondLst>
                              <p:cond delay="11000"/>
                            </p:stCondLst>
                            <p:childTnLst>
                              <p:par>
                                <p:cTn id="79" presetID="1" presetClass="entr" presetSubtype="0" fill="hold" grpId="0" nodeType="afterEffect">
                                  <p:stCondLst>
                                    <p:cond delay="1000"/>
                                  </p:stCondLst>
                                  <p:childTnLst>
                                    <p:set>
                                      <p:cBhvr>
                                        <p:cTn id="80" dur="1" fill="hold">
                                          <p:stCondLst>
                                            <p:cond delay="0"/>
                                          </p:stCondLst>
                                        </p:cTn>
                                        <p:tgtEl>
                                          <p:spTgt spid="72"/>
                                        </p:tgtEl>
                                        <p:attrNameLst>
                                          <p:attrName>style.visibility</p:attrName>
                                        </p:attrNameLst>
                                      </p:cBhvr>
                                      <p:to>
                                        <p:strVal val="visible"/>
                                      </p:to>
                                    </p:set>
                                  </p:childTnLst>
                                  <p:subTnLst>
                                    <p:audio>
                                      <p:cMediaNode>
                                        <p:cTn display="0" masterRel="sameClick">
                                          <p:stCondLst>
                                            <p:cond evt="begin" delay="0">
                                              <p:tn val="79"/>
                                            </p:cond>
                                          </p:stCondLst>
                                          <p:endCondLst>
                                            <p:cond evt="onStopAudio" delay="0">
                                              <p:tgtEl>
                                                <p:sldTgt/>
                                              </p:tgtEl>
                                            </p:cond>
                                          </p:endCondLst>
                                        </p:cTn>
                                        <p:tgtEl>
                                          <p:sndTgt r:embed="rId3" name="hammer.wav"/>
                                        </p:tgtEl>
                                      </p:cMediaNode>
                                    </p:audio>
                                  </p:subTnLst>
                                </p:cTn>
                              </p:par>
                            </p:childTnLst>
                          </p:cTn>
                        </p:par>
                        <p:par>
                          <p:cTn id="81" fill="hold" nodeType="afterGroup">
                            <p:stCondLst>
                              <p:cond delay="12000"/>
                            </p:stCondLst>
                            <p:childTnLst>
                              <p:par>
                                <p:cTn id="82" presetID="1" presetClass="entr" presetSubtype="0" fill="hold" grpId="0" nodeType="afterEffect">
                                  <p:stCondLst>
                                    <p:cond delay="1000"/>
                                  </p:stCondLst>
                                  <p:childTnLst>
                                    <p:set>
                                      <p:cBhvr>
                                        <p:cTn id="83" dur="1" fill="hold">
                                          <p:stCondLst>
                                            <p:cond delay="0"/>
                                          </p:stCondLst>
                                        </p:cTn>
                                        <p:tgtEl>
                                          <p:spTgt spid="73"/>
                                        </p:tgtEl>
                                        <p:attrNameLst>
                                          <p:attrName>style.visibility</p:attrName>
                                        </p:attrNameLst>
                                      </p:cBhvr>
                                      <p:to>
                                        <p:strVal val="visible"/>
                                      </p:to>
                                    </p:set>
                                  </p:childTnLst>
                                  <p:subTnLst>
                                    <p:audio>
                                      <p:cMediaNode>
                                        <p:cTn display="0" masterRel="sameClick">
                                          <p:stCondLst>
                                            <p:cond evt="begin" delay="0">
                                              <p:tn val="82"/>
                                            </p:cond>
                                          </p:stCondLst>
                                          <p:endCondLst>
                                            <p:cond evt="onStopAudio" delay="0">
                                              <p:tgtEl>
                                                <p:sldTgt/>
                                              </p:tgtEl>
                                            </p:cond>
                                          </p:endCondLst>
                                        </p:cTn>
                                        <p:tgtEl>
                                          <p:sndTgt r:embed="rId3" name="hammer.wav"/>
                                        </p:tgtEl>
                                      </p:cMediaNode>
                                    </p:audio>
                                  </p:subTnLst>
                                </p:cTn>
                              </p:par>
                            </p:childTnLst>
                          </p:cTn>
                        </p:par>
                        <p:par>
                          <p:cTn id="84" fill="hold" nodeType="afterGroup">
                            <p:stCondLst>
                              <p:cond delay="13000"/>
                            </p:stCondLst>
                            <p:childTnLst>
                              <p:par>
                                <p:cTn id="85" presetID="1" presetClass="entr" presetSubtype="0" fill="hold" grpId="0" nodeType="afterEffect">
                                  <p:stCondLst>
                                    <p:cond delay="1000"/>
                                  </p:stCondLst>
                                  <p:childTnLst>
                                    <p:set>
                                      <p:cBhvr>
                                        <p:cTn id="86" dur="1" fill="hold">
                                          <p:stCondLst>
                                            <p:cond delay="0"/>
                                          </p:stCondLst>
                                        </p:cTn>
                                        <p:tgtEl>
                                          <p:spTgt spid="74"/>
                                        </p:tgtEl>
                                        <p:attrNameLst>
                                          <p:attrName>style.visibility</p:attrName>
                                        </p:attrNameLst>
                                      </p:cBhvr>
                                      <p:to>
                                        <p:strVal val="visible"/>
                                      </p:to>
                                    </p:set>
                                  </p:childTnLst>
                                  <p:subTnLst>
                                    <p:audio>
                                      <p:cMediaNode>
                                        <p:cTn display="0" masterRel="sameClick">
                                          <p:stCondLst>
                                            <p:cond evt="begin" delay="0">
                                              <p:tn val="85"/>
                                            </p:cond>
                                          </p:stCondLst>
                                          <p:endCondLst>
                                            <p:cond evt="onStopAudio" delay="0">
                                              <p:tgtEl>
                                                <p:sldTgt/>
                                              </p:tgtEl>
                                            </p:cond>
                                          </p:endCondLst>
                                        </p:cTn>
                                        <p:tgtEl>
                                          <p:sndTgt r:embed="rId3" name="hammer.wav"/>
                                        </p:tgtEl>
                                      </p:cMediaNode>
                                    </p:audio>
                                  </p:subTnLst>
                                </p:cTn>
                              </p:par>
                            </p:childTnLst>
                          </p:cTn>
                        </p:par>
                        <p:par>
                          <p:cTn id="87" fill="hold" nodeType="afterGroup">
                            <p:stCondLst>
                              <p:cond delay="14000"/>
                            </p:stCondLst>
                            <p:childTnLst>
                              <p:par>
                                <p:cTn id="88" presetID="1" presetClass="entr" presetSubtype="0" fill="hold" grpId="0" nodeType="afterEffect">
                                  <p:stCondLst>
                                    <p:cond delay="1000"/>
                                  </p:stCondLst>
                                  <p:childTnLst>
                                    <p:set>
                                      <p:cBhvr>
                                        <p:cTn id="89" dur="1" fill="hold">
                                          <p:stCondLst>
                                            <p:cond delay="0"/>
                                          </p:stCondLst>
                                        </p:cTn>
                                        <p:tgtEl>
                                          <p:spTgt spid="75"/>
                                        </p:tgtEl>
                                        <p:attrNameLst>
                                          <p:attrName>style.visibility</p:attrName>
                                        </p:attrNameLst>
                                      </p:cBhvr>
                                      <p:to>
                                        <p:strVal val="visible"/>
                                      </p:to>
                                    </p:set>
                                  </p:childTnLst>
                                  <p:subTnLst>
                                    <p:audio>
                                      <p:cMediaNode>
                                        <p:cTn display="0" masterRel="sameClick">
                                          <p:stCondLst>
                                            <p:cond evt="begin" delay="0">
                                              <p:tn val="88"/>
                                            </p:cond>
                                          </p:stCondLst>
                                          <p:endCondLst>
                                            <p:cond evt="onStopAudio" delay="0">
                                              <p:tgtEl>
                                                <p:sldTgt/>
                                              </p:tgtEl>
                                            </p:cond>
                                          </p:endCondLst>
                                        </p:cTn>
                                        <p:tgtEl>
                                          <p:sndTgt r:embed="rId3" name="hammer.wav"/>
                                        </p:tgtEl>
                                      </p:cMediaNode>
                                    </p:audio>
                                  </p:subTnLst>
                                </p:cTn>
                              </p:par>
                            </p:childTnLst>
                          </p:cTn>
                        </p:par>
                        <p:par>
                          <p:cTn id="90" fill="hold" nodeType="afterGroup">
                            <p:stCondLst>
                              <p:cond delay="15000"/>
                            </p:stCondLst>
                            <p:childTnLst>
                              <p:par>
                                <p:cTn id="91" presetID="1" presetClass="entr" presetSubtype="0" fill="hold" grpId="0" nodeType="afterEffect">
                                  <p:stCondLst>
                                    <p:cond delay="1000"/>
                                  </p:stCondLst>
                                  <p:childTnLst>
                                    <p:set>
                                      <p:cBhvr>
                                        <p:cTn id="92" dur="1" fill="hold">
                                          <p:stCondLst>
                                            <p:cond delay="0"/>
                                          </p:stCondLst>
                                        </p:cTn>
                                        <p:tgtEl>
                                          <p:spTgt spid="76"/>
                                        </p:tgtEl>
                                        <p:attrNameLst>
                                          <p:attrName>style.visibility</p:attrName>
                                        </p:attrNameLst>
                                      </p:cBhvr>
                                      <p:to>
                                        <p:strVal val="visible"/>
                                      </p:to>
                                    </p:set>
                                  </p:childTnLst>
                                  <p:subTnLst>
                                    <p:audio>
                                      <p:cMediaNode>
                                        <p:cTn display="0" masterRel="sameClick">
                                          <p:stCondLst>
                                            <p:cond evt="begin" delay="0">
                                              <p:tn val="91"/>
                                            </p:cond>
                                          </p:stCondLst>
                                          <p:endCondLst>
                                            <p:cond evt="onStopAudio" delay="0">
                                              <p:tgtEl>
                                                <p:sldTgt/>
                                              </p:tgtEl>
                                            </p:cond>
                                          </p:endCondLst>
                                        </p:cTn>
                                        <p:tgtEl>
                                          <p:sndTgt r:embed="rId3" name="hammer.wav"/>
                                        </p:tgtEl>
                                      </p:cMediaNode>
                                    </p:audio>
                                  </p:subTnLst>
                                </p:cTn>
                              </p:par>
                            </p:childTnLst>
                          </p:cTn>
                        </p:par>
                        <p:par>
                          <p:cTn id="93" fill="hold" nodeType="afterGroup">
                            <p:stCondLst>
                              <p:cond delay="16000"/>
                            </p:stCondLst>
                            <p:childTnLst>
                              <p:par>
                                <p:cTn id="94" presetID="1" presetClass="entr" presetSubtype="0" fill="hold" grpId="0" nodeType="afterEffect">
                                  <p:stCondLst>
                                    <p:cond delay="1000"/>
                                  </p:stCondLst>
                                  <p:childTnLst>
                                    <p:set>
                                      <p:cBhvr>
                                        <p:cTn id="95" dur="1" fill="hold">
                                          <p:stCondLst>
                                            <p:cond delay="0"/>
                                          </p:stCondLst>
                                        </p:cTn>
                                        <p:tgtEl>
                                          <p:spTgt spid="88"/>
                                        </p:tgtEl>
                                        <p:attrNameLst>
                                          <p:attrName>style.visibility</p:attrName>
                                        </p:attrNameLst>
                                      </p:cBhvr>
                                      <p:to>
                                        <p:strVal val="visible"/>
                                      </p:to>
                                    </p:set>
                                  </p:childTnLst>
                                  <p:subTnLst>
                                    <p:audio>
                                      <p:cMediaNode>
                                        <p:cTn display="0" masterRel="sameClick">
                                          <p:stCondLst>
                                            <p:cond evt="begin" delay="0">
                                              <p:tn val="94"/>
                                            </p:cond>
                                          </p:stCondLst>
                                          <p:endCondLst>
                                            <p:cond evt="onStopAudio" delay="0">
                                              <p:tgtEl>
                                                <p:sldTgt/>
                                              </p:tgtEl>
                                            </p:cond>
                                          </p:endCondLst>
                                        </p:cTn>
                                        <p:tgtEl>
                                          <p:sndTgt r:embed="rId3" name="hammer.wav"/>
                                        </p:tgtEl>
                                      </p:cMediaNode>
                                    </p:audio>
                                  </p:subTnLst>
                                </p:cTn>
                              </p:par>
                            </p:childTnLst>
                          </p:cTn>
                        </p:par>
                        <p:par>
                          <p:cTn id="96" fill="hold" nodeType="afterGroup">
                            <p:stCondLst>
                              <p:cond delay="17000"/>
                            </p:stCondLst>
                            <p:childTnLst>
                              <p:par>
                                <p:cTn id="97" presetID="1" presetClass="entr" presetSubtype="0" fill="hold" grpId="0" nodeType="afterEffect">
                                  <p:stCondLst>
                                    <p:cond delay="1000"/>
                                  </p:stCondLst>
                                  <p:childTnLst>
                                    <p:set>
                                      <p:cBhvr>
                                        <p:cTn id="98" dur="1" fill="hold">
                                          <p:stCondLst>
                                            <p:cond delay="0"/>
                                          </p:stCondLst>
                                        </p:cTn>
                                        <p:tgtEl>
                                          <p:spTgt spid="89"/>
                                        </p:tgtEl>
                                        <p:attrNameLst>
                                          <p:attrName>style.visibility</p:attrName>
                                        </p:attrNameLst>
                                      </p:cBhvr>
                                      <p:to>
                                        <p:strVal val="visible"/>
                                      </p:to>
                                    </p:set>
                                  </p:childTnLst>
                                  <p:subTnLst>
                                    <p:audio>
                                      <p:cMediaNode>
                                        <p:cTn display="0" masterRel="sameClick">
                                          <p:stCondLst>
                                            <p:cond evt="begin" delay="0">
                                              <p:tn val="97"/>
                                            </p:cond>
                                          </p:stCondLst>
                                          <p:endCondLst>
                                            <p:cond evt="onStopAudio" delay="0">
                                              <p:tgtEl>
                                                <p:sldTgt/>
                                              </p:tgtEl>
                                            </p:cond>
                                          </p:endCondLst>
                                        </p:cTn>
                                        <p:tgtEl>
                                          <p:sndTgt r:embed="rId3" name="hammer.wav"/>
                                        </p:tgtEl>
                                      </p:cMediaNode>
                                    </p:audio>
                                  </p:subTnLst>
                                </p:cTn>
                              </p:par>
                            </p:childTnLst>
                          </p:cTn>
                        </p:par>
                        <p:par>
                          <p:cTn id="99" fill="hold" nodeType="afterGroup">
                            <p:stCondLst>
                              <p:cond delay="18000"/>
                            </p:stCondLst>
                            <p:childTnLst>
                              <p:par>
                                <p:cTn id="100" presetID="1" presetClass="entr" presetSubtype="0" fill="hold" grpId="0" nodeType="afterEffect">
                                  <p:stCondLst>
                                    <p:cond delay="1000"/>
                                  </p:stCondLst>
                                  <p:childTnLst>
                                    <p:set>
                                      <p:cBhvr>
                                        <p:cTn id="101" dur="1" fill="hold">
                                          <p:stCondLst>
                                            <p:cond delay="0"/>
                                          </p:stCondLst>
                                        </p:cTn>
                                        <p:tgtEl>
                                          <p:spTgt spid="90"/>
                                        </p:tgtEl>
                                        <p:attrNameLst>
                                          <p:attrName>style.visibility</p:attrName>
                                        </p:attrNameLst>
                                      </p:cBhvr>
                                      <p:to>
                                        <p:strVal val="visible"/>
                                      </p:to>
                                    </p:set>
                                  </p:childTnLst>
                                  <p:subTnLst>
                                    <p:audio>
                                      <p:cMediaNode>
                                        <p:cTn display="0" masterRel="sameClick">
                                          <p:stCondLst>
                                            <p:cond evt="begin" delay="0">
                                              <p:tn val="100"/>
                                            </p:cond>
                                          </p:stCondLst>
                                          <p:endCondLst>
                                            <p:cond evt="onStopAudio" delay="0">
                                              <p:tgtEl>
                                                <p:sldTgt/>
                                              </p:tgtEl>
                                            </p:cond>
                                          </p:endCondLst>
                                        </p:cTn>
                                        <p:tgtEl>
                                          <p:sndTgt r:embed="rId3" name="hammer.wav"/>
                                        </p:tgtEl>
                                      </p:cMediaNode>
                                    </p:audio>
                                  </p:subTnLst>
                                </p:cTn>
                              </p:par>
                            </p:childTnLst>
                          </p:cTn>
                        </p:par>
                        <p:par>
                          <p:cTn id="102" fill="hold" nodeType="afterGroup">
                            <p:stCondLst>
                              <p:cond delay="19000"/>
                            </p:stCondLst>
                            <p:childTnLst>
                              <p:par>
                                <p:cTn id="103" presetID="1" presetClass="entr" presetSubtype="0" fill="hold" grpId="0" nodeType="afterEffect">
                                  <p:stCondLst>
                                    <p:cond delay="1000"/>
                                  </p:stCondLst>
                                  <p:childTnLst>
                                    <p:set>
                                      <p:cBhvr>
                                        <p:cTn id="104" dur="1" fill="hold">
                                          <p:stCondLst>
                                            <p:cond delay="0"/>
                                          </p:stCondLst>
                                        </p:cTn>
                                        <p:tgtEl>
                                          <p:spTgt spid="91"/>
                                        </p:tgtEl>
                                        <p:attrNameLst>
                                          <p:attrName>style.visibility</p:attrName>
                                        </p:attrNameLst>
                                      </p:cBhvr>
                                      <p:to>
                                        <p:strVal val="visible"/>
                                      </p:to>
                                    </p:set>
                                  </p:childTnLst>
                                  <p:subTnLst>
                                    <p:audio>
                                      <p:cMediaNode>
                                        <p:cTn display="0" masterRel="sameClick">
                                          <p:stCondLst>
                                            <p:cond evt="begin" delay="0">
                                              <p:tn val="103"/>
                                            </p:cond>
                                          </p:stCondLst>
                                          <p:endCondLst>
                                            <p:cond evt="onStopAudio" delay="0">
                                              <p:tgtEl>
                                                <p:sldTgt/>
                                              </p:tgtEl>
                                            </p:cond>
                                          </p:endCondLst>
                                        </p:cTn>
                                        <p:tgtEl>
                                          <p:sndTgt r:embed="rId3" name="hammer.wav"/>
                                        </p:tgtEl>
                                      </p:cMediaNode>
                                    </p:audio>
                                  </p:subTnLst>
                                </p:cTn>
                              </p:par>
                            </p:childTnLst>
                          </p:cTn>
                        </p:par>
                        <p:par>
                          <p:cTn id="105" fill="hold" nodeType="afterGroup">
                            <p:stCondLst>
                              <p:cond delay="20000"/>
                            </p:stCondLst>
                            <p:childTnLst>
                              <p:par>
                                <p:cTn id="106" presetID="1" presetClass="entr" presetSubtype="0" fill="hold" grpId="0" nodeType="afterEffect">
                                  <p:stCondLst>
                                    <p:cond delay="1000"/>
                                  </p:stCondLst>
                                  <p:childTnLst>
                                    <p:set>
                                      <p:cBhvr>
                                        <p:cTn id="107" dur="1" fill="hold">
                                          <p:stCondLst>
                                            <p:cond delay="0"/>
                                          </p:stCondLst>
                                        </p:cTn>
                                        <p:tgtEl>
                                          <p:spTgt spid="92"/>
                                        </p:tgtEl>
                                        <p:attrNameLst>
                                          <p:attrName>style.visibility</p:attrName>
                                        </p:attrNameLst>
                                      </p:cBhvr>
                                      <p:to>
                                        <p:strVal val="visible"/>
                                      </p:to>
                                    </p:set>
                                  </p:childTnLst>
                                  <p:subTnLst>
                                    <p:audio>
                                      <p:cMediaNode>
                                        <p:cTn display="0" masterRel="sameClick">
                                          <p:stCondLst>
                                            <p:cond evt="begin" delay="0">
                                              <p:tn val="106"/>
                                            </p:cond>
                                          </p:stCondLst>
                                          <p:endCondLst>
                                            <p:cond evt="onStopAudio" delay="0">
                                              <p:tgtEl>
                                                <p:sldTgt/>
                                              </p:tgtEl>
                                            </p:cond>
                                          </p:endCondLst>
                                        </p:cTn>
                                        <p:tgtEl>
                                          <p:sndTgt r:embed="rId3" name="hammer.wav"/>
                                        </p:tgtEl>
                                      </p:cMediaNode>
                                    </p:audio>
                                  </p:subTnLst>
                                </p:cTn>
                              </p:par>
                            </p:childTnLst>
                          </p:cTn>
                        </p:par>
                        <p:par>
                          <p:cTn id="108" fill="hold" nodeType="afterGroup">
                            <p:stCondLst>
                              <p:cond delay="21000"/>
                            </p:stCondLst>
                            <p:childTnLst>
                              <p:par>
                                <p:cTn id="109" presetID="1" presetClass="entr" presetSubtype="0" fill="hold" grpId="0" nodeType="afterEffect">
                                  <p:stCondLst>
                                    <p:cond delay="1000"/>
                                  </p:stCondLst>
                                  <p:childTnLst>
                                    <p:set>
                                      <p:cBhvr>
                                        <p:cTn id="110" dur="1" fill="hold">
                                          <p:stCondLst>
                                            <p:cond delay="0"/>
                                          </p:stCondLst>
                                        </p:cTn>
                                        <p:tgtEl>
                                          <p:spTgt spid="93"/>
                                        </p:tgtEl>
                                        <p:attrNameLst>
                                          <p:attrName>style.visibility</p:attrName>
                                        </p:attrNameLst>
                                      </p:cBhvr>
                                      <p:to>
                                        <p:strVal val="visible"/>
                                      </p:to>
                                    </p:set>
                                  </p:childTnLst>
                                  <p:subTnLst>
                                    <p:audio>
                                      <p:cMediaNode>
                                        <p:cTn display="0" masterRel="sameClick">
                                          <p:stCondLst>
                                            <p:cond evt="begin" delay="0">
                                              <p:tn val="109"/>
                                            </p:cond>
                                          </p:stCondLst>
                                          <p:endCondLst>
                                            <p:cond evt="onStopAudio" delay="0">
                                              <p:tgtEl>
                                                <p:sldTgt/>
                                              </p:tgtEl>
                                            </p:cond>
                                          </p:endCondLst>
                                        </p:cTn>
                                        <p:tgtEl>
                                          <p:sndTgt r:embed="rId3" name="hammer.wav"/>
                                        </p:tgtEl>
                                      </p:cMediaNode>
                                    </p:audio>
                                  </p:subTnLst>
                                </p:cTn>
                              </p:par>
                            </p:childTnLst>
                          </p:cTn>
                        </p:par>
                        <p:par>
                          <p:cTn id="111" fill="hold" nodeType="afterGroup">
                            <p:stCondLst>
                              <p:cond delay="22000"/>
                            </p:stCondLst>
                            <p:childTnLst>
                              <p:par>
                                <p:cTn id="112" presetID="1" presetClass="entr" presetSubtype="0" fill="hold" grpId="0" nodeType="afterEffect">
                                  <p:stCondLst>
                                    <p:cond delay="1000"/>
                                  </p:stCondLst>
                                  <p:childTnLst>
                                    <p:set>
                                      <p:cBhvr>
                                        <p:cTn id="113" dur="1" fill="hold">
                                          <p:stCondLst>
                                            <p:cond delay="0"/>
                                          </p:stCondLst>
                                        </p:cTn>
                                        <p:tgtEl>
                                          <p:spTgt spid="94"/>
                                        </p:tgtEl>
                                        <p:attrNameLst>
                                          <p:attrName>style.visibility</p:attrName>
                                        </p:attrNameLst>
                                      </p:cBhvr>
                                      <p:to>
                                        <p:strVal val="visible"/>
                                      </p:to>
                                    </p:set>
                                  </p:childTnLst>
                                  <p:subTnLst>
                                    <p:audio>
                                      <p:cMediaNode>
                                        <p:cTn display="0" masterRel="sameClick">
                                          <p:stCondLst>
                                            <p:cond evt="begin" delay="0">
                                              <p:tn val="112"/>
                                            </p:cond>
                                          </p:stCondLst>
                                          <p:endCondLst>
                                            <p:cond evt="onStopAudio" delay="0">
                                              <p:tgtEl>
                                                <p:sldTgt/>
                                              </p:tgtEl>
                                            </p:cond>
                                          </p:endCondLst>
                                        </p:cTn>
                                        <p:tgtEl>
                                          <p:sndTgt r:embed="rId3" name="hammer.wav"/>
                                        </p:tgtEl>
                                      </p:cMediaNode>
                                    </p:audio>
                                  </p:subTnLst>
                                </p:cTn>
                              </p:par>
                            </p:childTnLst>
                          </p:cTn>
                        </p:par>
                        <p:par>
                          <p:cTn id="114" fill="hold" nodeType="afterGroup">
                            <p:stCondLst>
                              <p:cond delay="23000"/>
                            </p:stCondLst>
                            <p:childTnLst>
                              <p:par>
                                <p:cTn id="115" presetID="1" presetClass="entr" presetSubtype="0" fill="hold" grpId="0" nodeType="afterEffect">
                                  <p:stCondLst>
                                    <p:cond delay="1000"/>
                                  </p:stCondLst>
                                  <p:childTnLst>
                                    <p:set>
                                      <p:cBhvr>
                                        <p:cTn id="116" dur="1" fill="hold">
                                          <p:stCondLst>
                                            <p:cond delay="0"/>
                                          </p:stCondLst>
                                        </p:cTn>
                                        <p:tgtEl>
                                          <p:spTgt spid="95"/>
                                        </p:tgtEl>
                                        <p:attrNameLst>
                                          <p:attrName>style.visibility</p:attrName>
                                        </p:attrNameLst>
                                      </p:cBhvr>
                                      <p:to>
                                        <p:strVal val="visible"/>
                                      </p:to>
                                    </p:set>
                                  </p:childTnLst>
                                  <p:subTnLst>
                                    <p:audio>
                                      <p:cMediaNode>
                                        <p:cTn display="0" masterRel="sameClick">
                                          <p:stCondLst>
                                            <p:cond evt="begin" delay="0">
                                              <p:tn val="115"/>
                                            </p:cond>
                                          </p:stCondLst>
                                          <p:endCondLst>
                                            <p:cond evt="onStopAudio" delay="0">
                                              <p:tgtEl>
                                                <p:sldTgt/>
                                              </p:tgtEl>
                                            </p:cond>
                                          </p:endCondLst>
                                        </p:cTn>
                                        <p:tgtEl>
                                          <p:sndTgt r:embed="rId3" name="hammer.wav"/>
                                        </p:tgtEl>
                                      </p:cMediaNode>
                                    </p:audio>
                                  </p:subTnLst>
                                </p:cTn>
                              </p:par>
                            </p:childTnLst>
                          </p:cTn>
                        </p:par>
                        <p:par>
                          <p:cTn id="117" fill="hold" nodeType="afterGroup">
                            <p:stCondLst>
                              <p:cond delay="24000"/>
                            </p:stCondLst>
                            <p:childTnLst>
                              <p:par>
                                <p:cTn id="118" presetID="1" presetClass="entr" presetSubtype="0" fill="hold" grpId="0" nodeType="afterEffect">
                                  <p:stCondLst>
                                    <p:cond delay="1000"/>
                                  </p:stCondLst>
                                  <p:childTnLst>
                                    <p:set>
                                      <p:cBhvr>
                                        <p:cTn id="119" dur="1" fill="hold">
                                          <p:stCondLst>
                                            <p:cond delay="0"/>
                                          </p:stCondLst>
                                        </p:cTn>
                                        <p:tgtEl>
                                          <p:spTgt spid="96"/>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3" name="hammer.wav"/>
                                        </p:tgtEl>
                                      </p:cMediaNode>
                                    </p:audio>
                                  </p:subTnLst>
                                </p:cTn>
                              </p:par>
                            </p:childTnLst>
                          </p:cTn>
                        </p:par>
                        <p:par>
                          <p:cTn id="120" fill="hold" nodeType="afterGroup">
                            <p:stCondLst>
                              <p:cond delay="25000"/>
                            </p:stCondLst>
                            <p:childTnLst>
                              <p:par>
                                <p:cTn id="121" presetID="1" presetClass="entr" presetSubtype="0" fill="hold" grpId="0" nodeType="afterEffect">
                                  <p:stCondLst>
                                    <p:cond delay="1000"/>
                                  </p:stCondLst>
                                  <p:childTnLst>
                                    <p:set>
                                      <p:cBhvr>
                                        <p:cTn id="122" dur="1" fill="hold">
                                          <p:stCondLst>
                                            <p:cond delay="0"/>
                                          </p:stCondLst>
                                        </p:cTn>
                                        <p:tgtEl>
                                          <p:spTgt spid="97"/>
                                        </p:tgtEl>
                                        <p:attrNameLst>
                                          <p:attrName>style.visibility</p:attrName>
                                        </p:attrNameLst>
                                      </p:cBhvr>
                                      <p:to>
                                        <p:strVal val="visible"/>
                                      </p:to>
                                    </p:set>
                                  </p:childTnLst>
                                  <p:subTnLst>
                                    <p:audio>
                                      <p:cMediaNode>
                                        <p:cTn display="0" masterRel="sameClick">
                                          <p:stCondLst>
                                            <p:cond evt="begin" delay="0">
                                              <p:tn val="121"/>
                                            </p:cond>
                                          </p:stCondLst>
                                          <p:endCondLst>
                                            <p:cond evt="onStopAudio" delay="0">
                                              <p:tgtEl>
                                                <p:sldTgt/>
                                              </p:tgtEl>
                                            </p:cond>
                                          </p:endCondLst>
                                        </p:cTn>
                                        <p:tgtEl>
                                          <p:sndTgt r:embed="rId3" name="hammer.wav"/>
                                        </p:tgtEl>
                                      </p:cMediaNode>
                                    </p:audio>
                                  </p:subTnLst>
                                </p:cTn>
                              </p:par>
                            </p:childTnLst>
                          </p:cTn>
                        </p:par>
                        <p:par>
                          <p:cTn id="123" fill="hold" nodeType="afterGroup">
                            <p:stCondLst>
                              <p:cond delay="26000"/>
                            </p:stCondLst>
                            <p:childTnLst>
                              <p:par>
                                <p:cTn id="124" presetID="1" presetClass="entr" presetSubtype="0" fill="hold" grpId="0" nodeType="afterEffect">
                                  <p:stCondLst>
                                    <p:cond delay="1000"/>
                                  </p:stCondLst>
                                  <p:childTnLst>
                                    <p:set>
                                      <p:cBhvr>
                                        <p:cTn id="125" dur="1" fill="hold">
                                          <p:stCondLst>
                                            <p:cond delay="0"/>
                                          </p:stCondLst>
                                        </p:cTn>
                                        <p:tgtEl>
                                          <p:spTgt spid="98"/>
                                        </p:tgtEl>
                                        <p:attrNameLst>
                                          <p:attrName>style.visibility</p:attrName>
                                        </p:attrNameLst>
                                      </p:cBhvr>
                                      <p:to>
                                        <p:strVal val="visible"/>
                                      </p:to>
                                    </p:set>
                                  </p:childTnLst>
                                  <p:subTnLst>
                                    <p:audio>
                                      <p:cMediaNode>
                                        <p:cTn display="0" masterRel="sameClick">
                                          <p:stCondLst>
                                            <p:cond evt="begin" delay="0">
                                              <p:tn val="124"/>
                                            </p:cond>
                                          </p:stCondLst>
                                          <p:endCondLst>
                                            <p:cond evt="onStopAudio" delay="0">
                                              <p:tgtEl>
                                                <p:sldTgt/>
                                              </p:tgtEl>
                                            </p:cond>
                                          </p:endCondLst>
                                        </p:cTn>
                                        <p:tgtEl>
                                          <p:sndTgt r:embed="rId3" name="hammer.wav"/>
                                        </p:tgtEl>
                                      </p:cMediaNode>
                                    </p:audio>
                                  </p:subTnLst>
                                </p:cTn>
                              </p:par>
                            </p:childTnLst>
                          </p:cTn>
                        </p:par>
                        <p:par>
                          <p:cTn id="126" fill="hold" nodeType="afterGroup">
                            <p:stCondLst>
                              <p:cond delay="27000"/>
                            </p:stCondLst>
                            <p:childTnLst>
                              <p:par>
                                <p:cTn id="127" presetID="1" presetClass="entr" presetSubtype="0" fill="hold" grpId="0" nodeType="afterEffect">
                                  <p:stCondLst>
                                    <p:cond delay="1000"/>
                                  </p:stCondLst>
                                  <p:childTnLst>
                                    <p:set>
                                      <p:cBhvr>
                                        <p:cTn id="128" dur="1" fill="hold">
                                          <p:stCondLst>
                                            <p:cond delay="0"/>
                                          </p:stCondLst>
                                        </p:cTn>
                                        <p:tgtEl>
                                          <p:spTgt spid="99"/>
                                        </p:tgtEl>
                                        <p:attrNameLst>
                                          <p:attrName>style.visibility</p:attrName>
                                        </p:attrNameLst>
                                      </p:cBhvr>
                                      <p:to>
                                        <p:strVal val="visible"/>
                                      </p:to>
                                    </p:set>
                                  </p:childTnLst>
                                  <p:subTnLst>
                                    <p:audio>
                                      <p:cMediaNode>
                                        <p:cTn display="0" masterRel="sameClick">
                                          <p:stCondLst>
                                            <p:cond evt="begin" delay="0">
                                              <p:tn val="127"/>
                                            </p:cond>
                                          </p:stCondLst>
                                          <p:endCondLst>
                                            <p:cond evt="onStopAudio" delay="0">
                                              <p:tgtEl>
                                                <p:sldTgt/>
                                              </p:tgtEl>
                                            </p:cond>
                                          </p:endCondLst>
                                        </p:cTn>
                                        <p:tgtEl>
                                          <p:sndTgt r:embed="rId3" name="hammer.wav"/>
                                        </p:tgtEl>
                                      </p:cMediaNode>
                                    </p:audio>
                                  </p:subTnLst>
                                </p:cTn>
                              </p:par>
                            </p:childTnLst>
                          </p:cTn>
                        </p:par>
                        <p:par>
                          <p:cTn id="129" fill="hold" nodeType="afterGroup">
                            <p:stCondLst>
                              <p:cond delay="28000"/>
                            </p:stCondLst>
                            <p:childTnLst>
                              <p:par>
                                <p:cTn id="130" presetID="1" presetClass="entr" presetSubtype="0" fill="hold" grpId="0" nodeType="afterEffect">
                                  <p:stCondLst>
                                    <p:cond delay="1000"/>
                                  </p:stCondLst>
                                  <p:childTnLst>
                                    <p:set>
                                      <p:cBhvr>
                                        <p:cTn id="131" dur="1" fill="hold">
                                          <p:stCondLst>
                                            <p:cond delay="0"/>
                                          </p:stCondLst>
                                        </p:cTn>
                                        <p:tgtEl>
                                          <p:spTgt spid="100"/>
                                        </p:tgtEl>
                                        <p:attrNameLst>
                                          <p:attrName>style.visibility</p:attrName>
                                        </p:attrNameLst>
                                      </p:cBhvr>
                                      <p:to>
                                        <p:strVal val="visible"/>
                                      </p:to>
                                    </p:set>
                                  </p:childTnLst>
                                  <p:subTnLst>
                                    <p:audio>
                                      <p:cMediaNode>
                                        <p:cTn display="0" masterRel="sameClick">
                                          <p:stCondLst>
                                            <p:cond evt="begin" delay="0">
                                              <p:tn val="130"/>
                                            </p:cond>
                                          </p:stCondLst>
                                          <p:endCondLst>
                                            <p:cond evt="onStopAudio" delay="0">
                                              <p:tgtEl>
                                                <p:sldTgt/>
                                              </p:tgtEl>
                                            </p:cond>
                                          </p:endCondLst>
                                        </p:cTn>
                                        <p:tgtEl>
                                          <p:sndTgt r:embed="rId3" name="hammer.wav"/>
                                        </p:tgtEl>
                                      </p:cMediaNode>
                                    </p:audio>
                                  </p:subTnLst>
                                </p:cTn>
                              </p:par>
                            </p:childTnLst>
                          </p:cTn>
                        </p:par>
                        <p:par>
                          <p:cTn id="132" fill="hold" nodeType="afterGroup">
                            <p:stCondLst>
                              <p:cond delay="29000"/>
                            </p:stCondLst>
                            <p:childTnLst>
                              <p:par>
                                <p:cTn id="133" presetID="1" presetClass="entr" presetSubtype="0" fill="hold" grpId="0" nodeType="afterEffect">
                                  <p:stCondLst>
                                    <p:cond delay="1000"/>
                                  </p:stCondLst>
                                  <p:childTnLst>
                                    <p:set>
                                      <p:cBhvr>
                                        <p:cTn id="134" dur="1" fill="hold">
                                          <p:stCondLst>
                                            <p:cond delay="0"/>
                                          </p:stCondLst>
                                        </p:cTn>
                                        <p:tgtEl>
                                          <p:spTgt spid="101"/>
                                        </p:tgtEl>
                                        <p:attrNameLst>
                                          <p:attrName>style.visibility</p:attrName>
                                        </p:attrNameLst>
                                      </p:cBhvr>
                                      <p:to>
                                        <p:strVal val="visible"/>
                                      </p:to>
                                    </p:set>
                                  </p:childTnLst>
                                  <p:subTnLst>
                                    <p:audio>
                                      <p:cMediaNode>
                                        <p:cTn display="0" masterRel="sameClick">
                                          <p:stCondLst>
                                            <p:cond evt="begin" delay="0">
                                              <p:tn val="133"/>
                                            </p:cond>
                                          </p:stCondLst>
                                          <p:endCondLst>
                                            <p:cond evt="onStopAudio" delay="0">
                                              <p:tgtEl>
                                                <p:sldTgt/>
                                              </p:tgtEl>
                                            </p:cond>
                                          </p:endCondLst>
                                        </p:cTn>
                                        <p:tgtEl>
                                          <p:sndTgt r:embed="rId4" name="laser.wav"/>
                                        </p:tgtEl>
                                      </p:cMediaNode>
                                    </p:audio>
                                  </p:subTnLst>
                                </p:cTn>
                              </p:par>
                            </p:childTnLst>
                          </p:cTn>
                        </p:par>
                      </p:childTnLst>
                    </p:cTn>
                  </p:par>
                  <p:par>
                    <p:cTn id="135" fill="hold" nodeType="clickPar">
                      <p:stCondLst>
                        <p:cond delay="indefinite"/>
                      </p:stCondLst>
                      <p:childTnLst>
                        <p:par>
                          <p:cTn id="136" fill="hold" nodeType="withGroup">
                            <p:stCondLst>
                              <p:cond delay="0"/>
                            </p:stCondLst>
                            <p:childTnLst>
                              <p:par>
                                <p:cTn id="137" presetID="6" presetClass="entr" presetSubtype="16" fill="hold" grpId="0" nodeType="clickEffect">
                                  <p:stCondLst>
                                    <p:cond delay="0"/>
                                  </p:stCondLst>
                                  <p:childTnLst>
                                    <p:set>
                                      <p:cBhvr>
                                        <p:cTn id="138" dur="1" fill="hold">
                                          <p:stCondLst>
                                            <p:cond delay="0"/>
                                          </p:stCondLst>
                                        </p:cTn>
                                        <p:tgtEl>
                                          <p:spTgt spid="4"/>
                                        </p:tgtEl>
                                        <p:attrNameLst>
                                          <p:attrName>style.visibility</p:attrName>
                                        </p:attrNameLst>
                                      </p:cBhvr>
                                      <p:to>
                                        <p:strVal val="visible"/>
                                      </p:to>
                                    </p:set>
                                    <p:animEffect transition="in" filter="circle(in)">
                                      <p:cBhvr>
                                        <p:cTn id="13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58"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34"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ounded Rectangle 36"/>
          <p:cNvSpPr/>
          <p:nvPr/>
        </p:nvSpPr>
        <p:spPr>
          <a:xfrm>
            <a:off x="84138" y="76200"/>
            <a:ext cx="8983662" cy="6705600"/>
          </a:xfrm>
          <a:prstGeom prst="roundRect">
            <a:avLst>
              <a:gd name="adj" fmla="val 1382"/>
            </a:avLst>
          </a:prstGeom>
          <a:pattFill prst="dotGrid">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latin typeface="Times New Roman" pitchFamily="18" charset="0"/>
              <a:cs typeface="Times New Roman" pitchFamily="18" charset="0"/>
            </a:endParaRPr>
          </a:p>
        </p:txBody>
      </p:sp>
      <p:sp>
        <p:nvSpPr>
          <p:cNvPr id="33" name="AutoShape 110"/>
          <p:cNvSpPr>
            <a:spLocks noChangeArrowheads="1"/>
          </p:cNvSpPr>
          <p:nvPr/>
        </p:nvSpPr>
        <p:spPr bwMode="auto">
          <a:xfrm>
            <a:off x="0" y="0"/>
            <a:ext cx="1828800" cy="1828800"/>
          </a:xfrm>
          <a:prstGeom prst="sun">
            <a:avLst>
              <a:gd name="adj" fmla="val 19880"/>
            </a:avLst>
          </a:prstGeom>
          <a:ln>
            <a:headEnd/>
            <a:tailEnd/>
          </a:ln>
        </p:spPr>
        <p:style>
          <a:lnRef idx="2">
            <a:schemeClr val="accent4"/>
          </a:lnRef>
          <a:fillRef idx="1">
            <a:schemeClr val="lt1"/>
          </a:fillRef>
          <a:effectRef idx="0">
            <a:schemeClr val="accent4"/>
          </a:effectRef>
          <a:fontRef idx="minor">
            <a:schemeClr val="dk1"/>
          </a:fontRef>
        </p:style>
        <p:txBody>
          <a:bodyPr wrap="none" anchor="ctr"/>
          <a:lstStyle/>
          <a:p>
            <a:pPr fontAlgn="auto">
              <a:spcBef>
                <a:spcPts val="0"/>
              </a:spcBef>
              <a:spcAft>
                <a:spcPts val="0"/>
              </a:spcAft>
              <a:defRPr/>
            </a:pPr>
            <a:endParaRPr lang="en-US" sz="1800"/>
          </a:p>
        </p:txBody>
      </p:sp>
      <p:grpSp>
        <p:nvGrpSpPr>
          <p:cNvPr id="25604" name="Group 5"/>
          <p:cNvGrpSpPr>
            <a:grpSpLocks/>
          </p:cNvGrpSpPr>
          <p:nvPr/>
        </p:nvGrpSpPr>
        <p:grpSpPr bwMode="auto">
          <a:xfrm>
            <a:off x="7605713" y="360363"/>
            <a:ext cx="1503362" cy="1511300"/>
            <a:chOff x="2789" y="1625"/>
            <a:chExt cx="907" cy="907"/>
          </a:xfrm>
        </p:grpSpPr>
        <p:sp>
          <p:nvSpPr>
            <p:cNvPr id="25685" name="Oval 6"/>
            <p:cNvSpPr>
              <a:spLocks noChangeArrowheads="1"/>
            </p:cNvSpPr>
            <p:nvPr/>
          </p:nvSpPr>
          <p:spPr bwMode="gray">
            <a:xfrm>
              <a:off x="2789" y="1625"/>
              <a:ext cx="907" cy="907"/>
            </a:xfrm>
            <a:prstGeom prst="ellipse">
              <a:avLst/>
            </a:prstGeom>
            <a:gradFill rotWithShape="1">
              <a:gsLst>
                <a:gs pos="0">
                  <a:srgbClr val="FFFFFF"/>
                </a:gs>
                <a:gs pos="50000">
                  <a:srgbClr val="83A6A7"/>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sz="1800">
                <a:latin typeface="Calibri" pitchFamily="34" charset="0"/>
                <a:cs typeface="Arial" charset="0"/>
              </a:endParaRPr>
            </a:p>
          </p:txBody>
        </p:sp>
        <p:sp>
          <p:nvSpPr>
            <p:cNvPr id="25686" name="Oval 7"/>
            <p:cNvSpPr>
              <a:spLocks noChangeArrowheads="1"/>
            </p:cNvSpPr>
            <p:nvPr/>
          </p:nvSpPr>
          <p:spPr bwMode="gray">
            <a:xfrm>
              <a:off x="2789" y="1625"/>
              <a:ext cx="907" cy="907"/>
            </a:xfrm>
            <a:prstGeom prst="ellipse">
              <a:avLst/>
            </a:prstGeom>
            <a:gradFill rotWithShape="1">
              <a:gsLst>
                <a:gs pos="0">
                  <a:srgbClr val="83A6A7">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sz="1800">
                <a:latin typeface="Calibri" pitchFamily="34" charset="0"/>
                <a:cs typeface="Arial" charset="0"/>
              </a:endParaRPr>
            </a:p>
          </p:txBody>
        </p:sp>
        <p:sp>
          <p:nvSpPr>
            <p:cNvPr id="25687" name="Oval 8"/>
            <p:cNvSpPr>
              <a:spLocks noChangeArrowheads="1"/>
            </p:cNvSpPr>
            <p:nvPr/>
          </p:nvSpPr>
          <p:spPr bwMode="gray">
            <a:xfrm>
              <a:off x="2849" y="1684"/>
              <a:ext cx="787" cy="788"/>
            </a:xfrm>
            <a:prstGeom prst="ellipse">
              <a:avLst/>
            </a:prstGeom>
            <a:gradFill rotWithShape="1">
              <a:gsLst>
                <a:gs pos="0">
                  <a:srgbClr val="475A5A"/>
                </a:gs>
                <a:gs pos="50000">
                  <a:srgbClr val="83A6A7"/>
                </a:gs>
                <a:gs pos="100000">
                  <a:srgbClr val="475A5A"/>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sz="1800">
                <a:latin typeface="Calibri" pitchFamily="34" charset="0"/>
                <a:cs typeface="Arial" charset="0"/>
              </a:endParaRPr>
            </a:p>
          </p:txBody>
        </p:sp>
        <p:sp>
          <p:nvSpPr>
            <p:cNvPr id="25688" name="Oval 9"/>
            <p:cNvSpPr>
              <a:spLocks noChangeArrowheads="1"/>
            </p:cNvSpPr>
            <p:nvPr/>
          </p:nvSpPr>
          <p:spPr bwMode="gray">
            <a:xfrm>
              <a:off x="2849" y="1686"/>
              <a:ext cx="787" cy="788"/>
            </a:xfrm>
            <a:prstGeom prst="ellipse">
              <a:avLst/>
            </a:prstGeom>
            <a:gradFill rotWithShape="1">
              <a:gsLst>
                <a:gs pos="0">
                  <a:srgbClr val="53696A"/>
                </a:gs>
                <a:gs pos="100000">
                  <a:srgbClr val="83A6A7">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sz="1800">
                <a:latin typeface="Calibri" pitchFamily="34" charset="0"/>
                <a:cs typeface="Arial" charset="0"/>
              </a:endParaRPr>
            </a:p>
          </p:txBody>
        </p:sp>
        <p:sp>
          <p:nvSpPr>
            <p:cNvPr id="25689" name="Oval 10"/>
            <p:cNvSpPr>
              <a:spLocks noChangeArrowheads="1"/>
            </p:cNvSpPr>
            <p:nvPr/>
          </p:nvSpPr>
          <p:spPr bwMode="gray">
            <a:xfrm>
              <a:off x="2888" y="1724"/>
              <a:ext cx="709" cy="709"/>
            </a:xfrm>
            <a:prstGeom prst="ellipse">
              <a:avLst/>
            </a:prstGeom>
            <a:solidFill>
              <a:srgbClr val="000000"/>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sz="1800">
                <a:latin typeface="Calibri" pitchFamily="34" charset="0"/>
                <a:cs typeface="Arial" charset="0"/>
              </a:endParaRPr>
            </a:p>
          </p:txBody>
        </p:sp>
        <p:grpSp>
          <p:nvGrpSpPr>
            <p:cNvPr id="25690" name="Group 11"/>
            <p:cNvGrpSpPr>
              <a:grpSpLocks/>
            </p:cNvGrpSpPr>
            <p:nvPr/>
          </p:nvGrpSpPr>
          <p:grpSpPr bwMode="auto">
            <a:xfrm>
              <a:off x="2899" y="1735"/>
              <a:ext cx="687" cy="688"/>
              <a:chOff x="4166" y="1706"/>
              <a:chExt cx="1252" cy="1252"/>
            </a:xfrm>
          </p:grpSpPr>
          <p:sp>
            <p:nvSpPr>
              <p:cNvPr id="25691" name="Oval 12"/>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a:latin typeface="Calibri" pitchFamily="34" charset="0"/>
                  <a:cs typeface="Arial" charset="0"/>
                </a:endParaRPr>
              </a:p>
            </p:txBody>
          </p:sp>
          <p:sp>
            <p:nvSpPr>
              <p:cNvPr id="25692" name="Oval 13"/>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a:latin typeface="Calibri" pitchFamily="34" charset="0"/>
                  <a:cs typeface="Arial" charset="0"/>
                </a:endParaRPr>
              </a:p>
            </p:txBody>
          </p:sp>
          <p:sp>
            <p:nvSpPr>
              <p:cNvPr id="25693" name="Oval 14"/>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a:latin typeface="Calibri" pitchFamily="34" charset="0"/>
                  <a:cs typeface="Arial" charset="0"/>
                </a:endParaRPr>
              </a:p>
            </p:txBody>
          </p:sp>
          <p:sp>
            <p:nvSpPr>
              <p:cNvPr id="25694" name="Oval 15"/>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a:latin typeface="Calibri" pitchFamily="34" charset="0"/>
                  <a:cs typeface="Arial" charset="0"/>
                </a:endParaRPr>
              </a:p>
            </p:txBody>
          </p:sp>
        </p:grpSp>
      </p:grpSp>
      <p:sp>
        <p:nvSpPr>
          <p:cNvPr id="60" name="Rectangle 59"/>
          <p:cNvSpPr/>
          <p:nvPr/>
        </p:nvSpPr>
        <p:spPr>
          <a:xfrm>
            <a:off x="0" y="44450"/>
            <a:ext cx="9107488" cy="6813550"/>
          </a:xfrm>
          <a:prstGeom prst="rect">
            <a:avLst/>
          </a:prstGeom>
          <a:noFill/>
          <a:ln w="571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9" name="Oval 234"/>
          <p:cNvSpPr>
            <a:spLocks noChangeArrowheads="1"/>
          </p:cNvSpPr>
          <p:nvPr/>
        </p:nvSpPr>
        <p:spPr bwMode="auto">
          <a:xfrm>
            <a:off x="7862888" y="62230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30</a:t>
            </a:r>
            <a:endParaRPr lang="en-GB" sz="5400">
              <a:latin typeface="Times New Roman" pitchFamily="18" charset="0"/>
              <a:cs typeface="Times New Roman" pitchFamily="18" charset="0"/>
            </a:endParaRPr>
          </a:p>
        </p:txBody>
      </p:sp>
      <p:sp>
        <p:nvSpPr>
          <p:cNvPr id="61" name="Oval 235"/>
          <p:cNvSpPr>
            <a:spLocks noChangeArrowheads="1"/>
          </p:cNvSpPr>
          <p:nvPr/>
        </p:nvSpPr>
        <p:spPr bwMode="auto">
          <a:xfrm>
            <a:off x="786288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29</a:t>
            </a:r>
            <a:endParaRPr lang="en-GB" sz="5400">
              <a:latin typeface="Times New Roman" pitchFamily="18" charset="0"/>
              <a:cs typeface="Times New Roman" pitchFamily="18" charset="0"/>
            </a:endParaRPr>
          </a:p>
        </p:txBody>
      </p:sp>
      <p:sp>
        <p:nvSpPr>
          <p:cNvPr id="62" name="Oval 236"/>
          <p:cNvSpPr>
            <a:spLocks noChangeArrowheads="1"/>
          </p:cNvSpPr>
          <p:nvPr/>
        </p:nvSpPr>
        <p:spPr bwMode="auto">
          <a:xfrm>
            <a:off x="786288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28</a:t>
            </a:r>
            <a:endParaRPr lang="en-GB" sz="5400">
              <a:latin typeface="Times New Roman" pitchFamily="18" charset="0"/>
              <a:cs typeface="Times New Roman" pitchFamily="18" charset="0"/>
            </a:endParaRPr>
          </a:p>
        </p:txBody>
      </p:sp>
      <p:sp>
        <p:nvSpPr>
          <p:cNvPr id="63" name="Oval 237"/>
          <p:cNvSpPr>
            <a:spLocks noChangeArrowheads="1"/>
          </p:cNvSpPr>
          <p:nvPr/>
        </p:nvSpPr>
        <p:spPr bwMode="auto">
          <a:xfrm>
            <a:off x="786288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27</a:t>
            </a:r>
            <a:endParaRPr lang="en-GB" sz="5400">
              <a:latin typeface="Times New Roman" pitchFamily="18" charset="0"/>
              <a:cs typeface="Times New Roman" pitchFamily="18" charset="0"/>
            </a:endParaRPr>
          </a:p>
        </p:txBody>
      </p:sp>
      <p:sp>
        <p:nvSpPr>
          <p:cNvPr id="64" name="Oval 238"/>
          <p:cNvSpPr>
            <a:spLocks noChangeArrowheads="1"/>
          </p:cNvSpPr>
          <p:nvPr/>
        </p:nvSpPr>
        <p:spPr bwMode="auto">
          <a:xfrm>
            <a:off x="7843838" y="66040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26</a:t>
            </a:r>
            <a:endParaRPr lang="en-GB" sz="5400">
              <a:latin typeface="Times New Roman" pitchFamily="18" charset="0"/>
              <a:cs typeface="Times New Roman" pitchFamily="18" charset="0"/>
            </a:endParaRPr>
          </a:p>
        </p:txBody>
      </p:sp>
      <p:sp>
        <p:nvSpPr>
          <p:cNvPr id="65" name="Oval 239"/>
          <p:cNvSpPr>
            <a:spLocks noChangeArrowheads="1"/>
          </p:cNvSpPr>
          <p:nvPr/>
        </p:nvSpPr>
        <p:spPr bwMode="auto">
          <a:xfrm>
            <a:off x="784383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25</a:t>
            </a:r>
            <a:endParaRPr lang="en-GB" sz="5400">
              <a:latin typeface="Times New Roman" pitchFamily="18" charset="0"/>
              <a:cs typeface="Times New Roman" pitchFamily="18" charset="0"/>
            </a:endParaRPr>
          </a:p>
        </p:txBody>
      </p:sp>
      <p:sp>
        <p:nvSpPr>
          <p:cNvPr id="66" name="Oval 240"/>
          <p:cNvSpPr>
            <a:spLocks noChangeArrowheads="1"/>
          </p:cNvSpPr>
          <p:nvPr/>
        </p:nvSpPr>
        <p:spPr bwMode="auto">
          <a:xfrm>
            <a:off x="784383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24</a:t>
            </a:r>
            <a:endParaRPr lang="en-GB" sz="5400">
              <a:latin typeface="Times New Roman" pitchFamily="18" charset="0"/>
              <a:cs typeface="Times New Roman" pitchFamily="18" charset="0"/>
            </a:endParaRPr>
          </a:p>
        </p:txBody>
      </p:sp>
      <p:sp>
        <p:nvSpPr>
          <p:cNvPr id="67" name="Oval 241"/>
          <p:cNvSpPr>
            <a:spLocks noChangeArrowheads="1"/>
          </p:cNvSpPr>
          <p:nvPr/>
        </p:nvSpPr>
        <p:spPr bwMode="auto">
          <a:xfrm>
            <a:off x="786288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23</a:t>
            </a:r>
            <a:endParaRPr lang="en-GB" sz="5400">
              <a:latin typeface="Times New Roman" pitchFamily="18" charset="0"/>
              <a:cs typeface="Times New Roman" pitchFamily="18" charset="0"/>
            </a:endParaRPr>
          </a:p>
        </p:txBody>
      </p:sp>
      <p:sp>
        <p:nvSpPr>
          <p:cNvPr id="68" name="Oval 242"/>
          <p:cNvSpPr>
            <a:spLocks noChangeArrowheads="1"/>
          </p:cNvSpPr>
          <p:nvPr/>
        </p:nvSpPr>
        <p:spPr bwMode="auto">
          <a:xfrm>
            <a:off x="786288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22</a:t>
            </a:r>
            <a:endParaRPr lang="en-GB" sz="5400">
              <a:latin typeface="Times New Roman" pitchFamily="18" charset="0"/>
              <a:cs typeface="Times New Roman" pitchFamily="18" charset="0"/>
            </a:endParaRPr>
          </a:p>
        </p:txBody>
      </p:sp>
      <p:sp>
        <p:nvSpPr>
          <p:cNvPr id="69" name="Oval 243"/>
          <p:cNvSpPr>
            <a:spLocks noChangeArrowheads="1"/>
          </p:cNvSpPr>
          <p:nvPr/>
        </p:nvSpPr>
        <p:spPr bwMode="auto">
          <a:xfrm>
            <a:off x="786288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21</a:t>
            </a:r>
            <a:endParaRPr lang="en-GB" sz="5400">
              <a:latin typeface="Times New Roman" pitchFamily="18" charset="0"/>
              <a:cs typeface="Times New Roman" pitchFamily="18" charset="0"/>
            </a:endParaRPr>
          </a:p>
        </p:txBody>
      </p:sp>
      <p:sp>
        <p:nvSpPr>
          <p:cNvPr id="70" name="Oval 244"/>
          <p:cNvSpPr>
            <a:spLocks noChangeArrowheads="1"/>
          </p:cNvSpPr>
          <p:nvPr/>
        </p:nvSpPr>
        <p:spPr bwMode="auto">
          <a:xfrm>
            <a:off x="784383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20</a:t>
            </a:r>
            <a:endParaRPr lang="en-GB" sz="5400">
              <a:latin typeface="Times New Roman" pitchFamily="18" charset="0"/>
              <a:cs typeface="Times New Roman" pitchFamily="18" charset="0"/>
            </a:endParaRPr>
          </a:p>
        </p:txBody>
      </p:sp>
      <p:sp>
        <p:nvSpPr>
          <p:cNvPr id="71" name="Oval 245"/>
          <p:cNvSpPr>
            <a:spLocks noChangeArrowheads="1"/>
          </p:cNvSpPr>
          <p:nvPr/>
        </p:nvSpPr>
        <p:spPr bwMode="auto">
          <a:xfrm>
            <a:off x="788193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19</a:t>
            </a:r>
            <a:endParaRPr lang="en-GB" sz="5400">
              <a:latin typeface="Times New Roman" pitchFamily="18" charset="0"/>
              <a:cs typeface="Times New Roman" pitchFamily="18" charset="0"/>
            </a:endParaRPr>
          </a:p>
        </p:txBody>
      </p:sp>
      <p:sp>
        <p:nvSpPr>
          <p:cNvPr id="72" name="Oval 246"/>
          <p:cNvSpPr>
            <a:spLocks noChangeArrowheads="1"/>
          </p:cNvSpPr>
          <p:nvPr/>
        </p:nvSpPr>
        <p:spPr bwMode="auto">
          <a:xfrm>
            <a:off x="784383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18</a:t>
            </a:r>
            <a:endParaRPr lang="en-GB" sz="5400">
              <a:latin typeface="Times New Roman" pitchFamily="18" charset="0"/>
              <a:cs typeface="Times New Roman" pitchFamily="18" charset="0"/>
            </a:endParaRPr>
          </a:p>
        </p:txBody>
      </p:sp>
      <p:sp>
        <p:nvSpPr>
          <p:cNvPr id="73" name="Oval 247"/>
          <p:cNvSpPr>
            <a:spLocks noChangeArrowheads="1"/>
          </p:cNvSpPr>
          <p:nvPr/>
        </p:nvSpPr>
        <p:spPr bwMode="auto">
          <a:xfrm>
            <a:off x="7862888" y="62230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17</a:t>
            </a:r>
            <a:endParaRPr lang="en-GB" sz="5400">
              <a:latin typeface="Times New Roman" pitchFamily="18" charset="0"/>
              <a:cs typeface="Times New Roman" pitchFamily="18" charset="0"/>
            </a:endParaRPr>
          </a:p>
        </p:txBody>
      </p:sp>
      <p:sp>
        <p:nvSpPr>
          <p:cNvPr id="74" name="Oval 248"/>
          <p:cNvSpPr>
            <a:spLocks noChangeArrowheads="1"/>
          </p:cNvSpPr>
          <p:nvPr/>
        </p:nvSpPr>
        <p:spPr bwMode="auto">
          <a:xfrm>
            <a:off x="786288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16</a:t>
            </a:r>
            <a:endParaRPr lang="en-GB" sz="5400">
              <a:latin typeface="Times New Roman" pitchFamily="18" charset="0"/>
              <a:cs typeface="Times New Roman" pitchFamily="18" charset="0"/>
            </a:endParaRPr>
          </a:p>
        </p:txBody>
      </p:sp>
      <p:sp>
        <p:nvSpPr>
          <p:cNvPr id="75" name="Oval 249"/>
          <p:cNvSpPr>
            <a:spLocks noChangeArrowheads="1"/>
          </p:cNvSpPr>
          <p:nvPr/>
        </p:nvSpPr>
        <p:spPr bwMode="auto">
          <a:xfrm>
            <a:off x="786288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15</a:t>
            </a:r>
            <a:endParaRPr lang="en-GB" sz="5400">
              <a:latin typeface="Times New Roman" pitchFamily="18" charset="0"/>
              <a:cs typeface="Times New Roman" pitchFamily="18" charset="0"/>
            </a:endParaRPr>
          </a:p>
        </p:txBody>
      </p:sp>
      <p:sp>
        <p:nvSpPr>
          <p:cNvPr id="76" name="Oval 250"/>
          <p:cNvSpPr>
            <a:spLocks noChangeArrowheads="1"/>
          </p:cNvSpPr>
          <p:nvPr/>
        </p:nvSpPr>
        <p:spPr bwMode="auto">
          <a:xfrm>
            <a:off x="786288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14</a:t>
            </a:r>
            <a:endParaRPr lang="en-GB" sz="5400">
              <a:latin typeface="Times New Roman" pitchFamily="18" charset="0"/>
              <a:cs typeface="Times New Roman" pitchFamily="18" charset="0"/>
            </a:endParaRPr>
          </a:p>
        </p:txBody>
      </p:sp>
      <p:sp>
        <p:nvSpPr>
          <p:cNvPr id="88" name="Oval 251"/>
          <p:cNvSpPr>
            <a:spLocks noChangeArrowheads="1"/>
          </p:cNvSpPr>
          <p:nvPr/>
        </p:nvSpPr>
        <p:spPr bwMode="auto">
          <a:xfrm>
            <a:off x="786288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13</a:t>
            </a:r>
            <a:endParaRPr lang="en-GB" sz="5400">
              <a:latin typeface="Times New Roman" pitchFamily="18" charset="0"/>
              <a:cs typeface="Times New Roman" pitchFamily="18" charset="0"/>
            </a:endParaRPr>
          </a:p>
        </p:txBody>
      </p:sp>
      <p:sp>
        <p:nvSpPr>
          <p:cNvPr id="89" name="Oval 252"/>
          <p:cNvSpPr>
            <a:spLocks noChangeArrowheads="1"/>
          </p:cNvSpPr>
          <p:nvPr/>
        </p:nvSpPr>
        <p:spPr bwMode="auto">
          <a:xfrm>
            <a:off x="786288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12</a:t>
            </a:r>
            <a:endParaRPr lang="en-GB" sz="5400">
              <a:latin typeface="Times New Roman" pitchFamily="18" charset="0"/>
              <a:cs typeface="Times New Roman" pitchFamily="18" charset="0"/>
            </a:endParaRPr>
          </a:p>
        </p:txBody>
      </p:sp>
      <p:sp>
        <p:nvSpPr>
          <p:cNvPr id="90" name="Oval 253"/>
          <p:cNvSpPr>
            <a:spLocks noChangeArrowheads="1"/>
          </p:cNvSpPr>
          <p:nvPr/>
        </p:nvSpPr>
        <p:spPr bwMode="auto">
          <a:xfrm>
            <a:off x="786288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11</a:t>
            </a:r>
            <a:endParaRPr lang="en-GB" sz="5400">
              <a:latin typeface="Times New Roman" pitchFamily="18" charset="0"/>
              <a:cs typeface="Times New Roman" pitchFamily="18" charset="0"/>
            </a:endParaRPr>
          </a:p>
        </p:txBody>
      </p:sp>
      <p:sp>
        <p:nvSpPr>
          <p:cNvPr id="91" name="Oval 254"/>
          <p:cNvSpPr>
            <a:spLocks noChangeArrowheads="1"/>
          </p:cNvSpPr>
          <p:nvPr/>
        </p:nvSpPr>
        <p:spPr bwMode="auto">
          <a:xfrm>
            <a:off x="784383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10</a:t>
            </a:r>
            <a:endParaRPr lang="en-GB" sz="5400">
              <a:latin typeface="Times New Roman" pitchFamily="18" charset="0"/>
              <a:cs typeface="Times New Roman" pitchFamily="18" charset="0"/>
            </a:endParaRPr>
          </a:p>
        </p:txBody>
      </p:sp>
      <p:sp>
        <p:nvSpPr>
          <p:cNvPr id="92" name="Oval 255"/>
          <p:cNvSpPr>
            <a:spLocks noChangeArrowheads="1"/>
          </p:cNvSpPr>
          <p:nvPr/>
        </p:nvSpPr>
        <p:spPr bwMode="auto">
          <a:xfrm>
            <a:off x="786288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9</a:t>
            </a:r>
            <a:endParaRPr lang="en-GB" sz="5400">
              <a:latin typeface="Times New Roman" pitchFamily="18" charset="0"/>
              <a:cs typeface="Times New Roman" pitchFamily="18" charset="0"/>
            </a:endParaRPr>
          </a:p>
        </p:txBody>
      </p:sp>
      <p:sp>
        <p:nvSpPr>
          <p:cNvPr id="93" name="Oval 256"/>
          <p:cNvSpPr>
            <a:spLocks noChangeArrowheads="1"/>
          </p:cNvSpPr>
          <p:nvPr/>
        </p:nvSpPr>
        <p:spPr bwMode="auto">
          <a:xfrm>
            <a:off x="7862888" y="62230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8</a:t>
            </a:r>
            <a:endParaRPr lang="en-GB" sz="5400">
              <a:latin typeface="Times New Roman" pitchFamily="18" charset="0"/>
              <a:cs typeface="Times New Roman" pitchFamily="18" charset="0"/>
            </a:endParaRPr>
          </a:p>
        </p:txBody>
      </p:sp>
      <p:sp>
        <p:nvSpPr>
          <p:cNvPr id="94" name="Oval 257"/>
          <p:cNvSpPr>
            <a:spLocks noChangeArrowheads="1"/>
          </p:cNvSpPr>
          <p:nvPr/>
        </p:nvSpPr>
        <p:spPr bwMode="auto">
          <a:xfrm>
            <a:off x="784383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7</a:t>
            </a:r>
            <a:endParaRPr lang="en-GB" sz="5400">
              <a:latin typeface="Times New Roman" pitchFamily="18" charset="0"/>
              <a:cs typeface="Times New Roman" pitchFamily="18" charset="0"/>
            </a:endParaRPr>
          </a:p>
        </p:txBody>
      </p:sp>
      <p:sp>
        <p:nvSpPr>
          <p:cNvPr id="95" name="Oval 258"/>
          <p:cNvSpPr>
            <a:spLocks noChangeArrowheads="1"/>
          </p:cNvSpPr>
          <p:nvPr/>
        </p:nvSpPr>
        <p:spPr bwMode="auto">
          <a:xfrm>
            <a:off x="7862888" y="62230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6</a:t>
            </a:r>
            <a:endParaRPr lang="en-GB" sz="5400">
              <a:latin typeface="Times New Roman" pitchFamily="18" charset="0"/>
              <a:cs typeface="Times New Roman" pitchFamily="18" charset="0"/>
            </a:endParaRPr>
          </a:p>
        </p:txBody>
      </p:sp>
      <p:sp>
        <p:nvSpPr>
          <p:cNvPr id="96" name="Oval 259"/>
          <p:cNvSpPr>
            <a:spLocks noChangeArrowheads="1"/>
          </p:cNvSpPr>
          <p:nvPr/>
        </p:nvSpPr>
        <p:spPr bwMode="auto">
          <a:xfrm>
            <a:off x="7862888" y="62230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5</a:t>
            </a:r>
            <a:endParaRPr lang="en-GB" sz="5400">
              <a:latin typeface="Times New Roman" pitchFamily="18" charset="0"/>
              <a:cs typeface="Times New Roman" pitchFamily="18" charset="0"/>
            </a:endParaRPr>
          </a:p>
        </p:txBody>
      </p:sp>
      <p:sp>
        <p:nvSpPr>
          <p:cNvPr id="97" name="Oval 260"/>
          <p:cNvSpPr>
            <a:spLocks noChangeArrowheads="1"/>
          </p:cNvSpPr>
          <p:nvPr/>
        </p:nvSpPr>
        <p:spPr bwMode="auto">
          <a:xfrm>
            <a:off x="7862888" y="62230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4</a:t>
            </a:r>
            <a:endParaRPr lang="en-GB" sz="5400">
              <a:latin typeface="Times New Roman" pitchFamily="18" charset="0"/>
              <a:cs typeface="Times New Roman" pitchFamily="18" charset="0"/>
            </a:endParaRPr>
          </a:p>
        </p:txBody>
      </p:sp>
      <p:sp>
        <p:nvSpPr>
          <p:cNvPr id="98" name="Oval 261"/>
          <p:cNvSpPr>
            <a:spLocks noChangeArrowheads="1"/>
          </p:cNvSpPr>
          <p:nvPr/>
        </p:nvSpPr>
        <p:spPr bwMode="auto">
          <a:xfrm>
            <a:off x="7862888" y="62230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3</a:t>
            </a:r>
            <a:endParaRPr lang="en-GB" sz="5400">
              <a:latin typeface="Times New Roman" pitchFamily="18" charset="0"/>
              <a:cs typeface="Times New Roman" pitchFamily="18" charset="0"/>
            </a:endParaRPr>
          </a:p>
        </p:txBody>
      </p:sp>
      <p:sp>
        <p:nvSpPr>
          <p:cNvPr id="99" name="Oval 262"/>
          <p:cNvSpPr>
            <a:spLocks noChangeArrowheads="1"/>
          </p:cNvSpPr>
          <p:nvPr/>
        </p:nvSpPr>
        <p:spPr bwMode="auto">
          <a:xfrm>
            <a:off x="7862888" y="62230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a:t>
            </a:r>
            <a:endParaRPr lang="en-GB" sz="5400">
              <a:latin typeface="Times New Roman" pitchFamily="18" charset="0"/>
              <a:cs typeface="Times New Roman" pitchFamily="18" charset="0"/>
            </a:endParaRPr>
          </a:p>
        </p:txBody>
      </p:sp>
      <p:sp>
        <p:nvSpPr>
          <p:cNvPr id="100" name="Oval 263"/>
          <p:cNvSpPr>
            <a:spLocks noChangeArrowheads="1"/>
          </p:cNvSpPr>
          <p:nvPr/>
        </p:nvSpPr>
        <p:spPr bwMode="auto">
          <a:xfrm>
            <a:off x="7862888" y="62230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a:t>
            </a:r>
            <a:endParaRPr lang="en-GB" sz="5400">
              <a:latin typeface="Times New Roman" pitchFamily="18" charset="0"/>
              <a:cs typeface="Times New Roman" pitchFamily="18" charset="0"/>
            </a:endParaRPr>
          </a:p>
        </p:txBody>
      </p:sp>
      <p:sp>
        <p:nvSpPr>
          <p:cNvPr id="101" name="Oval 264"/>
          <p:cNvSpPr>
            <a:spLocks noChangeArrowheads="1"/>
          </p:cNvSpPr>
          <p:nvPr/>
        </p:nvSpPr>
        <p:spPr bwMode="auto">
          <a:xfrm>
            <a:off x="7786688" y="555625"/>
            <a:ext cx="1143000" cy="1108075"/>
          </a:xfrm>
          <a:prstGeom prst="ellipse">
            <a:avLst/>
          </a:prstGeom>
          <a:solidFill>
            <a:srgbClr val="FFFF00"/>
          </a:solidFill>
          <a:ln>
            <a:solidFill>
              <a:srgbClr val="00B050"/>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auto">
              <a:spcBef>
                <a:spcPts val="0"/>
              </a:spcBef>
              <a:spcAft>
                <a:spcPts val="0"/>
              </a:spcAft>
              <a:defRPr/>
            </a:pPr>
            <a:r>
              <a:rPr lang="en-GB" sz="2400" b="1" dirty="0" err="1">
                <a:solidFill>
                  <a:srgbClr val="CC0000"/>
                </a:solidFill>
                <a:latin typeface="Times New Roman" pitchFamily="18" charset="0"/>
                <a:cs typeface="Times New Roman" pitchFamily="18" charset="0"/>
              </a:rPr>
              <a:t>Hết</a:t>
            </a:r>
            <a:r>
              <a:rPr lang="en-GB" sz="2400" b="1" dirty="0">
                <a:solidFill>
                  <a:srgbClr val="CC0000"/>
                </a:solidFill>
                <a:latin typeface="Times New Roman" pitchFamily="18" charset="0"/>
                <a:cs typeface="Times New Roman" pitchFamily="18" charset="0"/>
              </a:rPr>
              <a:t> </a:t>
            </a:r>
            <a:r>
              <a:rPr lang="en-GB" sz="2400" b="1" dirty="0" err="1">
                <a:solidFill>
                  <a:srgbClr val="CC0000"/>
                </a:solidFill>
                <a:latin typeface="Times New Roman" pitchFamily="18" charset="0"/>
                <a:cs typeface="Times New Roman" pitchFamily="18" charset="0"/>
              </a:rPr>
              <a:t>giờ</a:t>
            </a:r>
            <a:endParaRPr lang="en-GB" sz="2400" b="1" dirty="0">
              <a:solidFill>
                <a:srgbClr val="CC0000"/>
              </a:solidFill>
              <a:latin typeface="Times New Roman" pitchFamily="18" charset="0"/>
              <a:cs typeface="Times New Roman" pitchFamily="18" charset="0"/>
            </a:endParaRPr>
          </a:p>
        </p:txBody>
      </p:sp>
      <p:sp>
        <p:nvSpPr>
          <p:cNvPr id="25637" name="AutoShape 78"/>
          <p:cNvSpPr>
            <a:spLocks noChangeArrowheads="1"/>
          </p:cNvSpPr>
          <p:nvPr/>
        </p:nvSpPr>
        <p:spPr bwMode="auto">
          <a:xfrm>
            <a:off x="1600200" y="228600"/>
            <a:ext cx="5943600" cy="1676400"/>
          </a:xfrm>
          <a:prstGeom prst="roundRect">
            <a:avLst>
              <a:gd name="adj" fmla="val 16667"/>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2800">
                <a:solidFill>
                  <a:srgbClr val="0000FF"/>
                </a:solidFill>
                <a:latin typeface="Times New Roman" pitchFamily="18" charset="0"/>
                <a:cs typeface="Times New Roman" pitchFamily="18" charset="0"/>
              </a:rPr>
              <a:t>Quần áo được làm từ len lông cừu, tơ </a:t>
            </a:r>
          </a:p>
          <a:p>
            <a:r>
              <a:rPr lang="en-US" sz="2800">
                <a:solidFill>
                  <a:srgbClr val="0000FF"/>
                </a:solidFill>
                <a:latin typeface="Times New Roman" pitchFamily="18" charset="0"/>
                <a:cs typeface="Times New Roman" pitchFamily="18" charset="0"/>
              </a:rPr>
              <a:t>tằm sẽ bền và lâu hỏng nếu ta giặt bằng</a:t>
            </a:r>
          </a:p>
          <a:p>
            <a:r>
              <a:rPr lang="en-US" sz="2800">
                <a:solidFill>
                  <a:srgbClr val="0000FF"/>
                </a:solidFill>
                <a:latin typeface="Times New Roman" pitchFamily="18" charset="0"/>
                <a:cs typeface="Times New Roman" pitchFamily="18" charset="0"/>
              </a:rPr>
              <a:t> loại xà phòng có độ kiềm thấp (như dầu </a:t>
            </a:r>
          </a:p>
          <a:p>
            <a:r>
              <a:rPr lang="en-US" sz="2800">
                <a:solidFill>
                  <a:srgbClr val="0000FF"/>
                </a:solidFill>
                <a:latin typeface="Times New Roman" pitchFamily="18" charset="0"/>
                <a:cs typeface="Times New Roman" pitchFamily="18" charset="0"/>
              </a:rPr>
              <a:t>gội, sửa tắm) vì các chất liệu trên đều:</a:t>
            </a:r>
          </a:p>
        </p:txBody>
      </p:sp>
      <p:sp>
        <p:nvSpPr>
          <p:cNvPr id="34" name="WordArt 111"/>
          <p:cNvSpPr>
            <a:spLocks noChangeArrowheads="1" noChangeShapeType="1" noTextEdit="1"/>
          </p:cNvSpPr>
          <p:nvPr/>
        </p:nvSpPr>
        <p:spPr bwMode="auto">
          <a:xfrm>
            <a:off x="533400" y="685800"/>
            <a:ext cx="852488" cy="381000"/>
          </a:xfrm>
          <a:prstGeom prst="rect">
            <a:avLst/>
          </a:prstGeom>
        </p:spPr>
        <p:txBody>
          <a:bodyPr wrap="none" fromWordArt="1">
            <a:prstTxWarp prst="textPlain">
              <a:avLst>
                <a:gd name="adj" fmla="val 50000"/>
              </a:avLst>
            </a:prstTxWarp>
          </a:bodyPr>
          <a:lstStyle/>
          <a:p>
            <a:pPr algn="ctr"/>
            <a:r>
              <a:rPr lang="en-US" sz="4000" b="1" kern="10">
                <a:ln w="17780">
                  <a:solidFill>
                    <a:srgbClr val="000000"/>
                  </a:solidFill>
                  <a:miter lim="800000"/>
                  <a:headEnd/>
                  <a:tailEnd/>
                </a:ln>
                <a:solidFill>
                  <a:srgbClr val="FF0000"/>
                </a:solidFill>
                <a:effectLst>
                  <a:outerShdw algn="tl" rotWithShape="0">
                    <a:srgbClr val="000000"/>
                  </a:outerShdw>
                </a:effectLst>
                <a:latin typeface="Times New Roman"/>
                <a:cs typeface="Times New Roman"/>
              </a:rPr>
              <a:t>Câu 4</a:t>
            </a:r>
          </a:p>
        </p:txBody>
      </p:sp>
      <p:sp>
        <p:nvSpPr>
          <p:cNvPr id="3" name="Rectangle 2"/>
          <p:cNvSpPr/>
          <p:nvPr/>
        </p:nvSpPr>
        <p:spPr>
          <a:xfrm>
            <a:off x="796925" y="2133600"/>
            <a:ext cx="1263650" cy="4572000"/>
          </a:xfrm>
          <a:prstGeom prst="rect">
            <a:avLst/>
          </a:prstGeom>
          <a:solidFill>
            <a:srgbClr val="000000">
              <a:alpha val="25882"/>
            </a:srgbClr>
          </a:solidFill>
          <a:ln w="38100">
            <a:solidFill>
              <a:schemeClr val="accent1"/>
            </a:solidFill>
          </a:ln>
        </p:spPr>
        <p:style>
          <a:lnRef idx="1">
            <a:schemeClr val="accent1"/>
          </a:lnRef>
          <a:fillRef idx="2">
            <a:schemeClr val="accent1"/>
          </a:fillRef>
          <a:effectRef idx="1">
            <a:schemeClr val="accent1"/>
          </a:effectRef>
          <a:fontRef idx="minor">
            <a:schemeClr val="dk1"/>
          </a:fontRef>
        </p:style>
        <p:txBody>
          <a:bodyPr anchor="ctr"/>
          <a:lstStyle/>
          <a:p>
            <a:pPr algn="ctr" eaLnBrk="0" hangingPunct="0">
              <a:defRPr/>
            </a:pPr>
            <a:endParaRPr lang="en-US" sz="1800">
              <a:latin typeface="Times New Roman" pitchFamily="18" charset="0"/>
              <a:cs typeface="Times New Roman" pitchFamily="18" charset="0"/>
            </a:endParaRPr>
          </a:p>
        </p:txBody>
      </p:sp>
      <p:grpSp>
        <p:nvGrpSpPr>
          <p:cNvPr id="9" name="Group 51"/>
          <p:cNvGrpSpPr>
            <a:grpSpLocks/>
          </p:cNvGrpSpPr>
          <p:nvPr/>
        </p:nvGrpSpPr>
        <p:grpSpPr bwMode="auto">
          <a:xfrm>
            <a:off x="965200" y="2209800"/>
            <a:ext cx="7874000" cy="914400"/>
            <a:chOff x="943087" y="1989136"/>
            <a:chExt cx="7645101" cy="914400"/>
          </a:xfrm>
        </p:grpSpPr>
        <p:sp>
          <p:nvSpPr>
            <p:cNvPr id="10" name="Hexagon 9"/>
            <p:cNvSpPr/>
            <p:nvPr/>
          </p:nvSpPr>
          <p:spPr>
            <a:xfrm>
              <a:off x="943087" y="2141536"/>
              <a:ext cx="884735" cy="762000"/>
            </a:xfrm>
            <a:prstGeom prst="hexagon">
              <a:avLst/>
            </a:prstGeom>
          </p:spPr>
          <p:style>
            <a:lnRef idx="2">
              <a:schemeClr val="dk1"/>
            </a:lnRef>
            <a:fillRef idx="1">
              <a:schemeClr val="lt1"/>
            </a:fillRef>
            <a:effectRef idx="0">
              <a:schemeClr val="dk1"/>
            </a:effectRef>
            <a:fontRef idx="minor">
              <a:schemeClr val="dk1"/>
            </a:fontRef>
          </p:style>
          <p:txBody>
            <a:bodyPr anchor="ctr"/>
            <a:lstStyle/>
            <a:p>
              <a:pPr algn="ctr" eaLnBrk="0" hangingPunct="0">
                <a:defRPr/>
              </a:pPr>
              <a:r>
                <a:rPr lang="en-US" sz="3600" b="1" dirty="0">
                  <a:solidFill>
                    <a:srgbClr val="FF0000"/>
                  </a:solidFill>
                  <a:latin typeface="Times New Roman" pitchFamily="18" charset="0"/>
                  <a:cs typeface="Times New Roman" pitchFamily="18" charset="0"/>
                </a:rPr>
                <a:t>A</a:t>
              </a:r>
            </a:p>
          </p:txBody>
        </p:sp>
        <p:sp>
          <p:nvSpPr>
            <p:cNvPr id="13" name="Snip Diagonal Corner Rectangle 12"/>
            <p:cNvSpPr/>
            <p:nvPr/>
          </p:nvSpPr>
          <p:spPr>
            <a:xfrm>
              <a:off x="2590792" y="2057399"/>
              <a:ext cx="5997396" cy="846137"/>
            </a:xfrm>
            <a:prstGeom prst="snip2DiagRect">
              <a:avLst/>
            </a:prstGeom>
            <a:ln>
              <a:solidFill>
                <a:srgbClr val="0000FF"/>
              </a:solidFill>
            </a:ln>
          </p:spPr>
          <p:style>
            <a:lnRef idx="1">
              <a:schemeClr val="accent4"/>
            </a:lnRef>
            <a:fillRef idx="2">
              <a:schemeClr val="accent4"/>
            </a:fillRef>
            <a:effectRef idx="1">
              <a:schemeClr val="accent4"/>
            </a:effectRef>
            <a:fontRef idx="minor">
              <a:schemeClr val="dk1"/>
            </a:fontRef>
          </p:style>
          <p:txBody>
            <a:bodyPr anchor="ctr"/>
            <a:lstStyle/>
            <a:p>
              <a:pPr>
                <a:defRPr/>
              </a:pP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chứa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nhóm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axit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bị</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phân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hủy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bằng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kiềm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mạnh</a:t>
              </a:r>
              <a:r>
                <a:rPr lang="en-US" sz="2800" b="1" dirty="0">
                  <a:latin typeface="Times New Roman" pitchFamily="18" charset="0"/>
                  <a:cs typeface="Times New Roman" pitchFamily="18" charset="0"/>
                </a:rPr>
                <a:t>.            </a:t>
              </a:r>
            </a:p>
          </p:txBody>
        </p:sp>
        <p:grpSp>
          <p:nvGrpSpPr>
            <p:cNvPr id="25677" name="Group 42"/>
            <p:cNvGrpSpPr>
              <a:grpSpLocks/>
            </p:cNvGrpSpPr>
            <p:nvPr/>
          </p:nvGrpSpPr>
          <p:grpSpPr bwMode="auto">
            <a:xfrm>
              <a:off x="1827007" y="1989136"/>
              <a:ext cx="851104" cy="611142"/>
              <a:chOff x="1827007" y="1989136"/>
              <a:chExt cx="851104" cy="611142"/>
            </a:xfrm>
          </p:grpSpPr>
          <p:sp>
            <p:nvSpPr>
              <p:cNvPr id="25678" name="Half Frame 29"/>
              <p:cNvSpPr>
                <a:spLocks noChangeArrowheads="1"/>
              </p:cNvSpPr>
              <p:nvPr/>
            </p:nvSpPr>
            <p:spPr bwMode="auto">
              <a:xfrm rot="10800000">
                <a:off x="1827290" y="2031999"/>
                <a:ext cx="790544" cy="519112"/>
              </a:xfrm>
              <a:custGeom>
                <a:avLst/>
                <a:gdLst>
                  <a:gd name="T0" fmla="*/ 746455 w 790544"/>
                  <a:gd name="T1" fmla="*/ 28951 h 519112"/>
                  <a:gd name="T2" fmla="*/ 33062 w 790544"/>
                  <a:gd name="T3" fmla="*/ 497401 h 519112"/>
                  <a:gd name="T4" fmla="*/ 0 w 790544"/>
                  <a:gd name="T5" fmla="*/ 259556 h 519112"/>
                  <a:gd name="T6" fmla="*/ 395272 w 790544"/>
                  <a:gd name="T7" fmla="*/ 0 h 519112"/>
                  <a:gd name="T8" fmla="*/ 0 60000 65536"/>
                  <a:gd name="T9" fmla="*/ 5898240 60000 65536"/>
                  <a:gd name="T10" fmla="*/ 11796480 60000 65536"/>
                  <a:gd name="T11" fmla="*/ 17694720 60000 65536"/>
                  <a:gd name="T12" fmla="*/ 0 w 790544"/>
                  <a:gd name="T13" fmla="*/ 0 h 519112"/>
                  <a:gd name="T14" fmla="*/ 790544 w 790544"/>
                  <a:gd name="T15" fmla="*/ 519112 h 519112"/>
                </a:gdLst>
                <a:ahLst/>
                <a:cxnLst>
                  <a:cxn ang="T8">
                    <a:pos x="T0" y="T1"/>
                  </a:cxn>
                  <a:cxn ang="T9">
                    <a:pos x="T2" y="T3"/>
                  </a:cxn>
                  <a:cxn ang="T10">
                    <a:pos x="T4" y="T5"/>
                  </a:cxn>
                  <a:cxn ang="T11">
                    <a:pos x="T6" y="T7"/>
                  </a:cxn>
                </a:cxnLst>
                <a:rect l="T12" t="T13" r="T14" b="T15"/>
                <a:pathLst>
                  <a:path w="790544" h="519112">
                    <a:moveTo>
                      <a:pt x="0" y="0"/>
                    </a:moveTo>
                    <a:lnTo>
                      <a:pt x="790544" y="0"/>
                    </a:lnTo>
                    <a:lnTo>
                      <a:pt x="702367" y="57902"/>
                    </a:lnTo>
                    <a:lnTo>
                      <a:pt x="66124" y="57902"/>
                    </a:lnTo>
                    <a:lnTo>
                      <a:pt x="66124" y="475691"/>
                    </a:lnTo>
                    <a:lnTo>
                      <a:pt x="0" y="519112"/>
                    </a:lnTo>
                    <a:close/>
                  </a:path>
                </a:pathLst>
              </a:custGeom>
              <a:solidFill>
                <a:srgbClr val="92D050"/>
              </a:solidFill>
              <a:ln w="12700" algn="ctr">
                <a:solidFill>
                  <a:srgbClr val="41719C"/>
                </a:solidFill>
                <a:miter lim="800000"/>
                <a:headEnd/>
                <a:tailEnd/>
              </a:ln>
            </p:spPr>
            <p:txBody>
              <a:bodyPr rot="10800000" anchor="ctr"/>
              <a:lstStyle/>
              <a:p>
                <a:pPr algn="ctr" eaLnBrk="0" hangingPunct="0"/>
                <a:endParaRPr lang="en-US" sz="1800">
                  <a:latin typeface="Times New Roman" pitchFamily="18" charset="0"/>
                  <a:cs typeface="Times New Roman" pitchFamily="18" charset="0"/>
                </a:endParaRPr>
              </a:p>
            </p:txBody>
          </p:sp>
          <p:sp>
            <p:nvSpPr>
              <p:cNvPr id="27" name="Oval 26"/>
              <p:cNvSpPr/>
              <p:nvPr/>
            </p:nvSpPr>
            <p:spPr>
              <a:xfrm>
                <a:off x="2525763" y="1989136"/>
                <a:ext cx="152394" cy="152400"/>
              </a:xfrm>
              <a:prstGeom prst="ellipse">
                <a:avLst/>
              </a:prstGeom>
              <a:solidFill>
                <a:schemeClr val="tx1"/>
              </a:solidFill>
            </p:spPr>
            <p:style>
              <a:lnRef idx="0">
                <a:schemeClr val="accent2"/>
              </a:lnRef>
              <a:fillRef idx="3">
                <a:schemeClr val="accent2"/>
              </a:fillRef>
              <a:effectRef idx="3">
                <a:schemeClr val="accent2"/>
              </a:effectRef>
              <a:fontRef idx="minor">
                <a:schemeClr val="lt1"/>
              </a:fontRef>
            </p:style>
            <p:txBody>
              <a:bodyPr anchor="ctr"/>
              <a:lstStyle/>
              <a:p>
                <a:pPr algn="ctr" eaLnBrk="0" hangingPunct="0">
                  <a:defRPr/>
                </a:pPr>
                <a:endParaRPr lang="en-US" sz="1800">
                  <a:latin typeface="Times New Roman" pitchFamily="18" charset="0"/>
                  <a:cs typeface="Times New Roman" pitchFamily="18" charset="0"/>
                </a:endParaRPr>
              </a:p>
            </p:txBody>
          </p:sp>
          <p:sp>
            <p:nvSpPr>
              <p:cNvPr id="24" name="Oval 23"/>
              <p:cNvSpPr/>
              <p:nvPr/>
            </p:nvSpPr>
            <p:spPr>
              <a:xfrm>
                <a:off x="1828877" y="2447924"/>
                <a:ext cx="152394" cy="152400"/>
              </a:xfrm>
              <a:prstGeom prst="ellipse">
                <a:avLst/>
              </a:prstGeom>
              <a:solidFill>
                <a:schemeClr val="tx1"/>
              </a:solidFill>
            </p:spPr>
            <p:style>
              <a:lnRef idx="0">
                <a:schemeClr val="accent2"/>
              </a:lnRef>
              <a:fillRef idx="3">
                <a:schemeClr val="accent2"/>
              </a:fillRef>
              <a:effectRef idx="3">
                <a:schemeClr val="accent2"/>
              </a:effectRef>
              <a:fontRef idx="minor">
                <a:schemeClr val="lt1"/>
              </a:fontRef>
            </p:style>
            <p:txBody>
              <a:bodyPr anchor="ctr"/>
              <a:lstStyle/>
              <a:p>
                <a:pPr algn="ctr" eaLnBrk="0" hangingPunct="0">
                  <a:defRPr/>
                </a:pPr>
                <a:endParaRPr lang="en-US" sz="1800">
                  <a:latin typeface="Times New Roman" pitchFamily="18" charset="0"/>
                  <a:cs typeface="Times New Roman" pitchFamily="18" charset="0"/>
                </a:endParaRPr>
              </a:p>
            </p:txBody>
          </p:sp>
        </p:grpSp>
      </p:grpSp>
      <p:grpSp>
        <p:nvGrpSpPr>
          <p:cNvPr id="12" name="Group 34"/>
          <p:cNvGrpSpPr>
            <a:grpSpLocks/>
          </p:cNvGrpSpPr>
          <p:nvPr/>
        </p:nvGrpSpPr>
        <p:grpSpPr bwMode="auto">
          <a:xfrm>
            <a:off x="965200" y="3352800"/>
            <a:ext cx="7874000" cy="914400"/>
            <a:chOff x="943087" y="1989136"/>
            <a:chExt cx="7645101" cy="914400"/>
          </a:xfrm>
        </p:grpSpPr>
        <p:sp>
          <p:nvSpPr>
            <p:cNvPr id="36" name="Hexagon 35">
              <a:hlinkClick r:id="rId4" action="ppaction://hlinkfile"/>
            </p:cNvPr>
            <p:cNvSpPr/>
            <p:nvPr/>
          </p:nvSpPr>
          <p:spPr>
            <a:xfrm>
              <a:off x="943087" y="2141536"/>
              <a:ext cx="884735" cy="762000"/>
            </a:xfrm>
            <a:prstGeom prst="hexagon">
              <a:avLst/>
            </a:prstGeom>
          </p:spPr>
          <p:style>
            <a:lnRef idx="2">
              <a:schemeClr val="dk1"/>
            </a:lnRef>
            <a:fillRef idx="1">
              <a:schemeClr val="lt1"/>
            </a:fillRef>
            <a:effectRef idx="0">
              <a:schemeClr val="dk1"/>
            </a:effectRef>
            <a:fontRef idx="minor">
              <a:schemeClr val="dk1"/>
            </a:fontRef>
          </p:style>
          <p:txBody>
            <a:bodyPr anchor="ctr"/>
            <a:lstStyle/>
            <a:p>
              <a:pPr algn="ctr" eaLnBrk="0" hangingPunct="0">
                <a:defRPr/>
              </a:pPr>
              <a:r>
                <a:rPr lang="en-US" sz="3600" b="1" dirty="0">
                  <a:solidFill>
                    <a:srgbClr val="FF0000"/>
                  </a:solidFill>
                  <a:latin typeface="Times New Roman" pitchFamily="18" charset="0"/>
                  <a:cs typeface="Times New Roman" pitchFamily="18" charset="0"/>
                </a:rPr>
                <a:t>B</a:t>
              </a:r>
            </a:p>
          </p:txBody>
        </p:sp>
        <p:sp>
          <p:nvSpPr>
            <p:cNvPr id="38" name="Snip Diagonal Corner Rectangle 37"/>
            <p:cNvSpPr/>
            <p:nvPr/>
          </p:nvSpPr>
          <p:spPr>
            <a:xfrm>
              <a:off x="2590792" y="2057399"/>
              <a:ext cx="5997396" cy="846137"/>
            </a:xfrm>
            <a:prstGeom prst="snip2DiagRect">
              <a:avLst/>
            </a:prstGeom>
            <a:ln>
              <a:solidFill>
                <a:srgbClr val="0000FF"/>
              </a:solidFill>
            </a:ln>
          </p:spPr>
          <p:style>
            <a:lnRef idx="1">
              <a:schemeClr val="accent4"/>
            </a:lnRef>
            <a:fillRef idx="2">
              <a:schemeClr val="accent4"/>
            </a:fillRef>
            <a:effectRef idx="1">
              <a:schemeClr val="accent4"/>
            </a:effectRef>
            <a:fontRef idx="minor">
              <a:schemeClr val="dk1"/>
            </a:fontRef>
          </p:style>
          <p:txBody>
            <a:bodyPr anchor="ctr"/>
            <a:lstStyle/>
            <a:p>
              <a:pPr eaLnBrk="0" hangingPunct="0">
                <a:spcBef>
                  <a:spcPct val="50000"/>
                </a:spcBef>
                <a:defRPr/>
              </a:pPr>
              <a:r>
                <a:rPr lang="en-US" sz="2800" b="1" dirty="0" err="1">
                  <a:latin typeface="Times New Roman" pitchFamily="18" charset="0"/>
                  <a:cs typeface="Times New Roman" pitchFamily="18" charset="0"/>
                </a:rPr>
                <a:t>Là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muối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kiềm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yếu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bị</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kiềm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mạnh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phá</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hủy</a:t>
              </a:r>
              <a:r>
                <a:rPr lang="en-US" sz="2800" b="1" dirty="0">
                  <a:latin typeface="Times New Roman" pitchFamily="18" charset="0"/>
                  <a:cs typeface="Times New Roman" pitchFamily="18" charset="0"/>
                </a:rPr>
                <a:t>.</a:t>
              </a:r>
              <a:endParaRPr lang="en-US" sz="2800" b="1" dirty="0">
                <a:solidFill>
                  <a:srgbClr val="000000"/>
                </a:solidFill>
                <a:latin typeface="Times New Roman" pitchFamily="18" charset="0"/>
                <a:cs typeface="Times New Roman" pitchFamily="18" charset="0"/>
              </a:endParaRPr>
            </a:p>
          </p:txBody>
        </p:sp>
        <p:grpSp>
          <p:nvGrpSpPr>
            <p:cNvPr id="25667" name="Group 42"/>
            <p:cNvGrpSpPr>
              <a:grpSpLocks/>
            </p:cNvGrpSpPr>
            <p:nvPr/>
          </p:nvGrpSpPr>
          <p:grpSpPr bwMode="auto">
            <a:xfrm>
              <a:off x="1827007" y="1989136"/>
              <a:ext cx="851104" cy="611142"/>
              <a:chOff x="1827007" y="1989136"/>
              <a:chExt cx="851104" cy="611142"/>
            </a:xfrm>
          </p:grpSpPr>
          <p:sp>
            <p:nvSpPr>
              <p:cNvPr id="25668" name="Half Frame 43"/>
              <p:cNvSpPr>
                <a:spLocks noChangeArrowheads="1"/>
              </p:cNvSpPr>
              <p:nvPr/>
            </p:nvSpPr>
            <p:spPr bwMode="auto">
              <a:xfrm rot="10800000">
                <a:off x="1827290" y="2031998"/>
                <a:ext cx="790544" cy="519113"/>
              </a:xfrm>
              <a:custGeom>
                <a:avLst/>
                <a:gdLst>
                  <a:gd name="T0" fmla="*/ 746455 w 790544"/>
                  <a:gd name="T1" fmla="*/ 28951 h 519113"/>
                  <a:gd name="T2" fmla="*/ 33062 w 790544"/>
                  <a:gd name="T3" fmla="*/ 497402 h 519113"/>
                  <a:gd name="T4" fmla="*/ 0 w 790544"/>
                  <a:gd name="T5" fmla="*/ 259557 h 519113"/>
                  <a:gd name="T6" fmla="*/ 395272 w 790544"/>
                  <a:gd name="T7" fmla="*/ 0 h 519113"/>
                  <a:gd name="T8" fmla="*/ 0 60000 65536"/>
                  <a:gd name="T9" fmla="*/ 5898240 60000 65536"/>
                  <a:gd name="T10" fmla="*/ 11796480 60000 65536"/>
                  <a:gd name="T11" fmla="*/ 17694720 60000 65536"/>
                  <a:gd name="T12" fmla="*/ 0 w 790544"/>
                  <a:gd name="T13" fmla="*/ 0 h 519113"/>
                  <a:gd name="T14" fmla="*/ 790544 w 790544"/>
                  <a:gd name="T15" fmla="*/ 519113 h 519113"/>
                </a:gdLst>
                <a:ahLst/>
                <a:cxnLst>
                  <a:cxn ang="T8">
                    <a:pos x="T0" y="T1"/>
                  </a:cxn>
                  <a:cxn ang="T9">
                    <a:pos x="T2" y="T3"/>
                  </a:cxn>
                  <a:cxn ang="T10">
                    <a:pos x="T4" y="T5"/>
                  </a:cxn>
                  <a:cxn ang="T11">
                    <a:pos x="T6" y="T7"/>
                  </a:cxn>
                </a:cxnLst>
                <a:rect l="T12" t="T13" r="T14" b="T15"/>
                <a:pathLst>
                  <a:path w="790544" h="519113">
                    <a:moveTo>
                      <a:pt x="0" y="0"/>
                    </a:moveTo>
                    <a:lnTo>
                      <a:pt x="790544" y="0"/>
                    </a:lnTo>
                    <a:lnTo>
                      <a:pt x="702367" y="57902"/>
                    </a:lnTo>
                    <a:lnTo>
                      <a:pt x="66125" y="57902"/>
                    </a:lnTo>
                    <a:lnTo>
                      <a:pt x="66125" y="475692"/>
                    </a:lnTo>
                    <a:lnTo>
                      <a:pt x="0" y="519113"/>
                    </a:lnTo>
                    <a:close/>
                  </a:path>
                </a:pathLst>
              </a:custGeom>
              <a:solidFill>
                <a:srgbClr val="92D050"/>
              </a:solidFill>
              <a:ln w="12700" algn="ctr">
                <a:solidFill>
                  <a:srgbClr val="41719C"/>
                </a:solidFill>
                <a:miter lim="800000"/>
                <a:headEnd/>
                <a:tailEnd/>
              </a:ln>
            </p:spPr>
            <p:txBody>
              <a:bodyPr rot="10800000" anchor="ctr"/>
              <a:lstStyle/>
              <a:p>
                <a:pPr algn="ctr" eaLnBrk="0" hangingPunct="0"/>
                <a:endParaRPr lang="en-US" sz="1800">
                  <a:latin typeface="Times New Roman" pitchFamily="18" charset="0"/>
                  <a:cs typeface="Times New Roman" pitchFamily="18" charset="0"/>
                </a:endParaRPr>
              </a:p>
            </p:txBody>
          </p:sp>
          <p:sp>
            <p:nvSpPr>
              <p:cNvPr id="45" name="Oval 44"/>
              <p:cNvSpPr/>
              <p:nvPr/>
            </p:nvSpPr>
            <p:spPr>
              <a:xfrm>
                <a:off x="2525763" y="1989136"/>
                <a:ext cx="152394" cy="152400"/>
              </a:xfrm>
              <a:prstGeom prst="ellipse">
                <a:avLst/>
              </a:prstGeom>
              <a:solidFill>
                <a:schemeClr val="tx1"/>
              </a:solidFill>
            </p:spPr>
            <p:style>
              <a:lnRef idx="0">
                <a:schemeClr val="accent2"/>
              </a:lnRef>
              <a:fillRef idx="3">
                <a:schemeClr val="accent2"/>
              </a:fillRef>
              <a:effectRef idx="3">
                <a:schemeClr val="accent2"/>
              </a:effectRef>
              <a:fontRef idx="minor">
                <a:schemeClr val="lt1"/>
              </a:fontRef>
            </p:style>
            <p:txBody>
              <a:bodyPr anchor="ctr"/>
              <a:lstStyle/>
              <a:p>
                <a:pPr algn="ctr" eaLnBrk="0" hangingPunct="0">
                  <a:defRPr/>
                </a:pPr>
                <a:endParaRPr lang="en-US" sz="1800">
                  <a:latin typeface="Times New Roman" pitchFamily="18" charset="0"/>
                  <a:cs typeface="Times New Roman" pitchFamily="18" charset="0"/>
                </a:endParaRPr>
              </a:p>
            </p:txBody>
          </p:sp>
          <p:sp>
            <p:nvSpPr>
              <p:cNvPr id="46" name="Oval 45"/>
              <p:cNvSpPr/>
              <p:nvPr/>
            </p:nvSpPr>
            <p:spPr>
              <a:xfrm>
                <a:off x="1828877" y="2447924"/>
                <a:ext cx="152394" cy="152400"/>
              </a:xfrm>
              <a:prstGeom prst="ellipse">
                <a:avLst/>
              </a:prstGeom>
              <a:solidFill>
                <a:schemeClr val="tx1"/>
              </a:solidFill>
            </p:spPr>
            <p:style>
              <a:lnRef idx="0">
                <a:schemeClr val="accent2"/>
              </a:lnRef>
              <a:fillRef idx="3">
                <a:schemeClr val="accent2"/>
              </a:fillRef>
              <a:effectRef idx="3">
                <a:schemeClr val="accent2"/>
              </a:effectRef>
              <a:fontRef idx="minor">
                <a:schemeClr val="lt1"/>
              </a:fontRef>
            </p:style>
            <p:txBody>
              <a:bodyPr anchor="ctr"/>
              <a:lstStyle/>
              <a:p>
                <a:pPr algn="ctr" eaLnBrk="0" hangingPunct="0">
                  <a:defRPr/>
                </a:pPr>
                <a:endParaRPr lang="en-US" sz="1800">
                  <a:latin typeface="Times New Roman" pitchFamily="18" charset="0"/>
                  <a:cs typeface="Times New Roman" pitchFamily="18" charset="0"/>
                </a:endParaRPr>
              </a:p>
            </p:txBody>
          </p:sp>
        </p:grpSp>
      </p:grpSp>
      <p:grpSp>
        <p:nvGrpSpPr>
          <p:cNvPr id="15" name="Group 46"/>
          <p:cNvGrpSpPr>
            <a:grpSpLocks/>
          </p:cNvGrpSpPr>
          <p:nvPr/>
        </p:nvGrpSpPr>
        <p:grpSpPr bwMode="auto">
          <a:xfrm>
            <a:off x="965200" y="4495800"/>
            <a:ext cx="7874000" cy="914400"/>
            <a:chOff x="943087" y="1989136"/>
            <a:chExt cx="7645101" cy="914400"/>
          </a:xfrm>
        </p:grpSpPr>
        <p:sp>
          <p:nvSpPr>
            <p:cNvPr id="48" name="Hexagon 47"/>
            <p:cNvSpPr/>
            <p:nvPr/>
          </p:nvSpPr>
          <p:spPr>
            <a:xfrm>
              <a:off x="943087" y="2141536"/>
              <a:ext cx="884735" cy="762000"/>
            </a:xfrm>
            <a:prstGeom prst="hexagon">
              <a:avLst/>
            </a:prstGeom>
          </p:spPr>
          <p:style>
            <a:lnRef idx="2">
              <a:schemeClr val="dk1"/>
            </a:lnRef>
            <a:fillRef idx="1">
              <a:schemeClr val="lt1"/>
            </a:fillRef>
            <a:effectRef idx="0">
              <a:schemeClr val="dk1"/>
            </a:effectRef>
            <a:fontRef idx="minor">
              <a:schemeClr val="dk1"/>
            </a:fontRef>
          </p:style>
          <p:txBody>
            <a:bodyPr anchor="ctr"/>
            <a:lstStyle/>
            <a:p>
              <a:pPr algn="ctr" eaLnBrk="0" hangingPunct="0">
                <a:defRPr/>
              </a:pPr>
              <a:r>
                <a:rPr lang="en-US" sz="3600" b="1" dirty="0">
                  <a:solidFill>
                    <a:srgbClr val="FF0000"/>
                  </a:solidFill>
                  <a:latin typeface="Times New Roman" pitchFamily="18" charset="0"/>
                  <a:cs typeface="Times New Roman" pitchFamily="18" charset="0"/>
                </a:rPr>
                <a:t>C</a:t>
              </a:r>
            </a:p>
          </p:txBody>
        </p:sp>
        <p:sp>
          <p:nvSpPr>
            <p:cNvPr id="49" name="Snip Diagonal Corner Rectangle 48"/>
            <p:cNvSpPr/>
            <p:nvPr/>
          </p:nvSpPr>
          <p:spPr>
            <a:xfrm>
              <a:off x="2590792" y="2057399"/>
              <a:ext cx="5997396" cy="846137"/>
            </a:xfrm>
            <a:prstGeom prst="snip2DiagRect">
              <a:avLst/>
            </a:prstGeom>
            <a:ln>
              <a:solidFill>
                <a:srgbClr val="0000FF"/>
              </a:solidFill>
            </a:ln>
          </p:spPr>
          <p:style>
            <a:lnRef idx="1">
              <a:schemeClr val="accent4"/>
            </a:lnRef>
            <a:fillRef idx="2">
              <a:schemeClr val="accent4"/>
            </a:fillRef>
            <a:effectRef idx="1">
              <a:schemeClr val="accent4"/>
            </a:effectRef>
            <a:fontRef idx="minor">
              <a:schemeClr val="dk1"/>
            </a:fontRef>
          </p:style>
          <p:txBody>
            <a:bodyPr anchor="ctr"/>
            <a:lstStyle/>
            <a:p>
              <a:pPr>
                <a:defRPr/>
              </a:pPr>
              <a:r>
                <a:rPr lang="en-US" sz="2800" b="1" dirty="0" err="1">
                  <a:latin typeface="Times New Roman" pitchFamily="18" charset="0"/>
                  <a:cs typeface="Times New Roman" pitchFamily="18" charset="0"/>
                </a:rPr>
                <a:t>Chứa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liên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kết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peptit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dễ</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bị</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thủy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phân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trong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môi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trường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kiềm</a:t>
              </a:r>
              <a:r>
                <a:rPr lang="en-US" sz="2800" b="1" dirty="0">
                  <a:latin typeface="Times New Roman" pitchFamily="18" charset="0"/>
                  <a:cs typeface="Times New Roman" pitchFamily="18" charset="0"/>
                </a:rPr>
                <a:t>.</a:t>
              </a:r>
              <a:r>
                <a:rPr lang="en-US" sz="2800" dirty="0">
                  <a:latin typeface="Times New Roman" pitchFamily="18" charset="0"/>
                  <a:cs typeface="Times New Roman" pitchFamily="18" charset="0"/>
                </a:rPr>
                <a:t> </a:t>
              </a:r>
              <a:r>
                <a:rPr lang="en-US" sz="2800" dirty="0"/>
                <a:t>               </a:t>
              </a:r>
            </a:p>
          </p:txBody>
        </p:sp>
        <p:grpSp>
          <p:nvGrpSpPr>
            <p:cNvPr id="25657" name="Group 49"/>
            <p:cNvGrpSpPr>
              <a:grpSpLocks/>
            </p:cNvGrpSpPr>
            <p:nvPr/>
          </p:nvGrpSpPr>
          <p:grpSpPr bwMode="auto">
            <a:xfrm>
              <a:off x="1827007" y="1989136"/>
              <a:ext cx="851104" cy="611142"/>
              <a:chOff x="1827007" y="1989136"/>
              <a:chExt cx="851104" cy="611142"/>
            </a:xfrm>
          </p:grpSpPr>
          <p:sp>
            <p:nvSpPr>
              <p:cNvPr id="25658" name="Half Frame 50"/>
              <p:cNvSpPr>
                <a:spLocks noChangeArrowheads="1"/>
              </p:cNvSpPr>
              <p:nvPr/>
            </p:nvSpPr>
            <p:spPr bwMode="auto">
              <a:xfrm rot="10800000">
                <a:off x="1827290" y="2031998"/>
                <a:ext cx="790544" cy="519113"/>
              </a:xfrm>
              <a:custGeom>
                <a:avLst/>
                <a:gdLst>
                  <a:gd name="T0" fmla="*/ 746455 w 790544"/>
                  <a:gd name="T1" fmla="*/ 28951 h 519113"/>
                  <a:gd name="T2" fmla="*/ 33062 w 790544"/>
                  <a:gd name="T3" fmla="*/ 497402 h 519113"/>
                  <a:gd name="T4" fmla="*/ 0 w 790544"/>
                  <a:gd name="T5" fmla="*/ 259557 h 519113"/>
                  <a:gd name="T6" fmla="*/ 395272 w 790544"/>
                  <a:gd name="T7" fmla="*/ 0 h 519113"/>
                  <a:gd name="T8" fmla="*/ 0 60000 65536"/>
                  <a:gd name="T9" fmla="*/ 5898240 60000 65536"/>
                  <a:gd name="T10" fmla="*/ 11796480 60000 65536"/>
                  <a:gd name="T11" fmla="*/ 17694720 60000 65536"/>
                  <a:gd name="T12" fmla="*/ 0 w 790544"/>
                  <a:gd name="T13" fmla="*/ 0 h 519113"/>
                  <a:gd name="T14" fmla="*/ 790544 w 790544"/>
                  <a:gd name="T15" fmla="*/ 519113 h 519113"/>
                </a:gdLst>
                <a:ahLst/>
                <a:cxnLst>
                  <a:cxn ang="T8">
                    <a:pos x="T0" y="T1"/>
                  </a:cxn>
                  <a:cxn ang="T9">
                    <a:pos x="T2" y="T3"/>
                  </a:cxn>
                  <a:cxn ang="T10">
                    <a:pos x="T4" y="T5"/>
                  </a:cxn>
                  <a:cxn ang="T11">
                    <a:pos x="T6" y="T7"/>
                  </a:cxn>
                </a:cxnLst>
                <a:rect l="T12" t="T13" r="T14" b="T15"/>
                <a:pathLst>
                  <a:path w="790544" h="519113">
                    <a:moveTo>
                      <a:pt x="0" y="0"/>
                    </a:moveTo>
                    <a:lnTo>
                      <a:pt x="790544" y="0"/>
                    </a:lnTo>
                    <a:lnTo>
                      <a:pt x="702367" y="57902"/>
                    </a:lnTo>
                    <a:lnTo>
                      <a:pt x="66125" y="57902"/>
                    </a:lnTo>
                    <a:lnTo>
                      <a:pt x="66125" y="475692"/>
                    </a:lnTo>
                    <a:lnTo>
                      <a:pt x="0" y="519113"/>
                    </a:lnTo>
                    <a:close/>
                  </a:path>
                </a:pathLst>
              </a:custGeom>
              <a:solidFill>
                <a:srgbClr val="92D050"/>
              </a:solidFill>
              <a:ln w="12700" algn="ctr">
                <a:solidFill>
                  <a:srgbClr val="41719C"/>
                </a:solidFill>
                <a:miter lim="800000"/>
                <a:headEnd/>
                <a:tailEnd/>
              </a:ln>
            </p:spPr>
            <p:txBody>
              <a:bodyPr rot="10800000" anchor="ctr"/>
              <a:lstStyle/>
              <a:p>
                <a:pPr algn="ctr" eaLnBrk="0" hangingPunct="0"/>
                <a:endParaRPr lang="en-US" sz="1800">
                  <a:latin typeface="Times New Roman" pitchFamily="18" charset="0"/>
                  <a:cs typeface="Times New Roman" pitchFamily="18" charset="0"/>
                </a:endParaRPr>
              </a:p>
            </p:txBody>
          </p:sp>
          <p:sp>
            <p:nvSpPr>
              <p:cNvPr id="53" name="Oval 52"/>
              <p:cNvSpPr/>
              <p:nvPr/>
            </p:nvSpPr>
            <p:spPr>
              <a:xfrm>
                <a:off x="2525763" y="1989136"/>
                <a:ext cx="152394" cy="152400"/>
              </a:xfrm>
              <a:prstGeom prst="ellipse">
                <a:avLst/>
              </a:prstGeom>
              <a:solidFill>
                <a:schemeClr val="tx1"/>
              </a:solidFill>
            </p:spPr>
            <p:style>
              <a:lnRef idx="0">
                <a:schemeClr val="accent2"/>
              </a:lnRef>
              <a:fillRef idx="3">
                <a:schemeClr val="accent2"/>
              </a:fillRef>
              <a:effectRef idx="3">
                <a:schemeClr val="accent2"/>
              </a:effectRef>
              <a:fontRef idx="minor">
                <a:schemeClr val="lt1"/>
              </a:fontRef>
            </p:style>
            <p:txBody>
              <a:bodyPr anchor="ctr"/>
              <a:lstStyle/>
              <a:p>
                <a:pPr algn="ctr" eaLnBrk="0" hangingPunct="0">
                  <a:defRPr/>
                </a:pPr>
                <a:endParaRPr lang="en-US" sz="1800">
                  <a:latin typeface="Times New Roman" pitchFamily="18" charset="0"/>
                  <a:cs typeface="Times New Roman" pitchFamily="18" charset="0"/>
                </a:endParaRPr>
              </a:p>
            </p:txBody>
          </p:sp>
          <p:sp>
            <p:nvSpPr>
              <p:cNvPr id="54" name="Oval 53"/>
              <p:cNvSpPr/>
              <p:nvPr/>
            </p:nvSpPr>
            <p:spPr>
              <a:xfrm>
                <a:off x="1828877" y="2447924"/>
                <a:ext cx="152394" cy="152400"/>
              </a:xfrm>
              <a:prstGeom prst="ellipse">
                <a:avLst/>
              </a:prstGeom>
              <a:solidFill>
                <a:schemeClr val="tx1"/>
              </a:solidFill>
            </p:spPr>
            <p:style>
              <a:lnRef idx="0">
                <a:schemeClr val="accent2"/>
              </a:lnRef>
              <a:fillRef idx="3">
                <a:schemeClr val="accent2"/>
              </a:fillRef>
              <a:effectRef idx="3">
                <a:schemeClr val="accent2"/>
              </a:effectRef>
              <a:fontRef idx="minor">
                <a:schemeClr val="lt1"/>
              </a:fontRef>
            </p:style>
            <p:txBody>
              <a:bodyPr anchor="ctr"/>
              <a:lstStyle/>
              <a:p>
                <a:pPr algn="ctr" eaLnBrk="0" hangingPunct="0">
                  <a:defRPr/>
                </a:pPr>
                <a:endParaRPr lang="en-US" sz="1800">
                  <a:latin typeface="Times New Roman" pitchFamily="18" charset="0"/>
                  <a:cs typeface="Times New Roman" pitchFamily="18" charset="0"/>
                </a:endParaRPr>
              </a:p>
            </p:txBody>
          </p:sp>
        </p:grpSp>
      </p:grpSp>
      <p:grpSp>
        <p:nvGrpSpPr>
          <p:cNvPr id="17" name="Group 54"/>
          <p:cNvGrpSpPr>
            <a:grpSpLocks/>
          </p:cNvGrpSpPr>
          <p:nvPr/>
        </p:nvGrpSpPr>
        <p:grpSpPr bwMode="auto">
          <a:xfrm>
            <a:off x="965200" y="5638800"/>
            <a:ext cx="7874000" cy="914400"/>
            <a:chOff x="943087" y="1989136"/>
            <a:chExt cx="7645101" cy="914400"/>
          </a:xfrm>
        </p:grpSpPr>
        <p:sp>
          <p:nvSpPr>
            <p:cNvPr id="57" name="Hexagon 56"/>
            <p:cNvSpPr/>
            <p:nvPr/>
          </p:nvSpPr>
          <p:spPr>
            <a:xfrm>
              <a:off x="943087" y="2141536"/>
              <a:ext cx="884735" cy="762000"/>
            </a:xfrm>
            <a:prstGeom prst="hexagon">
              <a:avLst/>
            </a:prstGeom>
          </p:spPr>
          <p:style>
            <a:lnRef idx="2">
              <a:schemeClr val="dk1"/>
            </a:lnRef>
            <a:fillRef idx="1">
              <a:schemeClr val="lt1"/>
            </a:fillRef>
            <a:effectRef idx="0">
              <a:schemeClr val="dk1"/>
            </a:effectRef>
            <a:fontRef idx="minor">
              <a:schemeClr val="dk1"/>
            </a:fontRef>
          </p:style>
          <p:txBody>
            <a:bodyPr anchor="ctr"/>
            <a:lstStyle/>
            <a:p>
              <a:pPr algn="ctr" eaLnBrk="0" hangingPunct="0">
                <a:defRPr/>
              </a:pPr>
              <a:r>
                <a:rPr lang="en-US" sz="3600" b="1" dirty="0">
                  <a:solidFill>
                    <a:srgbClr val="FF0000"/>
                  </a:solidFill>
                  <a:latin typeface="Times New Roman" pitchFamily="18" charset="0"/>
                  <a:cs typeface="Times New Roman" pitchFamily="18" charset="0"/>
                </a:rPr>
                <a:t>D</a:t>
              </a:r>
            </a:p>
          </p:txBody>
        </p:sp>
        <p:sp>
          <p:nvSpPr>
            <p:cNvPr id="2" name="Snip Diagonal Corner Rectangle 61"/>
            <p:cNvSpPr/>
            <p:nvPr/>
          </p:nvSpPr>
          <p:spPr>
            <a:xfrm>
              <a:off x="2590792" y="2057399"/>
              <a:ext cx="5997396" cy="846137"/>
            </a:xfrm>
            <a:prstGeom prst="snip2DiagRect">
              <a:avLst/>
            </a:prstGeom>
            <a:ln>
              <a:solidFill>
                <a:srgbClr val="0000FF"/>
              </a:solidFill>
            </a:ln>
          </p:spPr>
          <p:style>
            <a:lnRef idx="1">
              <a:schemeClr val="accent4"/>
            </a:lnRef>
            <a:fillRef idx="2">
              <a:schemeClr val="accent4"/>
            </a:fillRef>
            <a:effectRef idx="1">
              <a:schemeClr val="accent4"/>
            </a:effectRef>
            <a:fontRef idx="minor">
              <a:schemeClr val="dk1"/>
            </a:fontRef>
          </p:style>
          <p:txBody>
            <a:bodyPr anchor="ctr"/>
            <a:lstStyle/>
            <a:p>
              <a:pPr eaLnBrk="0" hangingPunct="0">
                <a:spcBef>
                  <a:spcPct val="50000"/>
                </a:spcBef>
                <a:defRPr/>
              </a:pPr>
              <a:r>
                <a:rPr lang="en-US" sz="2800" b="1" dirty="0">
                  <a:latin typeface="Times New Roman" pitchFamily="18" charset="0"/>
                  <a:cs typeface="Times New Roman" pitchFamily="18" charset="0"/>
                </a:rPr>
                <a:t>Kém bền nhiệt</a:t>
              </a:r>
              <a:endParaRPr lang="en-US" sz="2800" b="1" dirty="0">
                <a:solidFill>
                  <a:schemeClr val="tx1"/>
                </a:solidFill>
                <a:latin typeface="Times New Roman" pitchFamily="18" charset="0"/>
                <a:cs typeface="Times New Roman" pitchFamily="18" charset="0"/>
              </a:endParaRPr>
            </a:p>
          </p:txBody>
        </p:sp>
        <p:grpSp>
          <p:nvGrpSpPr>
            <p:cNvPr id="25647" name="Group 62"/>
            <p:cNvGrpSpPr>
              <a:grpSpLocks/>
            </p:cNvGrpSpPr>
            <p:nvPr/>
          </p:nvGrpSpPr>
          <p:grpSpPr bwMode="auto">
            <a:xfrm>
              <a:off x="1827007" y="1989136"/>
              <a:ext cx="851104" cy="611142"/>
              <a:chOff x="1827007" y="1989136"/>
              <a:chExt cx="851104" cy="611142"/>
            </a:xfrm>
          </p:grpSpPr>
          <p:sp>
            <p:nvSpPr>
              <p:cNvPr id="25648" name="Half Frame 63"/>
              <p:cNvSpPr>
                <a:spLocks noChangeArrowheads="1"/>
              </p:cNvSpPr>
              <p:nvPr/>
            </p:nvSpPr>
            <p:spPr bwMode="auto">
              <a:xfrm rot="10800000">
                <a:off x="1827290" y="2031999"/>
                <a:ext cx="790544" cy="519112"/>
              </a:xfrm>
              <a:custGeom>
                <a:avLst/>
                <a:gdLst>
                  <a:gd name="T0" fmla="*/ 746455 w 790544"/>
                  <a:gd name="T1" fmla="*/ 28951 h 519112"/>
                  <a:gd name="T2" fmla="*/ 33062 w 790544"/>
                  <a:gd name="T3" fmla="*/ 497401 h 519112"/>
                  <a:gd name="T4" fmla="*/ 0 w 790544"/>
                  <a:gd name="T5" fmla="*/ 259556 h 519112"/>
                  <a:gd name="T6" fmla="*/ 395272 w 790544"/>
                  <a:gd name="T7" fmla="*/ 0 h 519112"/>
                  <a:gd name="T8" fmla="*/ 0 60000 65536"/>
                  <a:gd name="T9" fmla="*/ 5898240 60000 65536"/>
                  <a:gd name="T10" fmla="*/ 11796480 60000 65536"/>
                  <a:gd name="T11" fmla="*/ 17694720 60000 65536"/>
                  <a:gd name="T12" fmla="*/ 0 w 790544"/>
                  <a:gd name="T13" fmla="*/ 0 h 519112"/>
                  <a:gd name="T14" fmla="*/ 790544 w 790544"/>
                  <a:gd name="T15" fmla="*/ 519112 h 519112"/>
                </a:gdLst>
                <a:ahLst/>
                <a:cxnLst>
                  <a:cxn ang="T8">
                    <a:pos x="T0" y="T1"/>
                  </a:cxn>
                  <a:cxn ang="T9">
                    <a:pos x="T2" y="T3"/>
                  </a:cxn>
                  <a:cxn ang="T10">
                    <a:pos x="T4" y="T5"/>
                  </a:cxn>
                  <a:cxn ang="T11">
                    <a:pos x="T6" y="T7"/>
                  </a:cxn>
                </a:cxnLst>
                <a:rect l="T12" t="T13" r="T14" b="T15"/>
                <a:pathLst>
                  <a:path w="790544" h="519112">
                    <a:moveTo>
                      <a:pt x="0" y="0"/>
                    </a:moveTo>
                    <a:lnTo>
                      <a:pt x="790544" y="0"/>
                    </a:lnTo>
                    <a:lnTo>
                      <a:pt x="702367" y="57902"/>
                    </a:lnTo>
                    <a:lnTo>
                      <a:pt x="66124" y="57902"/>
                    </a:lnTo>
                    <a:lnTo>
                      <a:pt x="66124" y="475691"/>
                    </a:lnTo>
                    <a:lnTo>
                      <a:pt x="0" y="519112"/>
                    </a:lnTo>
                    <a:close/>
                  </a:path>
                </a:pathLst>
              </a:custGeom>
              <a:solidFill>
                <a:srgbClr val="92D050"/>
              </a:solidFill>
              <a:ln w="12700" algn="ctr">
                <a:solidFill>
                  <a:srgbClr val="41719C"/>
                </a:solidFill>
                <a:miter lim="800000"/>
                <a:headEnd/>
                <a:tailEnd/>
              </a:ln>
            </p:spPr>
            <p:txBody>
              <a:bodyPr rot="10800000" anchor="ctr"/>
              <a:lstStyle/>
              <a:p>
                <a:pPr algn="ctr" eaLnBrk="0" hangingPunct="0"/>
                <a:endParaRPr lang="en-US" sz="1800">
                  <a:latin typeface="Times New Roman" pitchFamily="18" charset="0"/>
                  <a:cs typeface="Times New Roman" pitchFamily="18" charset="0"/>
                </a:endParaRPr>
              </a:p>
            </p:txBody>
          </p:sp>
          <p:sp>
            <p:nvSpPr>
              <p:cNvPr id="6" name="Oval 64"/>
              <p:cNvSpPr/>
              <p:nvPr/>
            </p:nvSpPr>
            <p:spPr>
              <a:xfrm>
                <a:off x="2525763" y="1989136"/>
                <a:ext cx="152394" cy="152400"/>
              </a:xfrm>
              <a:prstGeom prst="ellipse">
                <a:avLst/>
              </a:prstGeom>
              <a:solidFill>
                <a:schemeClr val="tx1"/>
              </a:solidFill>
            </p:spPr>
            <p:style>
              <a:lnRef idx="0">
                <a:schemeClr val="accent2"/>
              </a:lnRef>
              <a:fillRef idx="3">
                <a:schemeClr val="accent2"/>
              </a:fillRef>
              <a:effectRef idx="3">
                <a:schemeClr val="accent2"/>
              </a:effectRef>
              <a:fontRef idx="minor">
                <a:schemeClr val="lt1"/>
              </a:fontRef>
            </p:style>
            <p:txBody>
              <a:bodyPr anchor="ctr"/>
              <a:lstStyle/>
              <a:p>
                <a:pPr algn="ctr" eaLnBrk="0" hangingPunct="0">
                  <a:defRPr/>
                </a:pPr>
                <a:endParaRPr lang="en-US" sz="1800">
                  <a:latin typeface="Times New Roman" pitchFamily="18" charset="0"/>
                  <a:cs typeface="Times New Roman" pitchFamily="18" charset="0"/>
                </a:endParaRPr>
              </a:p>
            </p:txBody>
          </p:sp>
          <p:sp>
            <p:nvSpPr>
              <p:cNvPr id="7" name="Oval 65"/>
              <p:cNvSpPr/>
              <p:nvPr/>
            </p:nvSpPr>
            <p:spPr>
              <a:xfrm>
                <a:off x="1828877" y="2447924"/>
                <a:ext cx="152394" cy="152400"/>
              </a:xfrm>
              <a:prstGeom prst="ellipse">
                <a:avLst/>
              </a:prstGeom>
              <a:solidFill>
                <a:schemeClr val="tx1"/>
              </a:solidFill>
            </p:spPr>
            <p:style>
              <a:lnRef idx="0">
                <a:schemeClr val="accent2"/>
              </a:lnRef>
              <a:fillRef idx="3">
                <a:schemeClr val="accent2"/>
              </a:fillRef>
              <a:effectRef idx="3">
                <a:schemeClr val="accent2"/>
              </a:effectRef>
              <a:fontRef idx="minor">
                <a:schemeClr val="lt1"/>
              </a:fontRef>
            </p:style>
            <p:txBody>
              <a:bodyPr anchor="ctr"/>
              <a:lstStyle/>
              <a:p>
                <a:pPr algn="ctr" eaLnBrk="0" hangingPunct="0">
                  <a:defRPr/>
                </a:pPr>
                <a:endParaRPr lang="en-US" sz="1800">
                  <a:latin typeface="Times New Roman" pitchFamily="18" charset="0"/>
                  <a:cs typeface="Times New Roman" pitchFamily="18" charset="0"/>
                </a:endParaRPr>
              </a:p>
            </p:txBody>
          </p:sp>
        </p:grpSp>
      </p:grpSp>
      <p:sp>
        <p:nvSpPr>
          <p:cNvPr id="4" name="Rectangle 3"/>
          <p:cNvSpPr/>
          <p:nvPr/>
        </p:nvSpPr>
        <p:spPr>
          <a:xfrm>
            <a:off x="2736850" y="4635500"/>
            <a:ext cx="6102350" cy="774700"/>
          </a:xfrm>
          <a:prstGeom prst="rect">
            <a:avLst/>
          </a:prstGeom>
          <a:solidFill>
            <a:srgbClr val="FD5533">
              <a:alpha val="56078"/>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8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circle(in)">
                                      <p:cBhvr>
                                        <p:cTn id="7" dur="2000"/>
                                        <p:tgtEl>
                                          <p:spTgt spid="34"/>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2000"/>
                                        <p:tgtEl>
                                          <p:spTgt spid="33"/>
                                        </p:tgtEl>
                                      </p:cBhvr>
                                    </p:animEffect>
                                  </p:childTnLst>
                                </p:cTn>
                              </p:par>
                              <p:par>
                                <p:cTn id="11" presetID="8" presetClass="emph" presetSubtype="0" repeatCount="indefinite" fill="hold" grpId="1" nodeType="withEffect">
                                  <p:stCondLst>
                                    <p:cond delay="500"/>
                                  </p:stCondLst>
                                  <p:childTnLst>
                                    <p:animRot by="21600000">
                                      <p:cBhvr>
                                        <p:cTn id="12" dur="1500" fill="hold"/>
                                        <p:tgtEl>
                                          <p:spTgt spid="33"/>
                                        </p:tgtEl>
                                        <p:attrNameLst>
                                          <p:attrName>r</p:attrName>
                                        </p:attrNameLst>
                                      </p:cBhvr>
                                    </p:animRot>
                                  </p:childTnLst>
                                </p:cTn>
                              </p:par>
                              <p:par>
                                <p:cTn id="13" presetID="17" presetClass="entr" presetSubtype="8" fill="hold" nodeType="withEffect">
                                  <p:stCondLst>
                                    <p:cond delay="50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ppt_x</p:attrName>
                                        </p:attrNameLst>
                                      </p:cBhvr>
                                      <p:tavLst>
                                        <p:tav tm="0">
                                          <p:val>
                                            <p:strVal val="#ppt_x-#ppt_w/2"/>
                                          </p:val>
                                        </p:tav>
                                        <p:tav tm="100000">
                                          <p:val>
                                            <p:strVal val="#ppt_x"/>
                                          </p:val>
                                        </p:tav>
                                      </p:tavLst>
                                    </p:anim>
                                    <p:anim calcmode="lin" valueType="num">
                                      <p:cBhvr>
                                        <p:cTn id="16" dur="500" fill="hold"/>
                                        <p:tgtEl>
                                          <p:spTgt spid="9"/>
                                        </p:tgtEl>
                                        <p:attrNameLst>
                                          <p:attrName>ppt_y</p:attrName>
                                        </p:attrNameLst>
                                      </p:cBhvr>
                                      <p:tavLst>
                                        <p:tav tm="0">
                                          <p:val>
                                            <p:strVal val="#ppt_y"/>
                                          </p:val>
                                        </p:tav>
                                        <p:tav tm="100000">
                                          <p:val>
                                            <p:strVal val="#ppt_y"/>
                                          </p:val>
                                        </p:tav>
                                      </p:tavLst>
                                    </p:anim>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strVal val="#ppt_h"/>
                                          </p:val>
                                        </p:tav>
                                        <p:tav tm="100000">
                                          <p:val>
                                            <p:strVal val="#ppt_h"/>
                                          </p:val>
                                        </p:tav>
                                      </p:tavLst>
                                    </p:anim>
                                  </p:childTnLst>
                                </p:cTn>
                              </p:par>
                              <p:par>
                                <p:cTn id="19" presetID="17" presetClass="entr" presetSubtype="8" fill="hold" nodeType="withEffect">
                                  <p:stCondLst>
                                    <p:cond delay="50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ppt_x</p:attrName>
                                        </p:attrNameLst>
                                      </p:cBhvr>
                                      <p:tavLst>
                                        <p:tav tm="0">
                                          <p:val>
                                            <p:strVal val="#ppt_x-#ppt_w/2"/>
                                          </p:val>
                                        </p:tav>
                                        <p:tav tm="100000">
                                          <p:val>
                                            <p:strVal val="#ppt_x"/>
                                          </p:val>
                                        </p:tav>
                                      </p:tavLst>
                                    </p:anim>
                                    <p:anim calcmode="lin" valueType="num">
                                      <p:cBhvr>
                                        <p:cTn id="22" dur="500" fill="hold"/>
                                        <p:tgtEl>
                                          <p:spTgt spid="12"/>
                                        </p:tgtEl>
                                        <p:attrNameLst>
                                          <p:attrName>ppt_y</p:attrName>
                                        </p:attrNameLst>
                                      </p:cBhvr>
                                      <p:tavLst>
                                        <p:tav tm="0">
                                          <p:val>
                                            <p:strVal val="#ppt_y"/>
                                          </p:val>
                                        </p:tav>
                                        <p:tav tm="100000">
                                          <p:val>
                                            <p:strVal val="#ppt_y"/>
                                          </p:val>
                                        </p:tav>
                                      </p:tavLst>
                                    </p:anim>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strVal val="#ppt_h"/>
                                          </p:val>
                                        </p:tav>
                                        <p:tav tm="100000">
                                          <p:val>
                                            <p:strVal val="#ppt_h"/>
                                          </p:val>
                                        </p:tav>
                                      </p:tavLst>
                                    </p:anim>
                                  </p:childTnLst>
                                </p:cTn>
                              </p:par>
                              <p:par>
                                <p:cTn id="25" presetID="17" presetClass="entr" presetSubtype="8" fill="hold" nodeType="withEffect">
                                  <p:stCondLst>
                                    <p:cond delay="50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ppt_x</p:attrName>
                                        </p:attrNameLst>
                                      </p:cBhvr>
                                      <p:tavLst>
                                        <p:tav tm="0">
                                          <p:val>
                                            <p:strVal val="#ppt_x-#ppt_w/2"/>
                                          </p:val>
                                        </p:tav>
                                        <p:tav tm="100000">
                                          <p:val>
                                            <p:strVal val="#ppt_x"/>
                                          </p:val>
                                        </p:tav>
                                      </p:tavLst>
                                    </p:anim>
                                    <p:anim calcmode="lin" valueType="num">
                                      <p:cBhvr>
                                        <p:cTn id="28" dur="500" fill="hold"/>
                                        <p:tgtEl>
                                          <p:spTgt spid="15"/>
                                        </p:tgtEl>
                                        <p:attrNameLst>
                                          <p:attrName>ppt_y</p:attrName>
                                        </p:attrNameLst>
                                      </p:cBhvr>
                                      <p:tavLst>
                                        <p:tav tm="0">
                                          <p:val>
                                            <p:strVal val="#ppt_y"/>
                                          </p:val>
                                        </p:tav>
                                        <p:tav tm="100000">
                                          <p:val>
                                            <p:strVal val="#ppt_y"/>
                                          </p:val>
                                        </p:tav>
                                      </p:tavLst>
                                    </p:anim>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strVal val="#ppt_h"/>
                                          </p:val>
                                        </p:tav>
                                        <p:tav tm="100000">
                                          <p:val>
                                            <p:strVal val="#ppt_h"/>
                                          </p:val>
                                        </p:tav>
                                      </p:tavLst>
                                    </p:anim>
                                  </p:childTnLst>
                                </p:cTn>
                              </p:par>
                              <p:par>
                                <p:cTn id="31" presetID="17" presetClass="entr" presetSubtype="8" fill="hold" nodeType="withEffect">
                                  <p:stCondLst>
                                    <p:cond delay="50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ppt_x</p:attrName>
                                        </p:attrNameLst>
                                      </p:cBhvr>
                                      <p:tavLst>
                                        <p:tav tm="0">
                                          <p:val>
                                            <p:strVal val="#ppt_x-#ppt_w/2"/>
                                          </p:val>
                                        </p:tav>
                                        <p:tav tm="100000">
                                          <p:val>
                                            <p:strVal val="#ppt_x"/>
                                          </p:val>
                                        </p:tav>
                                      </p:tavLst>
                                    </p:anim>
                                    <p:anim calcmode="lin" valueType="num">
                                      <p:cBhvr>
                                        <p:cTn id="34" dur="500" fill="hold"/>
                                        <p:tgtEl>
                                          <p:spTgt spid="17"/>
                                        </p:tgtEl>
                                        <p:attrNameLst>
                                          <p:attrName>ppt_y</p:attrName>
                                        </p:attrNameLst>
                                      </p:cBhvr>
                                      <p:tavLst>
                                        <p:tav tm="0">
                                          <p:val>
                                            <p:strVal val="#ppt_y"/>
                                          </p:val>
                                        </p:tav>
                                        <p:tav tm="100000">
                                          <p:val>
                                            <p:strVal val="#ppt_y"/>
                                          </p:val>
                                        </p:tav>
                                      </p:tavLst>
                                    </p:anim>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9"/>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2" name="hammer.wav"/>
                                        </p:tgtEl>
                                      </p:cMediaNode>
                                    </p:audio>
                                  </p:subTnLst>
                                </p:cTn>
                              </p:par>
                            </p:childTnLst>
                          </p:cTn>
                        </p:par>
                        <p:par>
                          <p:cTn id="41" fill="hold" nodeType="afterGroup">
                            <p:stCondLst>
                              <p:cond delay="0"/>
                            </p:stCondLst>
                            <p:childTnLst>
                              <p:par>
                                <p:cTn id="42" presetID="1" presetClass="entr" presetSubtype="0" fill="hold" grpId="0" nodeType="afterEffect">
                                  <p:stCondLst>
                                    <p:cond delay="1000"/>
                                  </p:stCondLst>
                                  <p:childTnLst>
                                    <p:set>
                                      <p:cBhvr>
                                        <p:cTn id="43" dur="1" fill="hold">
                                          <p:stCondLst>
                                            <p:cond delay="0"/>
                                          </p:stCondLst>
                                        </p:cTn>
                                        <p:tgtEl>
                                          <p:spTgt spid="6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2" name="hammer.wav"/>
                                        </p:tgtEl>
                                      </p:cMediaNode>
                                    </p:audio>
                                  </p:subTnLst>
                                </p:cTn>
                              </p:par>
                            </p:childTnLst>
                          </p:cTn>
                        </p:par>
                        <p:par>
                          <p:cTn id="44" fill="hold" nodeType="afterGroup">
                            <p:stCondLst>
                              <p:cond delay="1000"/>
                            </p:stCondLst>
                            <p:childTnLst>
                              <p:par>
                                <p:cTn id="45" presetID="1" presetClass="entr" presetSubtype="0" fill="hold" grpId="0" nodeType="afterEffect">
                                  <p:stCondLst>
                                    <p:cond delay="1000"/>
                                  </p:stCondLst>
                                  <p:childTnLst>
                                    <p:set>
                                      <p:cBhvr>
                                        <p:cTn id="46" dur="1" fill="hold">
                                          <p:stCondLst>
                                            <p:cond delay="0"/>
                                          </p:stCondLst>
                                        </p:cTn>
                                        <p:tgtEl>
                                          <p:spTgt spid="6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2" name="hammer.wav"/>
                                        </p:tgtEl>
                                      </p:cMediaNode>
                                    </p:audio>
                                  </p:subTnLst>
                                </p:cTn>
                              </p:par>
                            </p:childTnLst>
                          </p:cTn>
                        </p:par>
                        <p:par>
                          <p:cTn id="47" fill="hold" nodeType="afterGroup">
                            <p:stCondLst>
                              <p:cond delay="2000"/>
                            </p:stCondLst>
                            <p:childTnLst>
                              <p:par>
                                <p:cTn id="48" presetID="1" presetClass="entr" presetSubtype="0" fill="hold" grpId="0" nodeType="afterEffect">
                                  <p:stCondLst>
                                    <p:cond delay="1000"/>
                                  </p:stCondLst>
                                  <p:childTnLst>
                                    <p:set>
                                      <p:cBhvr>
                                        <p:cTn id="49" dur="1" fill="hold">
                                          <p:stCondLst>
                                            <p:cond delay="0"/>
                                          </p:stCondLst>
                                        </p:cTn>
                                        <p:tgtEl>
                                          <p:spTgt spid="6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2" name="hammer.wav"/>
                                        </p:tgtEl>
                                      </p:cMediaNode>
                                    </p:audio>
                                  </p:subTnLst>
                                </p:cTn>
                              </p:par>
                            </p:childTnLst>
                          </p:cTn>
                        </p:par>
                        <p:par>
                          <p:cTn id="50" fill="hold" nodeType="afterGroup">
                            <p:stCondLst>
                              <p:cond delay="3000"/>
                            </p:stCondLst>
                            <p:childTnLst>
                              <p:par>
                                <p:cTn id="51" presetID="1" presetClass="entr" presetSubtype="0" fill="hold" grpId="0" nodeType="afterEffect">
                                  <p:stCondLst>
                                    <p:cond delay="1000"/>
                                  </p:stCondLst>
                                  <p:childTnLst>
                                    <p:set>
                                      <p:cBhvr>
                                        <p:cTn id="52" dur="1" fill="hold">
                                          <p:stCondLst>
                                            <p:cond delay="0"/>
                                          </p:stCondLst>
                                        </p:cTn>
                                        <p:tgtEl>
                                          <p:spTgt spid="64"/>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2" name="hammer.wav"/>
                                        </p:tgtEl>
                                      </p:cMediaNode>
                                    </p:audio>
                                  </p:subTnLst>
                                </p:cTn>
                              </p:par>
                            </p:childTnLst>
                          </p:cTn>
                        </p:par>
                        <p:par>
                          <p:cTn id="53" fill="hold" nodeType="afterGroup">
                            <p:stCondLst>
                              <p:cond delay="4000"/>
                            </p:stCondLst>
                            <p:childTnLst>
                              <p:par>
                                <p:cTn id="54" presetID="1" presetClass="entr" presetSubtype="0" fill="hold" grpId="0" nodeType="afterEffect">
                                  <p:stCondLst>
                                    <p:cond delay="1000"/>
                                  </p:stCondLst>
                                  <p:childTnLst>
                                    <p:set>
                                      <p:cBhvr>
                                        <p:cTn id="55" dur="1" fill="hold">
                                          <p:stCondLst>
                                            <p:cond delay="0"/>
                                          </p:stCondLst>
                                        </p:cTn>
                                        <p:tgtEl>
                                          <p:spTgt spid="65"/>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2" name="hammer.wav"/>
                                        </p:tgtEl>
                                      </p:cMediaNode>
                                    </p:audio>
                                  </p:subTnLst>
                                </p:cTn>
                              </p:par>
                            </p:childTnLst>
                          </p:cTn>
                        </p:par>
                        <p:par>
                          <p:cTn id="56" fill="hold" nodeType="afterGroup">
                            <p:stCondLst>
                              <p:cond delay="5000"/>
                            </p:stCondLst>
                            <p:childTnLst>
                              <p:par>
                                <p:cTn id="57" presetID="1" presetClass="entr" presetSubtype="0" fill="hold" grpId="0" nodeType="afterEffect">
                                  <p:stCondLst>
                                    <p:cond delay="1000"/>
                                  </p:stCondLst>
                                  <p:childTnLst>
                                    <p:set>
                                      <p:cBhvr>
                                        <p:cTn id="58" dur="1" fill="hold">
                                          <p:stCondLst>
                                            <p:cond delay="0"/>
                                          </p:stCondLst>
                                        </p:cTn>
                                        <p:tgtEl>
                                          <p:spTgt spid="66"/>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2" name="hammer.wav"/>
                                        </p:tgtEl>
                                      </p:cMediaNode>
                                    </p:audio>
                                  </p:subTnLst>
                                </p:cTn>
                              </p:par>
                            </p:childTnLst>
                          </p:cTn>
                        </p:par>
                        <p:par>
                          <p:cTn id="59" fill="hold" nodeType="afterGroup">
                            <p:stCondLst>
                              <p:cond delay="6000"/>
                            </p:stCondLst>
                            <p:childTnLst>
                              <p:par>
                                <p:cTn id="60" presetID="1" presetClass="entr" presetSubtype="0" fill="hold" grpId="0" nodeType="afterEffect">
                                  <p:stCondLst>
                                    <p:cond delay="1000"/>
                                  </p:stCondLst>
                                  <p:childTnLst>
                                    <p:set>
                                      <p:cBhvr>
                                        <p:cTn id="61" dur="1" fill="hold">
                                          <p:stCondLst>
                                            <p:cond delay="0"/>
                                          </p:stCondLst>
                                        </p:cTn>
                                        <p:tgtEl>
                                          <p:spTgt spid="67"/>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2" name="hammer.wav"/>
                                        </p:tgtEl>
                                      </p:cMediaNode>
                                    </p:audio>
                                  </p:subTnLst>
                                </p:cTn>
                              </p:par>
                            </p:childTnLst>
                          </p:cTn>
                        </p:par>
                        <p:par>
                          <p:cTn id="62" fill="hold" nodeType="afterGroup">
                            <p:stCondLst>
                              <p:cond delay="7000"/>
                            </p:stCondLst>
                            <p:childTnLst>
                              <p:par>
                                <p:cTn id="63" presetID="1" presetClass="entr" presetSubtype="0" fill="hold" grpId="0" nodeType="afterEffect">
                                  <p:stCondLst>
                                    <p:cond delay="1000"/>
                                  </p:stCondLst>
                                  <p:childTnLst>
                                    <p:set>
                                      <p:cBhvr>
                                        <p:cTn id="64" dur="1" fill="hold">
                                          <p:stCondLst>
                                            <p:cond delay="0"/>
                                          </p:stCondLst>
                                        </p:cTn>
                                        <p:tgtEl>
                                          <p:spTgt spid="68"/>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2" name="hammer.wav"/>
                                        </p:tgtEl>
                                      </p:cMediaNode>
                                    </p:audio>
                                  </p:subTnLst>
                                </p:cTn>
                              </p:par>
                            </p:childTnLst>
                          </p:cTn>
                        </p:par>
                        <p:par>
                          <p:cTn id="65" fill="hold" nodeType="afterGroup">
                            <p:stCondLst>
                              <p:cond delay="8000"/>
                            </p:stCondLst>
                            <p:childTnLst>
                              <p:par>
                                <p:cTn id="66" presetID="1" presetClass="entr" presetSubtype="0" fill="hold" grpId="0" nodeType="afterEffect">
                                  <p:stCondLst>
                                    <p:cond delay="1000"/>
                                  </p:stCondLst>
                                  <p:childTnLst>
                                    <p:set>
                                      <p:cBhvr>
                                        <p:cTn id="67" dur="1" fill="hold">
                                          <p:stCondLst>
                                            <p:cond delay="0"/>
                                          </p:stCondLst>
                                        </p:cTn>
                                        <p:tgtEl>
                                          <p:spTgt spid="69"/>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2" name="hammer.wav"/>
                                        </p:tgtEl>
                                      </p:cMediaNode>
                                    </p:audio>
                                  </p:subTnLst>
                                </p:cTn>
                              </p:par>
                            </p:childTnLst>
                          </p:cTn>
                        </p:par>
                        <p:par>
                          <p:cTn id="68" fill="hold" nodeType="afterGroup">
                            <p:stCondLst>
                              <p:cond delay="9000"/>
                            </p:stCondLst>
                            <p:childTnLst>
                              <p:par>
                                <p:cTn id="69" presetID="1" presetClass="entr" presetSubtype="0" fill="hold" grpId="0" nodeType="afterEffect">
                                  <p:stCondLst>
                                    <p:cond delay="1000"/>
                                  </p:stCondLst>
                                  <p:childTnLst>
                                    <p:set>
                                      <p:cBhvr>
                                        <p:cTn id="70" dur="1" fill="hold">
                                          <p:stCondLst>
                                            <p:cond delay="0"/>
                                          </p:stCondLst>
                                        </p:cTn>
                                        <p:tgtEl>
                                          <p:spTgt spid="70"/>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2" name="hammer.wav"/>
                                        </p:tgtEl>
                                      </p:cMediaNode>
                                    </p:audio>
                                  </p:subTnLst>
                                </p:cTn>
                              </p:par>
                            </p:childTnLst>
                          </p:cTn>
                        </p:par>
                        <p:par>
                          <p:cTn id="71" fill="hold" nodeType="afterGroup">
                            <p:stCondLst>
                              <p:cond delay="10000"/>
                            </p:stCondLst>
                            <p:childTnLst>
                              <p:par>
                                <p:cTn id="72" presetID="1" presetClass="entr" presetSubtype="0" fill="hold" grpId="0" nodeType="afterEffect">
                                  <p:stCondLst>
                                    <p:cond delay="1000"/>
                                  </p:stCondLst>
                                  <p:childTnLst>
                                    <p:set>
                                      <p:cBhvr>
                                        <p:cTn id="73" dur="1" fill="hold">
                                          <p:stCondLst>
                                            <p:cond delay="0"/>
                                          </p:stCondLst>
                                        </p:cTn>
                                        <p:tgtEl>
                                          <p:spTgt spid="71"/>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2" name="hammer.wav"/>
                                        </p:tgtEl>
                                      </p:cMediaNode>
                                    </p:audio>
                                  </p:subTnLst>
                                </p:cTn>
                              </p:par>
                            </p:childTnLst>
                          </p:cTn>
                        </p:par>
                        <p:par>
                          <p:cTn id="74" fill="hold" nodeType="afterGroup">
                            <p:stCondLst>
                              <p:cond delay="11000"/>
                            </p:stCondLst>
                            <p:childTnLst>
                              <p:par>
                                <p:cTn id="75" presetID="1" presetClass="entr" presetSubtype="0" fill="hold" grpId="0" nodeType="afterEffect">
                                  <p:stCondLst>
                                    <p:cond delay="1000"/>
                                  </p:stCondLst>
                                  <p:childTnLst>
                                    <p:set>
                                      <p:cBhvr>
                                        <p:cTn id="76" dur="1" fill="hold">
                                          <p:stCondLst>
                                            <p:cond delay="0"/>
                                          </p:stCondLst>
                                        </p:cTn>
                                        <p:tgtEl>
                                          <p:spTgt spid="72"/>
                                        </p:tgtEl>
                                        <p:attrNameLst>
                                          <p:attrName>style.visibility</p:attrName>
                                        </p:attrNameLst>
                                      </p:cBhvr>
                                      <p:to>
                                        <p:strVal val="visible"/>
                                      </p:to>
                                    </p:set>
                                  </p:childTnLst>
                                  <p:subTnLst>
                                    <p:audio>
                                      <p:cMediaNode>
                                        <p:cTn display="0" masterRel="sameClick">
                                          <p:stCondLst>
                                            <p:cond evt="begin" delay="0">
                                              <p:tn val="75"/>
                                            </p:cond>
                                          </p:stCondLst>
                                          <p:endCondLst>
                                            <p:cond evt="onStopAudio" delay="0">
                                              <p:tgtEl>
                                                <p:sldTgt/>
                                              </p:tgtEl>
                                            </p:cond>
                                          </p:endCondLst>
                                        </p:cTn>
                                        <p:tgtEl>
                                          <p:sndTgt r:embed="rId2" name="hammer.wav"/>
                                        </p:tgtEl>
                                      </p:cMediaNode>
                                    </p:audio>
                                  </p:subTnLst>
                                </p:cTn>
                              </p:par>
                            </p:childTnLst>
                          </p:cTn>
                        </p:par>
                        <p:par>
                          <p:cTn id="77" fill="hold" nodeType="afterGroup">
                            <p:stCondLst>
                              <p:cond delay="12000"/>
                            </p:stCondLst>
                            <p:childTnLst>
                              <p:par>
                                <p:cTn id="78" presetID="1" presetClass="entr" presetSubtype="0" fill="hold" grpId="0" nodeType="afterEffect">
                                  <p:stCondLst>
                                    <p:cond delay="1000"/>
                                  </p:stCondLst>
                                  <p:childTnLst>
                                    <p:set>
                                      <p:cBhvr>
                                        <p:cTn id="79" dur="1" fill="hold">
                                          <p:stCondLst>
                                            <p:cond delay="0"/>
                                          </p:stCondLst>
                                        </p:cTn>
                                        <p:tgtEl>
                                          <p:spTgt spid="73"/>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2" name="hammer.wav"/>
                                        </p:tgtEl>
                                      </p:cMediaNode>
                                    </p:audio>
                                  </p:subTnLst>
                                </p:cTn>
                              </p:par>
                            </p:childTnLst>
                          </p:cTn>
                        </p:par>
                        <p:par>
                          <p:cTn id="80" fill="hold" nodeType="afterGroup">
                            <p:stCondLst>
                              <p:cond delay="13000"/>
                            </p:stCondLst>
                            <p:childTnLst>
                              <p:par>
                                <p:cTn id="81" presetID="1" presetClass="entr" presetSubtype="0" fill="hold" grpId="0" nodeType="afterEffect">
                                  <p:stCondLst>
                                    <p:cond delay="1000"/>
                                  </p:stCondLst>
                                  <p:childTnLst>
                                    <p:set>
                                      <p:cBhvr>
                                        <p:cTn id="82" dur="1" fill="hold">
                                          <p:stCondLst>
                                            <p:cond delay="0"/>
                                          </p:stCondLst>
                                        </p:cTn>
                                        <p:tgtEl>
                                          <p:spTgt spid="74"/>
                                        </p:tgtEl>
                                        <p:attrNameLst>
                                          <p:attrName>style.visibility</p:attrName>
                                        </p:attrNameLst>
                                      </p:cBhvr>
                                      <p:to>
                                        <p:strVal val="visible"/>
                                      </p:to>
                                    </p:set>
                                  </p:childTnLst>
                                  <p:subTnLst>
                                    <p:audio>
                                      <p:cMediaNode>
                                        <p:cTn display="0" masterRel="sameClick">
                                          <p:stCondLst>
                                            <p:cond evt="begin" delay="0">
                                              <p:tn val="81"/>
                                            </p:cond>
                                          </p:stCondLst>
                                          <p:endCondLst>
                                            <p:cond evt="onStopAudio" delay="0">
                                              <p:tgtEl>
                                                <p:sldTgt/>
                                              </p:tgtEl>
                                            </p:cond>
                                          </p:endCondLst>
                                        </p:cTn>
                                        <p:tgtEl>
                                          <p:sndTgt r:embed="rId2" name="hammer.wav"/>
                                        </p:tgtEl>
                                      </p:cMediaNode>
                                    </p:audio>
                                  </p:subTnLst>
                                </p:cTn>
                              </p:par>
                            </p:childTnLst>
                          </p:cTn>
                        </p:par>
                        <p:par>
                          <p:cTn id="83" fill="hold" nodeType="afterGroup">
                            <p:stCondLst>
                              <p:cond delay="14000"/>
                            </p:stCondLst>
                            <p:childTnLst>
                              <p:par>
                                <p:cTn id="84" presetID="1" presetClass="entr" presetSubtype="0" fill="hold" grpId="0" nodeType="afterEffect">
                                  <p:stCondLst>
                                    <p:cond delay="1000"/>
                                  </p:stCondLst>
                                  <p:childTnLst>
                                    <p:set>
                                      <p:cBhvr>
                                        <p:cTn id="85" dur="1" fill="hold">
                                          <p:stCondLst>
                                            <p:cond delay="0"/>
                                          </p:stCondLst>
                                        </p:cTn>
                                        <p:tgtEl>
                                          <p:spTgt spid="75"/>
                                        </p:tgtEl>
                                        <p:attrNameLst>
                                          <p:attrName>style.visibility</p:attrName>
                                        </p:attrNameLst>
                                      </p:cBhvr>
                                      <p:to>
                                        <p:strVal val="visible"/>
                                      </p:to>
                                    </p:set>
                                  </p:childTnLst>
                                  <p:subTnLst>
                                    <p:audio>
                                      <p:cMediaNode>
                                        <p:cTn display="0" masterRel="sameClick">
                                          <p:stCondLst>
                                            <p:cond evt="begin" delay="0">
                                              <p:tn val="84"/>
                                            </p:cond>
                                          </p:stCondLst>
                                          <p:endCondLst>
                                            <p:cond evt="onStopAudio" delay="0">
                                              <p:tgtEl>
                                                <p:sldTgt/>
                                              </p:tgtEl>
                                            </p:cond>
                                          </p:endCondLst>
                                        </p:cTn>
                                        <p:tgtEl>
                                          <p:sndTgt r:embed="rId2" name="hammer.wav"/>
                                        </p:tgtEl>
                                      </p:cMediaNode>
                                    </p:audio>
                                  </p:subTnLst>
                                </p:cTn>
                              </p:par>
                            </p:childTnLst>
                          </p:cTn>
                        </p:par>
                        <p:par>
                          <p:cTn id="86" fill="hold" nodeType="afterGroup">
                            <p:stCondLst>
                              <p:cond delay="15000"/>
                            </p:stCondLst>
                            <p:childTnLst>
                              <p:par>
                                <p:cTn id="87" presetID="1" presetClass="entr" presetSubtype="0" fill="hold" grpId="0" nodeType="afterEffect">
                                  <p:stCondLst>
                                    <p:cond delay="1000"/>
                                  </p:stCondLst>
                                  <p:childTnLst>
                                    <p:set>
                                      <p:cBhvr>
                                        <p:cTn id="88" dur="1" fill="hold">
                                          <p:stCondLst>
                                            <p:cond delay="0"/>
                                          </p:stCondLst>
                                        </p:cTn>
                                        <p:tgtEl>
                                          <p:spTgt spid="76"/>
                                        </p:tgtEl>
                                        <p:attrNameLst>
                                          <p:attrName>style.visibility</p:attrName>
                                        </p:attrNameLst>
                                      </p:cBhvr>
                                      <p:to>
                                        <p:strVal val="visible"/>
                                      </p:to>
                                    </p:set>
                                  </p:childTnLst>
                                  <p:subTnLst>
                                    <p:audio>
                                      <p:cMediaNode>
                                        <p:cTn display="0" masterRel="sameClick">
                                          <p:stCondLst>
                                            <p:cond evt="begin" delay="0">
                                              <p:tn val="87"/>
                                            </p:cond>
                                          </p:stCondLst>
                                          <p:endCondLst>
                                            <p:cond evt="onStopAudio" delay="0">
                                              <p:tgtEl>
                                                <p:sldTgt/>
                                              </p:tgtEl>
                                            </p:cond>
                                          </p:endCondLst>
                                        </p:cTn>
                                        <p:tgtEl>
                                          <p:sndTgt r:embed="rId2" name="hammer.wav"/>
                                        </p:tgtEl>
                                      </p:cMediaNode>
                                    </p:audio>
                                  </p:subTnLst>
                                </p:cTn>
                              </p:par>
                            </p:childTnLst>
                          </p:cTn>
                        </p:par>
                        <p:par>
                          <p:cTn id="89" fill="hold" nodeType="afterGroup">
                            <p:stCondLst>
                              <p:cond delay="16000"/>
                            </p:stCondLst>
                            <p:childTnLst>
                              <p:par>
                                <p:cTn id="90" presetID="1" presetClass="entr" presetSubtype="0" fill="hold" grpId="0" nodeType="afterEffect">
                                  <p:stCondLst>
                                    <p:cond delay="1000"/>
                                  </p:stCondLst>
                                  <p:childTnLst>
                                    <p:set>
                                      <p:cBhvr>
                                        <p:cTn id="91" dur="1" fill="hold">
                                          <p:stCondLst>
                                            <p:cond delay="0"/>
                                          </p:stCondLst>
                                        </p:cTn>
                                        <p:tgtEl>
                                          <p:spTgt spid="88"/>
                                        </p:tgtEl>
                                        <p:attrNameLst>
                                          <p:attrName>style.visibility</p:attrName>
                                        </p:attrNameLst>
                                      </p:cBhvr>
                                      <p:to>
                                        <p:strVal val="visible"/>
                                      </p:to>
                                    </p:set>
                                  </p:childTnLst>
                                  <p:subTnLst>
                                    <p:audio>
                                      <p:cMediaNode>
                                        <p:cTn display="0" masterRel="sameClick">
                                          <p:stCondLst>
                                            <p:cond evt="begin" delay="0">
                                              <p:tn val="90"/>
                                            </p:cond>
                                          </p:stCondLst>
                                          <p:endCondLst>
                                            <p:cond evt="onStopAudio" delay="0">
                                              <p:tgtEl>
                                                <p:sldTgt/>
                                              </p:tgtEl>
                                            </p:cond>
                                          </p:endCondLst>
                                        </p:cTn>
                                        <p:tgtEl>
                                          <p:sndTgt r:embed="rId2" name="hammer.wav"/>
                                        </p:tgtEl>
                                      </p:cMediaNode>
                                    </p:audio>
                                  </p:subTnLst>
                                </p:cTn>
                              </p:par>
                            </p:childTnLst>
                          </p:cTn>
                        </p:par>
                        <p:par>
                          <p:cTn id="92" fill="hold" nodeType="afterGroup">
                            <p:stCondLst>
                              <p:cond delay="17000"/>
                            </p:stCondLst>
                            <p:childTnLst>
                              <p:par>
                                <p:cTn id="93" presetID="1" presetClass="entr" presetSubtype="0" fill="hold" grpId="0" nodeType="afterEffect">
                                  <p:stCondLst>
                                    <p:cond delay="1000"/>
                                  </p:stCondLst>
                                  <p:childTnLst>
                                    <p:set>
                                      <p:cBhvr>
                                        <p:cTn id="94" dur="1" fill="hold">
                                          <p:stCondLst>
                                            <p:cond delay="0"/>
                                          </p:stCondLst>
                                        </p:cTn>
                                        <p:tgtEl>
                                          <p:spTgt spid="89"/>
                                        </p:tgtEl>
                                        <p:attrNameLst>
                                          <p:attrName>style.visibility</p:attrName>
                                        </p:attrNameLst>
                                      </p:cBhvr>
                                      <p:to>
                                        <p:strVal val="visible"/>
                                      </p:to>
                                    </p:set>
                                  </p:childTnLst>
                                  <p:subTnLst>
                                    <p:audio>
                                      <p:cMediaNode>
                                        <p:cTn display="0" masterRel="sameClick">
                                          <p:stCondLst>
                                            <p:cond evt="begin" delay="0">
                                              <p:tn val="93"/>
                                            </p:cond>
                                          </p:stCondLst>
                                          <p:endCondLst>
                                            <p:cond evt="onStopAudio" delay="0">
                                              <p:tgtEl>
                                                <p:sldTgt/>
                                              </p:tgtEl>
                                            </p:cond>
                                          </p:endCondLst>
                                        </p:cTn>
                                        <p:tgtEl>
                                          <p:sndTgt r:embed="rId2" name="hammer.wav"/>
                                        </p:tgtEl>
                                      </p:cMediaNode>
                                    </p:audio>
                                  </p:subTnLst>
                                </p:cTn>
                              </p:par>
                            </p:childTnLst>
                          </p:cTn>
                        </p:par>
                        <p:par>
                          <p:cTn id="95" fill="hold" nodeType="afterGroup">
                            <p:stCondLst>
                              <p:cond delay="18000"/>
                            </p:stCondLst>
                            <p:childTnLst>
                              <p:par>
                                <p:cTn id="96" presetID="1" presetClass="entr" presetSubtype="0" fill="hold" grpId="0" nodeType="afterEffect">
                                  <p:stCondLst>
                                    <p:cond delay="1000"/>
                                  </p:stCondLst>
                                  <p:childTnLst>
                                    <p:set>
                                      <p:cBhvr>
                                        <p:cTn id="97" dur="1" fill="hold">
                                          <p:stCondLst>
                                            <p:cond delay="0"/>
                                          </p:stCondLst>
                                        </p:cTn>
                                        <p:tgtEl>
                                          <p:spTgt spid="90"/>
                                        </p:tgtEl>
                                        <p:attrNameLst>
                                          <p:attrName>style.visibility</p:attrName>
                                        </p:attrNameLst>
                                      </p:cBhvr>
                                      <p:to>
                                        <p:strVal val="visible"/>
                                      </p:to>
                                    </p:set>
                                  </p:childTnLst>
                                  <p:subTnLst>
                                    <p:audio>
                                      <p:cMediaNode>
                                        <p:cTn display="0" masterRel="sameClick">
                                          <p:stCondLst>
                                            <p:cond evt="begin" delay="0">
                                              <p:tn val="96"/>
                                            </p:cond>
                                          </p:stCondLst>
                                          <p:endCondLst>
                                            <p:cond evt="onStopAudio" delay="0">
                                              <p:tgtEl>
                                                <p:sldTgt/>
                                              </p:tgtEl>
                                            </p:cond>
                                          </p:endCondLst>
                                        </p:cTn>
                                        <p:tgtEl>
                                          <p:sndTgt r:embed="rId2" name="hammer.wav"/>
                                        </p:tgtEl>
                                      </p:cMediaNode>
                                    </p:audio>
                                  </p:subTnLst>
                                </p:cTn>
                              </p:par>
                            </p:childTnLst>
                          </p:cTn>
                        </p:par>
                        <p:par>
                          <p:cTn id="98" fill="hold" nodeType="afterGroup">
                            <p:stCondLst>
                              <p:cond delay="19000"/>
                            </p:stCondLst>
                            <p:childTnLst>
                              <p:par>
                                <p:cTn id="99" presetID="1" presetClass="entr" presetSubtype="0" fill="hold" grpId="0" nodeType="afterEffect">
                                  <p:stCondLst>
                                    <p:cond delay="1000"/>
                                  </p:stCondLst>
                                  <p:childTnLst>
                                    <p:set>
                                      <p:cBhvr>
                                        <p:cTn id="100" dur="1" fill="hold">
                                          <p:stCondLst>
                                            <p:cond delay="0"/>
                                          </p:stCondLst>
                                        </p:cTn>
                                        <p:tgtEl>
                                          <p:spTgt spid="91"/>
                                        </p:tgtEl>
                                        <p:attrNameLst>
                                          <p:attrName>style.visibility</p:attrName>
                                        </p:attrNameLst>
                                      </p:cBhvr>
                                      <p:to>
                                        <p:strVal val="visible"/>
                                      </p:to>
                                    </p:set>
                                  </p:childTnLst>
                                  <p:subTnLst>
                                    <p:audio>
                                      <p:cMediaNode>
                                        <p:cTn display="0" masterRel="sameClick">
                                          <p:stCondLst>
                                            <p:cond evt="begin" delay="0">
                                              <p:tn val="99"/>
                                            </p:cond>
                                          </p:stCondLst>
                                          <p:endCondLst>
                                            <p:cond evt="onStopAudio" delay="0">
                                              <p:tgtEl>
                                                <p:sldTgt/>
                                              </p:tgtEl>
                                            </p:cond>
                                          </p:endCondLst>
                                        </p:cTn>
                                        <p:tgtEl>
                                          <p:sndTgt r:embed="rId2" name="hammer.wav"/>
                                        </p:tgtEl>
                                      </p:cMediaNode>
                                    </p:audio>
                                  </p:subTnLst>
                                </p:cTn>
                              </p:par>
                            </p:childTnLst>
                          </p:cTn>
                        </p:par>
                        <p:par>
                          <p:cTn id="101" fill="hold" nodeType="afterGroup">
                            <p:stCondLst>
                              <p:cond delay="20000"/>
                            </p:stCondLst>
                            <p:childTnLst>
                              <p:par>
                                <p:cTn id="102" presetID="1" presetClass="entr" presetSubtype="0" fill="hold" grpId="0" nodeType="afterEffect">
                                  <p:stCondLst>
                                    <p:cond delay="1000"/>
                                  </p:stCondLst>
                                  <p:childTnLst>
                                    <p:set>
                                      <p:cBhvr>
                                        <p:cTn id="103" dur="1" fill="hold">
                                          <p:stCondLst>
                                            <p:cond delay="0"/>
                                          </p:stCondLst>
                                        </p:cTn>
                                        <p:tgtEl>
                                          <p:spTgt spid="92"/>
                                        </p:tgtEl>
                                        <p:attrNameLst>
                                          <p:attrName>style.visibility</p:attrName>
                                        </p:attrNameLst>
                                      </p:cBhvr>
                                      <p:to>
                                        <p:strVal val="visible"/>
                                      </p:to>
                                    </p:set>
                                  </p:childTnLst>
                                  <p:subTnLst>
                                    <p:audio>
                                      <p:cMediaNode>
                                        <p:cTn display="0" masterRel="sameClick">
                                          <p:stCondLst>
                                            <p:cond evt="begin" delay="0">
                                              <p:tn val="102"/>
                                            </p:cond>
                                          </p:stCondLst>
                                          <p:endCondLst>
                                            <p:cond evt="onStopAudio" delay="0">
                                              <p:tgtEl>
                                                <p:sldTgt/>
                                              </p:tgtEl>
                                            </p:cond>
                                          </p:endCondLst>
                                        </p:cTn>
                                        <p:tgtEl>
                                          <p:sndTgt r:embed="rId2" name="hammer.wav"/>
                                        </p:tgtEl>
                                      </p:cMediaNode>
                                    </p:audio>
                                  </p:subTnLst>
                                </p:cTn>
                              </p:par>
                            </p:childTnLst>
                          </p:cTn>
                        </p:par>
                        <p:par>
                          <p:cTn id="104" fill="hold" nodeType="afterGroup">
                            <p:stCondLst>
                              <p:cond delay="21000"/>
                            </p:stCondLst>
                            <p:childTnLst>
                              <p:par>
                                <p:cTn id="105" presetID="1" presetClass="entr" presetSubtype="0" fill="hold" grpId="0" nodeType="afterEffect">
                                  <p:stCondLst>
                                    <p:cond delay="1000"/>
                                  </p:stCondLst>
                                  <p:childTnLst>
                                    <p:set>
                                      <p:cBhvr>
                                        <p:cTn id="106" dur="1" fill="hold">
                                          <p:stCondLst>
                                            <p:cond delay="0"/>
                                          </p:stCondLst>
                                        </p:cTn>
                                        <p:tgtEl>
                                          <p:spTgt spid="93"/>
                                        </p:tgtEl>
                                        <p:attrNameLst>
                                          <p:attrName>style.visibility</p:attrName>
                                        </p:attrNameLst>
                                      </p:cBhvr>
                                      <p:to>
                                        <p:strVal val="visible"/>
                                      </p:to>
                                    </p:set>
                                  </p:childTnLst>
                                  <p:subTnLst>
                                    <p:audio>
                                      <p:cMediaNode>
                                        <p:cTn display="0" masterRel="sameClick">
                                          <p:stCondLst>
                                            <p:cond evt="begin" delay="0">
                                              <p:tn val="105"/>
                                            </p:cond>
                                          </p:stCondLst>
                                          <p:endCondLst>
                                            <p:cond evt="onStopAudio" delay="0">
                                              <p:tgtEl>
                                                <p:sldTgt/>
                                              </p:tgtEl>
                                            </p:cond>
                                          </p:endCondLst>
                                        </p:cTn>
                                        <p:tgtEl>
                                          <p:sndTgt r:embed="rId2" name="hammer.wav"/>
                                        </p:tgtEl>
                                      </p:cMediaNode>
                                    </p:audio>
                                  </p:subTnLst>
                                </p:cTn>
                              </p:par>
                            </p:childTnLst>
                          </p:cTn>
                        </p:par>
                        <p:par>
                          <p:cTn id="107" fill="hold" nodeType="afterGroup">
                            <p:stCondLst>
                              <p:cond delay="22000"/>
                            </p:stCondLst>
                            <p:childTnLst>
                              <p:par>
                                <p:cTn id="108" presetID="1" presetClass="entr" presetSubtype="0" fill="hold" grpId="0" nodeType="afterEffect">
                                  <p:stCondLst>
                                    <p:cond delay="1000"/>
                                  </p:stCondLst>
                                  <p:childTnLst>
                                    <p:set>
                                      <p:cBhvr>
                                        <p:cTn id="109" dur="1" fill="hold">
                                          <p:stCondLst>
                                            <p:cond delay="0"/>
                                          </p:stCondLst>
                                        </p:cTn>
                                        <p:tgtEl>
                                          <p:spTgt spid="94"/>
                                        </p:tgtEl>
                                        <p:attrNameLst>
                                          <p:attrName>style.visibility</p:attrName>
                                        </p:attrNameLst>
                                      </p:cBhvr>
                                      <p:to>
                                        <p:strVal val="visible"/>
                                      </p:to>
                                    </p:set>
                                  </p:childTnLst>
                                  <p:subTnLst>
                                    <p:audio>
                                      <p:cMediaNode>
                                        <p:cTn display="0" masterRel="sameClick">
                                          <p:stCondLst>
                                            <p:cond evt="begin" delay="0">
                                              <p:tn val="108"/>
                                            </p:cond>
                                          </p:stCondLst>
                                          <p:endCondLst>
                                            <p:cond evt="onStopAudio" delay="0">
                                              <p:tgtEl>
                                                <p:sldTgt/>
                                              </p:tgtEl>
                                            </p:cond>
                                          </p:endCondLst>
                                        </p:cTn>
                                        <p:tgtEl>
                                          <p:sndTgt r:embed="rId2" name="hammer.wav"/>
                                        </p:tgtEl>
                                      </p:cMediaNode>
                                    </p:audio>
                                  </p:subTnLst>
                                </p:cTn>
                              </p:par>
                            </p:childTnLst>
                          </p:cTn>
                        </p:par>
                        <p:par>
                          <p:cTn id="110" fill="hold" nodeType="afterGroup">
                            <p:stCondLst>
                              <p:cond delay="23000"/>
                            </p:stCondLst>
                            <p:childTnLst>
                              <p:par>
                                <p:cTn id="111" presetID="1" presetClass="entr" presetSubtype="0" fill="hold" grpId="0" nodeType="afterEffect">
                                  <p:stCondLst>
                                    <p:cond delay="1000"/>
                                  </p:stCondLst>
                                  <p:childTnLst>
                                    <p:set>
                                      <p:cBhvr>
                                        <p:cTn id="112" dur="1" fill="hold">
                                          <p:stCondLst>
                                            <p:cond delay="0"/>
                                          </p:stCondLst>
                                        </p:cTn>
                                        <p:tgtEl>
                                          <p:spTgt spid="95"/>
                                        </p:tgtEl>
                                        <p:attrNameLst>
                                          <p:attrName>style.visibility</p:attrName>
                                        </p:attrNameLst>
                                      </p:cBhvr>
                                      <p:to>
                                        <p:strVal val="visible"/>
                                      </p:to>
                                    </p:set>
                                  </p:childTnLst>
                                  <p:subTnLst>
                                    <p:audio>
                                      <p:cMediaNode>
                                        <p:cTn display="0" masterRel="sameClick">
                                          <p:stCondLst>
                                            <p:cond evt="begin" delay="0">
                                              <p:tn val="111"/>
                                            </p:cond>
                                          </p:stCondLst>
                                          <p:endCondLst>
                                            <p:cond evt="onStopAudio" delay="0">
                                              <p:tgtEl>
                                                <p:sldTgt/>
                                              </p:tgtEl>
                                            </p:cond>
                                          </p:endCondLst>
                                        </p:cTn>
                                        <p:tgtEl>
                                          <p:sndTgt r:embed="rId2" name="hammer.wav"/>
                                        </p:tgtEl>
                                      </p:cMediaNode>
                                    </p:audio>
                                  </p:subTnLst>
                                </p:cTn>
                              </p:par>
                            </p:childTnLst>
                          </p:cTn>
                        </p:par>
                        <p:par>
                          <p:cTn id="113" fill="hold" nodeType="afterGroup">
                            <p:stCondLst>
                              <p:cond delay="24000"/>
                            </p:stCondLst>
                            <p:childTnLst>
                              <p:par>
                                <p:cTn id="114" presetID="1" presetClass="entr" presetSubtype="0" fill="hold" grpId="0" nodeType="afterEffect">
                                  <p:stCondLst>
                                    <p:cond delay="1000"/>
                                  </p:stCondLst>
                                  <p:childTnLst>
                                    <p:set>
                                      <p:cBhvr>
                                        <p:cTn id="115" dur="1" fill="hold">
                                          <p:stCondLst>
                                            <p:cond delay="0"/>
                                          </p:stCondLst>
                                        </p:cTn>
                                        <p:tgtEl>
                                          <p:spTgt spid="96"/>
                                        </p:tgtEl>
                                        <p:attrNameLst>
                                          <p:attrName>style.visibility</p:attrName>
                                        </p:attrNameLst>
                                      </p:cBhvr>
                                      <p:to>
                                        <p:strVal val="visible"/>
                                      </p:to>
                                    </p:set>
                                  </p:childTnLst>
                                  <p:subTnLst>
                                    <p:audio>
                                      <p:cMediaNode>
                                        <p:cTn display="0" masterRel="sameClick">
                                          <p:stCondLst>
                                            <p:cond evt="begin" delay="0">
                                              <p:tn val="114"/>
                                            </p:cond>
                                          </p:stCondLst>
                                          <p:endCondLst>
                                            <p:cond evt="onStopAudio" delay="0">
                                              <p:tgtEl>
                                                <p:sldTgt/>
                                              </p:tgtEl>
                                            </p:cond>
                                          </p:endCondLst>
                                        </p:cTn>
                                        <p:tgtEl>
                                          <p:sndTgt r:embed="rId2" name="hammer.wav"/>
                                        </p:tgtEl>
                                      </p:cMediaNode>
                                    </p:audio>
                                  </p:subTnLst>
                                </p:cTn>
                              </p:par>
                            </p:childTnLst>
                          </p:cTn>
                        </p:par>
                        <p:par>
                          <p:cTn id="116" fill="hold" nodeType="afterGroup">
                            <p:stCondLst>
                              <p:cond delay="25000"/>
                            </p:stCondLst>
                            <p:childTnLst>
                              <p:par>
                                <p:cTn id="117" presetID="1" presetClass="entr" presetSubtype="0" fill="hold" grpId="0" nodeType="afterEffect">
                                  <p:stCondLst>
                                    <p:cond delay="1000"/>
                                  </p:stCondLst>
                                  <p:childTnLst>
                                    <p:set>
                                      <p:cBhvr>
                                        <p:cTn id="118" dur="1" fill="hold">
                                          <p:stCondLst>
                                            <p:cond delay="0"/>
                                          </p:stCondLst>
                                        </p:cTn>
                                        <p:tgtEl>
                                          <p:spTgt spid="97"/>
                                        </p:tgtEl>
                                        <p:attrNameLst>
                                          <p:attrName>style.visibility</p:attrName>
                                        </p:attrNameLst>
                                      </p:cBhvr>
                                      <p:to>
                                        <p:strVal val="visible"/>
                                      </p:to>
                                    </p:set>
                                  </p:childTnLst>
                                  <p:subTnLst>
                                    <p:audio>
                                      <p:cMediaNode>
                                        <p:cTn display="0" masterRel="sameClick">
                                          <p:stCondLst>
                                            <p:cond evt="begin" delay="0">
                                              <p:tn val="117"/>
                                            </p:cond>
                                          </p:stCondLst>
                                          <p:endCondLst>
                                            <p:cond evt="onStopAudio" delay="0">
                                              <p:tgtEl>
                                                <p:sldTgt/>
                                              </p:tgtEl>
                                            </p:cond>
                                          </p:endCondLst>
                                        </p:cTn>
                                        <p:tgtEl>
                                          <p:sndTgt r:embed="rId2" name="hammer.wav"/>
                                        </p:tgtEl>
                                      </p:cMediaNode>
                                    </p:audio>
                                  </p:subTnLst>
                                </p:cTn>
                              </p:par>
                            </p:childTnLst>
                          </p:cTn>
                        </p:par>
                        <p:par>
                          <p:cTn id="119" fill="hold" nodeType="afterGroup">
                            <p:stCondLst>
                              <p:cond delay="26000"/>
                            </p:stCondLst>
                            <p:childTnLst>
                              <p:par>
                                <p:cTn id="120" presetID="1" presetClass="entr" presetSubtype="0" fill="hold" grpId="0" nodeType="afterEffect">
                                  <p:stCondLst>
                                    <p:cond delay="1000"/>
                                  </p:stCondLst>
                                  <p:childTnLst>
                                    <p:set>
                                      <p:cBhvr>
                                        <p:cTn id="121" dur="1" fill="hold">
                                          <p:stCondLst>
                                            <p:cond delay="0"/>
                                          </p:stCondLst>
                                        </p:cTn>
                                        <p:tgtEl>
                                          <p:spTgt spid="98"/>
                                        </p:tgtEl>
                                        <p:attrNameLst>
                                          <p:attrName>style.visibility</p:attrName>
                                        </p:attrNameLst>
                                      </p:cBhvr>
                                      <p:to>
                                        <p:strVal val="visible"/>
                                      </p:to>
                                    </p:set>
                                  </p:childTnLst>
                                  <p:subTnLst>
                                    <p:audio>
                                      <p:cMediaNode>
                                        <p:cTn display="0" masterRel="sameClick">
                                          <p:stCondLst>
                                            <p:cond evt="begin" delay="0">
                                              <p:tn val="120"/>
                                            </p:cond>
                                          </p:stCondLst>
                                          <p:endCondLst>
                                            <p:cond evt="onStopAudio" delay="0">
                                              <p:tgtEl>
                                                <p:sldTgt/>
                                              </p:tgtEl>
                                            </p:cond>
                                          </p:endCondLst>
                                        </p:cTn>
                                        <p:tgtEl>
                                          <p:sndTgt r:embed="rId2" name="hammer.wav"/>
                                        </p:tgtEl>
                                      </p:cMediaNode>
                                    </p:audio>
                                  </p:subTnLst>
                                </p:cTn>
                              </p:par>
                            </p:childTnLst>
                          </p:cTn>
                        </p:par>
                        <p:par>
                          <p:cTn id="122" fill="hold" nodeType="afterGroup">
                            <p:stCondLst>
                              <p:cond delay="27000"/>
                            </p:stCondLst>
                            <p:childTnLst>
                              <p:par>
                                <p:cTn id="123" presetID="1" presetClass="entr" presetSubtype="0" fill="hold" grpId="0" nodeType="afterEffect">
                                  <p:stCondLst>
                                    <p:cond delay="1000"/>
                                  </p:stCondLst>
                                  <p:childTnLst>
                                    <p:set>
                                      <p:cBhvr>
                                        <p:cTn id="124" dur="1" fill="hold">
                                          <p:stCondLst>
                                            <p:cond delay="0"/>
                                          </p:stCondLst>
                                        </p:cTn>
                                        <p:tgtEl>
                                          <p:spTgt spid="99"/>
                                        </p:tgtEl>
                                        <p:attrNameLst>
                                          <p:attrName>style.visibility</p:attrName>
                                        </p:attrNameLst>
                                      </p:cBhvr>
                                      <p:to>
                                        <p:strVal val="visible"/>
                                      </p:to>
                                    </p:set>
                                  </p:childTnLst>
                                  <p:subTnLst>
                                    <p:audio>
                                      <p:cMediaNode>
                                        <p:cTn display="0" masterRel="sameClick">
                                          <p:stCondLst>
                                            <p:cond evt="begin" delay="0">
                                              <p:tn val="123"/>
                                            </p:cond>
                                          </p:stCondLst>
                                          <p:endCondLst>
                                            <p:cond evt="onStopAudio" delay="0">
                                              <p:tgtEl>
                                                <p:sldTgt/>
                                              </p:tgtEl>
                                            </p:cond>
                                          </p:endCondLst>
                                        </p:cTn>
                                        <p:tgtEl>
                                          <p:sndTgt r:embed="rId2" name="hammer.wav"/>
                                        </p:tgtEl>
                                      </p:cMediaNode>
                                    </p:audio>
                                  </p:subTnLst>
                                </p:cTn>
                              </p:par>
                            </p:childTnLst>
                          </p:cTn>
                        </p:par>
                        <p:par>
                          <p:cTn id="125" fill="hold" nodeType="afterGroup">
                            <p:stCondLst>
                              <p:cond delay="28000"/>
                            </p:stCondLst>
                            <p:childTnLst>
                              <p:par>
                                <p:cTn id="126" presetID="1" presetClass="entr" presetSubtype="0" fill="hold" grpId="0" nodeType="afterEffect">
                                  <p:stCondLst>
                                    <p:cond delay="1000"/>
                                  </p:stCondLst>
                                  <p:childTnLst>
                                    <p:set>
                                      <p:cBhvr>
                                        <p:cTn id="127" dur="1" fill="hold">
                                          <p:stCondLst>
                                            <p:cond delay="0"/>
                                          </p:stCondLst>
                                        </p:cTn>
                                        <p:tgtEl>
                                          <p:spTgt spid="100"/>
                                        </p:tgtEl>
                                        <p:attrNameLst>
                                          <p:attrName>style.visibility</p:attrName>
                                        </p:attrNameLst>
                                      </p:cBhvr>
                                      <p:to>
                                        <p:strVal val="visible"/>
                                      </p:to>
                                    </p:set>
                                  </p:childTnLst>
                                  <p:subTnLst>
                                    <p:audio>
                                      <p:cMediaNode>
                                        <p:cTn display="0" masterRel="sameClick">
                                          <p:stCondLst>
                                            <p:cond evt="begin" delay="0">
                                              <p:tn val="126"/>
                                            </p:cond>
                                          </p:stCondLst>
                                          <p:endCondLst>
                                            <p:cond evt="onStopAudio" delay="0">
                                              <p:tgtEl>
                                                <p:sldTgt/>
                                              </p:tgtEl>
                                            </p:cond>
                                          </p:endCondLst>
                                        </p:cTn>
                                        <p:tgtEl>
                                          <p:sndTgt r:embed="rId2" name="hammer.wav"/>
                                        </p:tgtEl>
                                      </p:cMediaNode>
                                    </p:audio>
                                  </p:subTnLst>
                                </p:cTn>
                              </p:par>
                            </p:childTnLst>
                          </p:cTn>
                        </p:par>
                        <p:par>
                          <p:cTn id="128" fill="hold" nodeType="afterGroup">
                            <p:stCondLst>
                              <p:cond delay="29000"/>
                            </p:stCondLst>
                            <p:childTnLst>
                              <p:par>
                                <p:cTn id="129" presetID="1" presetClass="entr" presetSubtype="0" fill="hold" grpId="0" nodeType="afterEffect">
                                  <p:stCondLst>
                                    <p:cond delay="1000"/>
                                  </p:stCondLst>
                                  <p:childTnLst>
                                    <p:set>
                                      <p:cBhvr>
                                        <p:cTn id="130" dur="1" fill="hold">
                                          <p:stCondLst>
                                            <p:cond delay="0"/>
                                          </p:stCondLst>
                                        </p:cTn>
                                        <p:tgtEl>
                                          <p:spTgt spid="101"/>
                                        </p:tgtEl>
                                        <p:attrNameLst>
                                          <p:attrName>style.visibility</p:attrName>
                                        </p:attrNameLst>
                                      </p:cBhvr>
                                      <p:to>
                                        <p:strVal val="visible"/>
                                      </p:to>
                                    </p:set>
                                  </p:childTnLst>
                                  <p:subTnLst>
                                    <p:audio>
                                      <p:cMediaNode>
                                        <p:cTn display="0" masterRel="sameClick">
                                          <p:stCondLst>
                                            <p:cond evt="begin" delay="0">
                                              <p:tn val="129"/>
                                            </p:cond>
                                          </p:stCondLst>
                                          <p:endCondLst>
                                            <p:cond evt="onStopAudio" delay="0">
                                              <p:tgtEl>
                                                <p:sldTgt/>
                                              </p:tgtEl>
                                            </p:cond>
                                          </p:endCondLst>
                                        </p:cTn>
                                        <p:tgtEl>
                                          <p:sndTgt r:embed="rId3" name="laser.wav"/>
                                        </p:tgtEl>
                                      </p:cMediaNode>
                                    </p:audio>
                                  </p:subTnLst>
                                </p:cTn>
                              </p:par>
                            </p:childTnLst>
                          </p:cTn>
                        </p:par>
                      </p:childTnLst>
                    </p:cTn>
                  </p:par>
                  <p:par>
                    <p:cTn id="131" fill="hold" nodeType="clickPar">
                      <p:stCondLst>
                        <p:cond delay="indefinite"/>
                      </p:stCondLst>
                      <p:childTnLst>
                        <p:par>
                          <p:cTn id="132" fill="hold" nodeType="withGroup">
                            <p:stCondLst>
                              <p:cond delay="0"/>
                            </p:stCondLst>
                            <p:childTnLst>
                              <p:par>
                                <p:cTn id="133" presetID="6" presetClass="entr" presetSubtype="16" fill="hold" grpId="0" nodeType="clickEffect">
                                  <p:stCondLst>
                                    <p:cond delay="0"/>
                                  </p:stCondLst>
                                  <p:childTnLst>
                                    <p:set>
                                      <p:cBhvr>
                                        <p:cTn id="134" dur="1" fill="hold">
                                          <p:stCondLst>
                                            <p:cond delay="0"/>
                                          </p:stCondLst>
                                        </p:cTn>
                                        <p:tgtEl>
                                          <p:spTgt spid="4"/>
                                        </p:tgtEl>
                                        <p:attrNameLst>
                                          <p:attrName>style.visibility</p:attrName>
                                        </p:attrNameLst>
                                      </p:cBhvr>
                                      <p:to>
                                        <p:strVal val="visible"/>
                                      </p:to>
                                    </p:set>
                                    <p:animEffect transition="in" filter="circle(in)">
                                      <p:cBhvr>
                                        <p:cTn id="13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59"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34"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1" name="Group 4"/>
          <p:cNvGrpSpPr>
            <a:grpSpLocks/>
          </p:cNvGrpSpPr>
          <p:nvPr/>
        </p:nvGrpSpPr>
        <p:grpSpPr bwMode="auto">
          <a:xfrm>
            <a:off x="685800" y="-1243013"/>
            <a:ext cx="7848600" cy="7491413"/>
            <a:chOff x="624" y="-370"/>
            <a:chExt cx="3159" cy="2922"/>
          </a:xfrm>
        </p:grpSpPr>
        <p:grpSp>
          <p:nvGrpSpPr>
            <p:cNvPr id="7210" name="Group 5"/>
            <p:cNvGrpSpPr>
              <a:grpSpLocks/>
            </p:cNvGrpSpPr>
            <p:nvPr/>
          </p:nvGrpSpPr>
          <p:grpSpPr bwMode="auto">
            <a:xfrm>
              <a:off x="624" y="0"/>
              <a:ext cx="3159" cy="2552"/>
              <a:chOff x="624" y="0"/>
              <a:chExt cx="3159" cy="2552"/>
            </a:xfrm>
          </p:grpSpPr>
          <p:grpSp>
            <p:nvGrpSpPr>
              <p:cNvPr id="7211" name="Group 6"/>
              <p:cNvGrpSpPr>
                <a:grpSpLocks/>
              </p:cNvGrpSpPr>
              <p:nvPr/>
            </p:nvGrpSpPr>
            <p:grpSpPr bwMode="auto">
              <a:xfrm>
                <a:off x="624" y="0"/>
                <a:ext cx="3159" cy="2552"/>
                <a:chOff x="1300" y="884"/>
                <a:chExt cx="3159" cy="2552"/>
              </a:xfrm>
            </p:grpSpPr>
            <p:sp>
              <p:nvSpPr>
                <p:cNvPr id="7213" name="Freeform 7"/>
                <p:cNvSpPr>
                  <a:spLocks noEditPoints="1"/>
                </p:cNvSpPr>
                <p:nvPr/>
              </p:nvSpPr>
              <p:spPr bwMode="auto">
                <a:xfrm>
                  <a:off x="1300" y="1828"/>
                  <a:ext cx="3159" cy="1608"/>
                </a:xfrm>
                <a:custGeom>
                  <a:avLst/>
                  <a:gdLst>
                    <a:gd name="T0" fmla="*/ 2147483647 w 1613"/>
                    <a:gd name="T1" fmla="*/ 0 h 821"/>
                    <a:gd name="T2" fmla="*/ 2147483647 w 1613"/>
                    <a:gd name="T3" fmla="*/ 0 h 821"/>
                    <a:gd name="T4" fmla="*/ 2147483647 w 1613"/>
                    <a:gd name="T5" fmla="*/ 2147483647 h 821"/>
                    <a:gd name="T6" fmla="*/ 2147483647 w 1613"/>
                    <a:gd name="T7" fmla="*/ 2147483647 h 821"/>
                    <a:gd name="T8" fmla="*/ 2147483647 w 1613"/>
                    <a:gd name="T9" fmla="*/ 2147483647 h 821"/>
                    <a:gd name="T10" fmla="*/ 2147483647 w 1613"/>
                    <a:gd name="T11" fmla="*/ 2147483647 h 821"/>
                    <a:gd name="T12" fmla="*/ 0 w 1613"/>
                    <a:gd name="T13" fmla="*/ 2147483647 h 821"/>
                    <a:gd name="T14" fmla="*/ 0 w 1613"/>
                    <a:gd name="T15" fmla="*/ 2147483647 h 821"/>
                    <a:gd name="T16" fmla="*/ 2147483647 w 1613"/>
                    <a:gd name="T17" fmla="*/ 0 h 821"/>
                    <a:gd name="T18" fmla="*/ 2147483647 w 1613"/>
                    <a:gd name="T19" fmla="*/ 2147483647 h 821"/>
                    <a:gd name="T20" fmla="*/ 2147483647 w 1613"/>
                    <a:gd name="T21" fmla="*/ 2147483647 h 821"/>
                    <a:gd name="T22" fmla="*/ 2147483647 w 1613"/>
                    <a:gd name="T23" fmla="*/ 2147483647 h 821"/>
                    <a:gd name="T24" fmla="*/ 2147483647 w 1613"/>
                    <a:gd name="T25" fmla="*/ 2147483647 h 821"/>
                    <a:gd name="T26" fmla="*/ 2147483647 w 1613"/>
                    <a:gd name="T27" fmla="*/ 2147483647 h 821"/>
                    <a:gd name="T28" fmla="*/ 2147483647 w 1613"/>
                    <a:gd name="T29" fmla="*/ 2147483647 h 821"/>
                    <a:gd name="T30" fmla="*/ 2147483647 w 1613"/>
                    <a:gd name="T31" fmla="*/ 2147483647 h 821"/>
                    <a:gd name="T32" fmla="*/ 2147483647 w 1613"/>
                    <a:gd name="T33" fmla="*/ 2147483647 h 821"/>
                    <a:gd name="T34" fmla="*/ 2147483647 w 1613"/>
                    <a:gd name="T35" fmla="*/ 2147483647 h 8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13"/>
                    <a:gd name="T55" fmla="*/ 0 h 821"/>
                    <a:gd name="T56" fmla="*/ 1613 w 1613"/>
                    <a:gd name="T57" fmla="*/ 821 h 8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13" h="821">
                      <a:moveTo>
                        <a:pt x="63" y="0"/>
                      </a:moveTo>
                      <a:lnTo>
                        <a:pt x="1550" y="0"/>
                      </a:lnTo>
                      <a:cubicBezTo>
                        <a:pt x="1585" y="0"/>
                        <a:pt x="1613" y="32"/>
                        <a:pt x="1613" y="71"/>
                      </a:cubicBezTo>
                      <a:lnTo>
                        <a:pt x="1613" y="751"/>
                      </a:lnTo>
                      <a:cubicBezTo>
                        <a:pt x="1613" y="790"/>
                        <a:pt x="1585" y="821"/>
                        <a:pt x="1550" y="821"/>
                      </a:cubicBezTo>
                      <a:lnTo>
                        <a:pt x="63" y="821"/>
                      </a:lnTo>
                      <a:cubicBezTo>
                        <a:pt x="28" y="821"/>
                        <a:pt x="0" y="790"/>
                        <a:pt x="0" y="751"/>
                      </a:cubicBezTo>
                      <a:lnTo>
                        <a:pt x="0" y="71"/>
                      </a:lnTo>
                      <a:cubicBezTo>
                        <a:pt x="0" y="32"/>
                        <a:pt x="28" y="0"/>
                        <a:pt x="63" y="0"/>
                      </a:cubicBezTo>
                      <a:close/>
                      <a:moveTo>
                        <a:pt x="73" y="36"/>
                      </a:moveTo>
                      <a:lnTo>
                        <a:pt x="1540" y="36"/>
                      </a:lnTo>
                      <a:cubicBezTo>
                        <a:pt x="1561" y="36"/>
                        <a:pt x="1579" y="55"/>
                        <a:pt x="1579" y="79"/>
                      </a:cubicBezTo>
                      <a:lnTo>
                        <a:pt x="1579" y="744"/>
                      </a:lnTo>
                      <a:cubicBezTo>
                        <a:pt x="1579" y="768"/>
                        <a:pt x="1561" y="787"/>
                        <a:pt x="1540" y="787"/>
                      </a:cubicBezTo>
                      <a:lnTo>
                        <a:pt x="73" y="787"/>
                      </a:lnTo>
                      <a:cubicBezTo>
                        <a:pt x="52" y="787"/>
                        <a:pt x="34" y="768"/>
                        <a:pt x="34" y="744"/>
                      </a:cubicBezTo>
                      <a:lnTo>
                        <a:pt x="34" y="79"/>
                      </a:lnTo>
                      <a:cubicBezTo>
                        <a:pt x="34" y="55"/>
                        <a:pt x="52" y="36"/>
                        <a:pt x="73" y="36"/>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7214" name="Freeform 8"/>
                <p:cNvSpPr>
                  <a:spLocks noEditPoints="1"/>
                </p:cNvSpPr>
                <p:nvPr/>
              </p:nvSpPr>
              <p:spPr bwMode="auto">
                <a:xfrm>
                  <a:off x="1365" y="1897"/>
                  <a:ext cx="3027" cy="1474"/>
                </a:xfrm>
                <a:custGeom>
                  <a:avLst/>
                  <a:gdLst>
                    <a:gd name="T0" fmla="*/ 2147483647 w 1546"/>
                    <a:gd name="T1" fmla="*/ 0 h 753"/>
                    <a:gd name="T2" fmla="*/ 2147483647 w 1546"/>
                    <a:gd name="T3" fmla="*/ 0 h 753"/>
                    <a:gd name="T4" fmla="*/ 2147483647 w 1546"/>
                    <a:gd name="T5" fmla="*/ 2147483647 h 753"/>
                    <a:gd name="T6" fmla="*/ 2147483647 w 1546"/>
                    <a:gd name="T7" fmla="*/ 2147483647 h 753"/>
                    <a:gd name="T8" fmla="*/ 2147483647 w 1546"/>
                    <a:gd name="T9" fmla="*/ 2147483647 h 753"/>
                    <a:gd name="T10" fmla="*/ 2147483647 w 1546"/>
                    <a:gd name="T11" fmla="*/ 2147483647 h 753"/>
                    <a:gd name="T12" fmla="*/ 0 w 1546"/>
                    <a:gd name="T13" fmla="*/ 2147483647 h 753"/>
                    <a:gd name="T14" fmla="*/ 0 w 1546"/>
                    <a:gd name="T15" fmla="*/ 2147483647 h 753"/>
                    <a:gd name="T16" fmla="*/ 2147483647 w 1546"/>
                    <a:gd name="T17" fmla="*/ 0 h 753"/>
                    <a:gd name="T18" fmla="*/ 2147483647 w 1546"/>
                    <a:gd name="T19" fmla="*/ 2147483647 h 753"/>
                    <a:gd name="T20" fmla="*/ 2147483647 w 1546"/>
                    <a:gd name="T21" fmla="*/ 2147483647 h 753"/>
                    <a:gd name="T22" fmla="*/ 2147483647 w 1546"/>
                    <a:gd name="T23" fmla="*/ 2147483647 h 753"/>
                    <a:gd name="T24" fmla="*/ 2147483647 w 1546"/>
                    <a:gd name="T25" fmla="*/ 2147483647 h 753"/>
                    <a:gd name="T26" fmla="*/ 2147483647 w 1546"/>
                    <a:gd name="T27" fmla="*/ 2147483647 h 753"/>
                    <a:gd name="T28" fmla="*/ 2147483647 w 1546"/>
                    <a:gd name="T29" fmla="*/ 2147483647 h 753"/>
                    <a:gd name="T30" fmla="*/ 2147483647 w 1546"/>
                    <a:gd name="T31" fmla="*/ 2147483647 h 753"/>
                    <a:gd name="T32" fmla="*/ 2147483647 w 1546"/>
                    <a:gd name="T33" fmla="*/ 2147483647 h 753"/>
                    <a:gd name="T34" fmla="*/ 2147483647 w 1546"/>
                    <a:gd name="T35" fmla="*/ 2147483647 h 7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46"/>
                    <a:gd name="T55" fmla="*/ 0 h 753"/>
                    <a:gd name="T56" fmla="*/ 1546 w 1546"/>
                    <a:gd name="T57" fmla="*/ 753 h 75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46" h="753">
                      <a:moveTo>
                        <a:pt x="40" y="0"/>
                      </a:moveTo>
                      <a:lnTo>
                        <a:pt x="1506" y="0"/>
                      </a:lnTo>
                      <a:cubicBezTo>
                        <a:pt x="1528" y="0"/>
                        <a:pt x="1546" y="19"/>
                        <a:pt x="1546" y="43"/>
                      </a:cubicBezTo>
                      <a:lnTo>
                        <a:pt x="1546" y="710"/>
                      </a:lnTo>
                      <a:cubicBezTo>
                        <a:pt x="1546" y="734"/>
                        <a:pt x="1528" y="753"/>
                        <a:pt x="1506" y="753"/>
                      </a:cubicBezTo>
                      <a:lnTo>
                        <a:pt x="40" y="753"/>
                      </a:lnTo>
                      <a:cubicBezTo>
                        <a:pt x="18" y="753"/>
                        <a:pt x="0" y="734"/>
                        <a:pt x="0" y="710"/>
                      </a:cubicBezTo>
                      <a:lnTo>
                        <a:pt x="0" y="43"/>
                      </a:lnTo>
                      <a:cubicBezTo>
                        <a:pt x="0" y="19"/>
                        <a:pt x="18" y="0"/>
                        <a:pt x="40" y="0"/>
                      </a:cubicBezTo>
                      <a:close/>
                      <a:moveTo>
                        <a:pt x="40" y="1"/>
                      </a:moveTo>
                      <a:lnTo>
                        <a:pt x="1507" y="1"/>
                      </a:lnTo>
                      <a:cubicBezTo>
                        <a:pt x="1528" y="1"/>
                        <a:pt x="1546" y="20"/>
                        <a:pt x="1546" y="44"/>
                      </a:cubicBezTo>
                      <a:lnTo>
                        <a:pt x="1546" y="709"/>
                      </a:lnTo>
                      <a:cubicBezTo>
                        <a:pt x="1546" y="733"/>
                        <a:pt x="1528" y="752"/>
                        <a:pt x="1507" y="752"/>
                      </a:cubicBezTo>
                      <a:lnTo>
                        <a:pt x="40" y="752"/>
                      </a:lnTo>
                      <a:cubicBezTo>
                        <a:pt x="19" y="752"/>
                        <a:pt x="1" y="733"/>
                        <a:pt x="1" y="709"/>
                      </a:cubicBezTo>
                      <a:lnTo>
                        <a:pt x="1" y="44"/>
                      </a:lnTo>
                      <a:cubicBezTo>
                        <a:pt x="1" y="20"/>
                        <a:pt x="19" y="1"/>
                        <a:pt x="40" y="1"/>
                      </a:cubicBezTo>
                      <a:close/>
                    </a:path>
                  </a:pathLst>
                </a:custGeom>
                <a:solidFill>
                  <a:srgbClr val="0089E1"/>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7215" name="Freeform 9"/>
                <p:cNvSpPr>
                  <a:spLocks noEditPoints="1"/>
                </p:cNvSpPr>
                <p:nvPr/>
              </p:nvSpPr>
              <p:spPr bwMode="auto">
                <a:xfrm>
                  <a:off x="1319" y="1855"/>
                  <a:ext cx="3120" cy="1558"/>
                </a:xfrm>
                <a:custGeom>
                  <a:avLst/>
                  <a:gdLst>
                    <a:gd name="T0" fmla="*/ 2147483647 w 1593"/>
                    <a:gd name="T1" fmla="*/ 0 h 795"/>
                    <a:gd name="T2" fmla="*/ 2147483647 w 1593"/>
                    <a:gd name="T3" fmla="*/ 0 h 795"/>
                    <a:gd name="T4" fmla="*/ 2147483647 w 1593"/>
                    <a:gd name="T5" fmla="*/ 2147483647 h 795"/>
                    <a:gd name="T6" fmla="*/ 2147483647 w 1593"/>
                    <a:gd name="T7" fmla="*/ 2147483647 h 795"/>
                    <a:gd name="T8" fmla="*/ 2147483647 w 1593"/>
                    <a:gd name="T9" fmla="*/ 2147483647 h 795"/>
                    <a:gd name="T10" fmla="*/ 2147483647 w 1593"/>
                    <a:gd name="T11" fmla="*/ 2147483647 h 795"/>
                    <a:gd name="T12" fmla="*/ 0 w 1593"/>
                    <a:gd name="T13" fmla="*/ 2147483647 h 795"/>
                    <a:gd name="T14" fmla="*/ 0 w 1593"/>
                    <a:gd name="T15" fmla="*/ 2147483647 h 795"/>
                    <a:gd name="T16" fmla="*/ 2147483647 w 1593"/>
                    <a:gd name="T17" fmla="*/ 0 h 795"/>
                    <a:gd name="T18" fmla="*/ 2147483647 w 1593"/>
                    <a:gd name="T19" fmla="*/ 2147483647 h 795"/>
                    <a:gd name="T20" fmla="*/ 2147483647 w 1593"/>
                    <a:gd name="T21" fmla="*/ 2147483647 h 795"/>
                    <a:gd name="T22" fmla="*/ 2147483647 w 1593"/>
                    <a:gd name="T23" fmla="*/ 2147483647 h 795"/>
                    <a:gd name="T24" fmla="*/ 2147483647 w 1593"/>
                    <a:gd name="T25" fmla="*/ 2147483647 h 795"/>
                    <a:gd name="T26" fmla="*/ 2147483647 w 1593"/>
                    <a:gd name="T27" fmla="*/ 2147483647 h 795"/>
                    <a:gd name="T28" fmla="*/ 2147483647 w 1593"/>
                    <a:gd name="T29" fmla="*/ 2147483647 h 795"/>
                    <a:gd name="T30" fmla="*/ 2147483647 w 1593"/>
                    <a:gd name="T31" fmla="*/ 2147483647 h 795"/>
                    <a:gd name="T32" fmla="*/ 2147483647 w 1593"/>
                    <a:gd name="T33" fmla="*/ 2147483647 h 795"/>
                    <a:gd name="T34" fmla="*/ 2147483647 w 1593"/>
                    <a:gd name="T35" fmla="*/ 2147483647 h 7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93"/>
                    <a:gd name="T55" fmla="*/ 0 h 795"/>
                    <a:gd name="T56" fmla="*/ 1593 w 1593"/>
                    <a:gd name="T57" fmla="*/ 795 h 79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93" h="795">
                      <a:moveTo>
                        <a:pt x="56" y="0"/>
                      </a:moveTo>
                      <a:lnTo>
                        <a:pt x="1537" y="0"/>
                      </a:lnTo>
                      <a:cubicBezTo>
                        <a:pt x="1568" y="0"/>
                        <a:pt x="1593" y="29"/>
                        <a:pt x="1593" y="64"/>
                      </a:cubicBezTo>
                      <a:lnTo>
                        <a:pt x="1593" y="731"/>
                      </a:lnTo>
                      <a:cubicBezTo>
                        <a:pt x="1593" y="766"/>
                        <a:pt x="1568" y="795"/>
                        <a:pt x="1537" y="795"/>
                      </a:cubicBezTo>
                      <a:lnTo>
                        <a:pt x="56" y="795"/>
                      </a:lnTo>
                      <a:cubicBezTo>
                        <a:pt x="25" y="795"/>
                        <a:pt x="0" y="766"/>
                        <a:pt x="0" y="731"/>
                      </a:cubicBezTo>
                      <a:lnTo>
                        <a:pt x="0" y="64"/>
                      </a:lnTo>
                      <a:cubicBezTo>
                        <a:pt x="0" y="29"/>
                        <a:pt x="25" y="0"/>
                        <a:pt x="56" y="0"/>
                      </a:cubicBezTo>
                      <a:close/>
                      <a:moveTo>
                        <a:pt x="63" y="22"/>
                      </a:moveTo>
                      <a:lnTo>
                        <a:pt x="1530" y="22"/>
                      </a:lnTo>
                      <a:cubicBezTo>
                        <a:pt x="1551" y="22"/>
                        <a:pt x="1569" y="41"/>
                        <a:pt x="1569" y="65"/>
                      </a:cubicBezTo>
                      <a:lnTo>
                        <a:pt x="1569" y="730"/>
                      </a:lnTo>
                      <a:cubicBezTo>
                        <a:pt x="1569" y="754"/>
                        <a:pt x="1551" y="773"/>
                        <a:pt x="1530" y="773"/>
                      </a:cubicBezTo>
                      <a:lnTo>
                        <a:pt x="63" y="773"/>
                      </a:lnTo>
                      <a:cubicBezTo>
                        <a:pt x="42" y="773"/>
                        <a:pt x="24" y="754"/>
                        <a:pt x="24" y="730"/>
                      </a:cubicBezTo>
                      <a:lnTo>
                        <a:pt x="24" y="65"/>
                      </a:lnTo>
                      <a:cubicBezTo>
                        <a:pt x="24" y="41"/>
                        <a:pt x="42" y="22"/>
                        <a:pt x="63" y="22"/>
                      </a:cubicBezTo>
                      <a:close/>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7216" name="Rectangle 10"/>
                <p:cNvSpPr>
                  <a:spLocks noChangeArrowheads="1"/>
                </p:cNvSpPr>
                <p:nvPr/>
              </p:nvSpPr>
              <p:spPr bwMode="auto">
                <a:xfrm>
                  <a:off x="1319" y="1967"/>
                  <a:ext cx="22" cy="13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7217" name="Rectangle 11"/>
                <p:cNvSpPr>
                  <a:spLocks noChangeArrowheads="1"/>
                </p:cNvSpPr>
                <p:nvPr/>
              </p:nvSpPr>
              <p:spPr bwMode="auto">
                <a:xfrm>
                  <a:off x="1429" y="3387"/>
                  <a:ext cx="2883" cy="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7218" name="Rectangle 12"/>
                <p:cNvSpPr>
                  <a:spLocks noChangeArrowheads="1"/>
                </p:cNvSpPr>
                <p:nvPr/>
              </p:nvSpPr>
              <p:spPr bwMode="auto">
                <a:xfrm>
                  <a:off x="1417" y="1855"/>
                  <a:ext cx="2924" cy="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7219" name="Rectangle 13"/>
                <p:cNvSpPr>
                  <a:spLocks noChangeArrowheads="1"/>
                </p:cNvSpPr>
                <p:nvPr/>
              </p:nvSpPr>
              <p:spPr bwMode="auto">
                <a:xfrm>
                  <a:off x="4418" y="1977"/>
                  <a:ext cx="23" cy="1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7220" name="Freeform 14"/>
                <p:cNvSpPr>
                  <a:spLocks/>
                </p:cNvSpPr>
                <p:nvPr/>
              </p:nvSpPr>
              <p:spPr bwMode="auto">
                <a:xfrm>
                  <a:off x="1319" y="1855"/>
                  <a:ext cx="145" cy="114"/>
                </a:xfrm>
                <a:custGeom>
                  <a:avLst/>
                  <a:gdLst>
                    <a:gd name="T0" fmla="*/ 2147483647 w 74"/>
                    <a:gd name="T1" fmla="*/ 0 h 58"/>
                    <a:gd name="T2" fmla="*/ 0 w 74"/>
                    <a:gd name="T3" fmla="*/ 2147483647 h 58"/>
                    <a:gd name="T4" fmla="*/ 2147483647 w 74"/>
                    <a:gd name="T5" fmla="*/ 2147483647 h 58"/>
                    <a:gd name="T6" fmla="*/ 2147483647 w 74"/>
                    <a:gd name="T7" fmla="*/ 2147483647 h 58"/>
                    <a:gd name="T8" fmla="*/ 2147483647 w 74"/>
                    <a:gd name="T9" fmla="*/ 0 h 58"/>
                    <a:gd name="T10" fmla="*/ 0 60000 65536"/>
                    <a:gd name="T11" fmla="*/ 0 60000 65536"/>
                    <a:gd name="T12" fmla="*/ 0 60000 65536"/>
                    <a:gd name="T13" fmla="*/ 0 60000 65536"/>
                    <a:gd name="T14" fmla="*/ 0 60000 65536"/>
                    <a:gd name="T15" fmla="*/ 0 w 74"/>
                    <a:gd name="T16" fmla="*/ 0 h 58"/>
                    <a:gd name="T17" fmla="*/ 74 w 74"/>
                    <a:gd name="T18" fmla="*/ 58 h 58"/>
                  </a:gdLst>
                  <a:ahLst/>
                  <a:cxnLst>
                    <a:cxn ang="T10">
                      <a:pos x="T0" y="T1"/>
                    </a:cxn>
                    <a:cxn ang="T11">
                      <a:pos x="T2" y="T3"/>
                    </a:cxn>
                    <a:cxn ang="T12">
                      <a:pos x="T4" y="T5"/>
                    </a:cxn>
                    <a:cxn ang="T13">
                      <a:pos x="T6" y="T7"/>
                    </a:cxn>
                    <a:cxn ang="T14">
                      <a:pos x="T8" y="T9"/>
                    </a:cxn>
                  </a:cxnLst>
                  <a:rect l="T15" t="T16" r="T17" b="T18"/>
                  <a:pathLst>
                    <a:path w="74" h="58">
                      <a:moveTo>
                        <a:pt x="51" y="0"/>
                      </a:moveTo>
                      <a:cubicBezTo>
                        <a:pt x="20" y="4"/>
                        <a:pt x="2" y="29"/>
                        <a:pt x="0" y="57"/>
                      </a:cubicBezTo>
                      <a:lnTo>
                        <a:pt x="11" y="58"/>
                      </a:lnTo>
                      <a:cubicBezTo>
                        <a:pt x="12" y="35"/>
                        <a:pt x="27" y="15"/>
                        <a:pt x="51" y="11"/>
                      </a:cubicBezTo>
                      <a:cubicBezTo>
                        <a:pt x="74" y="8"/>
                        <a:pt x="51" y="0"/>
                        <a:pt x="5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7221" name="Freeform 15"/>
                <p:cNvSpPr>
                  <a:spLocks/>
                </p:cNvSpPr>
                <p:nvPr/>
              </p:nvSpPr>
              <p:spPr bwMode="auto">
                <a:xfrm>
                  <a:off x="4329" y="1855"/>
                  <a:ext cx="120" cy="147"/>
                </a:xfrm>
                <a:custGeom>
                  <a:avLst/>
                  <a:gdLst>
                    <a:gd name="T0" fmla="*/ 0 w 61"/>
                    <a:gd name="T1" fmla="*/ 0 h 75"/>
                    <a:gd name="T2" fmla="*/ 2147483647 w 61"/>
                    <a:gd name="T3" fmla="*/ 2147483647 h 75"/>
                    <a:gd name="T4" fmla="*/ 2147483647 w 61"/>
                    <a:gd name="T5" fmla="*/ 2147483647 h 75"/>
                    <a:gd name="T6" fmla="*/ 0 w 61"/>
                    <a:gd name="T7" fmla="*/ 2147483647 h 75"/>
                    <a:gd name="T8" fmla="*/ 0 w 61"/>
                    <a:gd name="T9" fmla="*/ 0 h 75"/>
                    <a:gd name="T10" fmla="*/ 0 60000 65536"/>
                    <a:gd name="T11" fmla="*/ 0 60000 65536"/>
                    <a:gd name="T12" fmla="*/ 0 60000 65536"/>
                    <a:gd name="T13" fmla="*/ 0 60000 65536"/>
                    <a:gd name="T14" fmla="*/ 0 60000 65536"/>
                    <a:gd name="T15" fmla="*/ 0 w 61"/>
                    <a:gd name="T16" fmla="*/ 0 h 75"/>
                    <a:gd name="T17" fmla="*/ 61 w 61"/>
                    <a:gd name="T18" fmla="*/ 75 h 75"/>
                  </a:gdLst>
                  <a:ahLst/>
                  <a:cxnLst>
                    <a:cxn ang="T10">
                      <a:pos x="T0" y="T1"/>
                    </a:cxn>
                    <a:cxn ang="T11">
                      <a:pos x="T2" y="T3"/>
                    </a:cxn>
                    <a:cxn ang="T12">
                      <a:pos x="T4" y="T5"/>
                    </a:cxn>
                    <a:cxn ang="T13">
                      <a:pos x="T6" y="T7"/>
                    </a:cxn>
                    <a:cxn ang="T14">
                      <a:pos x="T8" y="T9"/>
                    </a:cxn>
                  </a:cxnLst>
                  <a:rect l="T15" t="T16" r="T17" b="T18"/>
                  <a:pathLst>
                    <a:path w="61" h="75">
                      <a:moveTo>
                        <a:pt x="0" y="0"/>
                      </a:moveTo>
                      <a:cubicBezTo>
                        <a:pt x="41" y="0"/>
                        <a:pt x="61" y="44"/>
                        <a:pt x="57" y="68"/>
                      </a:cubicBezTo>
                      <a:lnTo>
                        <a:pt x="44" y="69"/>
                      </a:lnTo>
                      <a:cubicBezTo>
                        <a:pt x="49" y="75"/>
                        <a:pt x="44" y="17"/>
                        <a:pt x="0" y="1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7222" name="Freeform 16"/>
                <p:cNvSpPr>
                  <a:spLocks/>
                </p:cNvSpPr>
                <p:nvPr/>
              </p:nvSpPr>
              <p:spPr bwMode="auto">
                <a:xfrm>
                  <a:off x="4302" y="3293"/>
                  <a:ext cx="141" cy="127"/>
                </a:xfrm>
                <a:custGeom>
                  <a:avLst/>
                  <a:gdLst>
                    <a:gd name="T0" fmla="*/ 2147483647 w 72"/>
                    <a:gd name="T1" fmla="*/ 0 h 65"/>
                    <a:gd name="T2" fmla="*/ 0 w 72"/>
                    <a:gd name="T3" fmla="*/ 2147483647 h 65"/>
                    <a:gd name="T4" fmla="*/ 2147483647 w 72"/>
                    <a:gd name="T5" fmla="*/ 2147483647 h 65"/>
                    <a:gd name="T6" fmla="*/ 2147483647 w 72"/>
                    <a:gd name="T7" fmla="*/ 0 h 65"/>
                    <a:gd name="T8" fmla="*/ 2147483647 w 72"/>
                    <a:gd name="T9" fmla="*/ 0 h 65"/>
                    <a:gd name="T10" fmla="*/ 0 60000 65536"/>
                    <a:gd name="T11" fmla="*/ 0 60000 65536"/>
                    <a:gd name="T12" fmla="*/ 0 60000 65536"/>
                    <a:gd name="T13" fmla="*/ 0 60000 65536"/>
                    <a:gd name="T14" fmla="*/ 0 60000 65536"/>
                    <a:gd name="T15" fmla="*/ 0 w 72"/>
                    <a:gd name="T16" fmla="*/ 0 h 65"/>
                    <a:gd name="T17" fmla="*/ 72 w 72"/>
                    <a:gd name="T18" fmla="*/ 65 h 65"/>
                  </a:gdLst>
                  <a:ahLst/>
                  <a:cxnLst>
                    <a:cxn ang="T10">
                      <a:pos x="T0" y="T1"/>
                    </a:cxn>
                    <a:cxn ang="T11">
                      <a:pos x="T2" y="T3"/>
                    </a:cxn>
                    <a:cxn ang="T12">
                      <a:pos x="T4" y="T5"/>
                    </a:cxn>
                    <a:cxn ang="T13">
                      <a:pos x="T6" y="T7"/>
                    </a:cxn>
                    <a:cxn ang="T14">
                      <a:pos x="T8" y="T9"/>
                    </a:cxn>
                  </a:cxnLst>
                  <a:rect l="T15" t="T16" r="T17" b="T18"/>
                  <a:pathLst>
                    <a:path w="72" h="65">
                      <a:moveTo>
                        <a:pt x="59" y="0"/>
                      </a:moveTo>
                      <a:cubicBezTo>
                        <a:pt x="52" y="33"/>
                        <a:pt x="26" y="50"/>
                        <a:pt x="0" y="48"/>
                      </a:cubicBezTo>
                      <a:lnTo>
                        <a:pt x="2" y="62"/>
                      </a:lnTo>
                      <a:cubicBezTo>
                        <a:pt x="37" y="65"/>
                        <a:pt x="70" y="42"/>
                        <a:pt x="72" y="0"/>
                      </a:cubicBezTo>
                      <a:lnTo>
                        <a:pt x="5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7223" name="Freeform 17"/>
                <p:cNvSpPr>
                  <a:spLocks/>
                </p:cNvSpPr>
                <p:nvPr/>
              </p:nvSpPr>
              <p:spPr bwMode="auto">
                <a:xfrm>
                  <a:off x="1321" y="3305"/>
                  <a:ext cx="110" cy="109"/>
                </a:xfrm>
                <a:custGeom>
                  <a:avLst/>
                  <a:gdLst>
                    <a:gd name="T0" fmla="*/ 0 w 56"/>
                    <a:gd name="T1" fmla="*/ 2147483647 h 56"/>
                    <a:gd name="T2" fmla="*/ 2147483647 w 56"/>
                    <a:gd name="T3" fmla="*/ 2147483647 h 56"/>
                    <a:gd name="T4" fmla="*/ 2147483647 w 56"/>
                    <a:gd name="T5" fmla="*/ 2147483647 h 56"/>
                    <a:gd name="T6" fmla="*/ 2147483647 w 56"/>
                    <a:gd name="T7" fmla="*/ 0 h 56"/>
                    <a:gd name="T8" fmla="*/ 0 w 56"/>
                    <a:gd name="T9" fmla="*/ 2147483647 h 56"/>
                    <a:gd name="T10" fmla="*/ 0 60000 65536"/>
                    <a:gd name="T11" fmla="*/ 0 60000 65536"/>
                    <a:gd name="T12" fmla="*/ 0 60000 65536"/>
                    <a:gd name="T13" fmla="*/ 0 60000 65536"/>
                    <a:gd name="T14" fmla="*/ 0 60000 65536"/>
                    <a:gd name="T15" fmla="*/ 0 w 56"/>
                    <a:gd name="T16" fmla="*/ 0 h 56"/>
                    <a:gd name="T17" fmla="*/ 56 w 56"/>
                    <a:gd name="T18" fmla="*/ 56 h 56"/>
                  </a:gdLst>
                  <a:ahLst/>
                  <a:cxnLst>
                    <a:cxn ang="T10">
                      <a:pos x="T0" y="T1"/>
                    </a:cxn>
                    <a:cxn ang="T11">
                      <a:pos x="T2" y="T3"/>
                    </a:cxn>
                    <a:cxn ang="T12">
                      <a:pos x="T4" y="T5"/>
                    </a:cxn>
                    <a:cxn ang="T13">
                      <a:pos x="T6" y="T7"/>
                    </a:cxn>
                    <a:cxn ang="T14">
                      <a:pos x="T8" y="T9"/>
                    </a:cxn>
                  </a:cxnLst>
                  <a:rect l="T15" t="T16" r="T17" b="T18"/>
                  <a:pathLst>
                    <a:path w="56" h="56">
                      <a:moveTo>
                        <a:pt x="0" y="1"/>
                      </a:moveTo>
                      <a:cubicBezTo>
                        <a:pt x="1" y="33"/>
                        <a:pt x="25" y="53"/>
                        <a:pt x="56" y="56"/>
                      </a:cubicBezTo>
                      <a:lnTo>
                        <a:pt x="56" y="42"/>
                      </a:lnTo>
                      <a:cubicBezTo>
                        <a:pt x="36" y="42"/>
                        <a:pt x="17" y="32"/>
                        <a:pt x="10"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7224" name="Rectangle 18"/>
                <p:cNvSpPr>
                  <a:spLocks noChangeArrowheads="1"/>
                </p:cNvSpPr>
                <p:nvPr/>
              </p:nvSpPr>
              <p:spPr bwMode="auto">
                <a:xfrm>
                  <a:off x="1744" y="1748"/>
                  <a:ext cx="2274" cy="37"/>
                </a:xfrm>
                <a:prstGeom prst="rect">
                  <a:avLst/>
                </a:prstGeom>
                <a:solidFill>
                  <a:srgbClr val="C1C0BF"/>
                </a:solidFill>
                <a:ln w="0">
                  <a:solidFill>
                    <a:srgbClr val="24211D"/>
                  </a:solidFill>
                  <a:miter lim="800000"/>
                  <a:headEnd/>
                  <a:tailEnd/>
                </a:ln>
              </p:spPr>
              <p:txBody>
                <a:bodyPr/>
                <a:lstStyle/>
                <a:p>
                  <a:pPr eaLnBrk="0" hangingPunct="0"/>
                  <a:endParaRPr lang="en-US" sz="2000">
                    <a:latin typeface=".VnTime" pitchFamily="34" charset="0"/>
                    <a:cs typeface="Arial" charset="0"/>
                  </a:endParaRPr>
                </a:p>
              </p:txBody>
            </p:sp>
            <p:sp>
              <p:nvSpPr>
                <p:cNvPr id="7225" name="Oval 19"/>
                <p:cNvSpPr>
                  <a:spLocks noChangeArrowheads="1"/>
                </p:cNvSpPr>
                <p:nvPr/>
              </p:nvSpPr>
              <p:spPr bwMode="auto">
                <a:xfrm>
                  <a:off x="1742" y="1748"/>
                  <a:ext cx="4" cy="37"/>
                </a:xfrm>
                <a:prstGeom prst="ellipse">
                  <a:avLst/>
                </a:prstGeom>
                <a:solidFill>
                  <a:srgbClr val="949393"/>
                </a:solidFill>
                <a:ln w="0">
                  <a:solidFill>
                    <a:srgbClr val="24211D"/>
                  </a:solidFill>
                  <a:round/>
                  <a:headEnd/>
                  <a:tailEnd/>
                </a:ln>
              </p:spPr>
              <p:txBody>
                <a:bodyPr/>
                <a:lstStyle/>
                <a:p>
                  <a:pPr eaLnBrk="0" hangingPunct="0"/>
                  <a:endParaRPr lang="en-US" sz="2000">
                    <a:latin typeface=".VnTime" pitchFamily="34" charset="0"/>
                    <a:cs typeface="Arial" charset="0"/>
                  </a:endParaRPr>
                </a:p>
              </p:txBody>
            </p:sp>
            <p:sp>
              <p:nvSpPr>
                <p:cNvPr id="7226" name="Rectangle 20"/>
                <p:cNvSpPr>
                  <a:spLocks noChangeArrowheads="1"/>
                </p:cNvSpPr>
                <p:nvPr/>
              </p:nvSpPr>
              <p:spPr bwMode="auto">
                <a:xfrm>
                  <a:off x="1760" y="1756"/>
                  <a:ext cx="2242" cy="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7227" name="Rectangle 21"/>
                <p:cNvSpPr>
                  <a:spLocks noChangeArrowheads="1"/>
                </p:cNvSpPr>
                <p:nvPr/>
              </p:nvSpPr>
              <p:spPr bwMode="auto">
                <a:xfrm>
                  <a:off x="2447" y="884"/>
                  <a:ext cx="47" cy="862"/>
                </a:xfrm>
                <a:prstGeom prst="rect">
                  <a:avLst/>
                </a:prstGeom>
                <a:solidFill>
                  <a:srgbClr val="C1C0BF"/>
                </a:solidFill>
                <a:ln w="0">
                  <a:solidFill>
                    <a:srgbClr val="24211D"/>
                  </a:solidFill>
                  <a:miter lim="800000"/>
                  <a:headEnd/>
                  <a:tailEnd/>
                </a:ln>
              </p:spPr>
              <p:txBody>
                <a:bodyPr/>
                <a:lstStyle/>
                <a:p>
                  <a:pPr eaLnBrk="0" hangingPunct="0"/>
                  <a:endParaRPr lang="en-US" sz="2000">
                    <a:latin typeface=".VnTime" pitchFamily="34" charset="0"/>
                    <a:cs typeface="Arial" charset="0"/>
                  </a:endParaRPr>
                </a:p>
              </p:txBody>
            </p:sp>
            <p:sp>
              <p:nvSpPr>
                <p:cNvPr id="7228" name="Rectangle 22"/>
                <p:cNvSpPr>
                  <a:spLocks noChangeArrowheads="1"/>
                </p:cNvSpPr>
                <p:nvPr/>
              </p:nvSpPr>
              <p:spPr bwMode="auto">
                <a:xfrm>
                  <a:off x="2455" y="904"/>
                  <a:ext cx="14" cy="8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7229" name="Freeform 23"/>
                <p:cNvSpPr>
                  <a:spLocks/>
                </p:cNvSpPr>
                <p:nvPr/>
              </p:nvSpPr>
              <p:spPr bwMode="auto">
                <a:xfrm>
                  <a:off x="2424" y="1742"/>
                  <a:ext cx="90" cy="49"/>
                </a:xfrm>
                <a:custGeom>
                  <a:avLst/>
                  <a:gdLst>
                    <a:gd name="T0" fmla="*/ 2147483647 w 46"/>
                    <a:gd name="T1" fmla="*/ 0 h 25"/>
                    <a:gd name="T2" fmla="*/ 2147483647 w 46"/>
                    <a:gd name="T3" fmla="*/ 0 h 25"/>
                    <a:gd name="T4" fmla="*/ 2147483647 w 46"/>
                    <a:gd name="T5" fmla="*/ 2147483647 h 25"/>
                    <a:gd name="T6" fmla="*/ 2147483647 w 46"/>
                    <a:gd name="T7" fmla="*/ 2147483647 h 25"/>
                    <a:gd name="T8" fmla="*/ 2147483647 w 46"/>
                    <a:gd name="T9" fmla="*/ 0 h 25"/>
                    <a:gd name="T10" fmla="*/ 0 60000 65536"/>
                    <a:gd name="T11" fmla="*/ 0 60000 65536"/>
                    <a:gd name="T12" fmla="*/ 0 60000 65536"/>
                    <a:gd name="T13" fmla="*/ 0 60000 65536"/>
                    <a:gd name="T14" fmla="*/ 0 60000 65536"/>
                    <a:gd name="T15" fmla="*/ 0 w 46"/>
                    <a:gd name="T16" fmla="*/ 0 h 25"/>
                    <a:gd name="T17" fmla="*/ 46 w 46"/>
                    <a:gd name="T18" fmla="*/ 25 h 25"/>
                  </a:gdLst>
                  <a:ahLst/>
                  <a:cxnLst>
                    <a:cxn ang="T10">
                      <a:pos x="T0" y="T1"/>
                    </a:cxn>
                    <a:cxn ang="T11">
                      <a:pos x="T2" y="T3"/>
                    </a:cxn>
                    <a:cxn ang="T12">
                      <a:pos x="T4" y="T5"/>
                    </a:cxn>
                    <a:cxn ang="T13">
                      <a:pos x="T6" y="T7"/>
                    </a:cxn>
                    <a:cxn ang="T14">
                      <a:pos x="T8" y="T9"/>
                    </a:cxn>
                  </a:cxnLst>
                  <a:rect l="T15" t="T16" r="T17" b="T18"/>
                  <a:pathLst>
                    <a:path w="46" h="25">
                      <a:moveTo>
                        <a:pt x="1" y="0"/>
                      </a:moveTo>
                      <a:lnTo>
                        <a:pt x="46" y="0"/>
                      </a:lnTo>
                      <a:lnTo>
                        <a:pt x="46" y="25"/>
                      </a:lnTo>
                      <a:lnTo>
                        <a:pt x="1" y="25"/>
                      </a:lnTo>
                      <a:cubicBezTo>
                        <a:pt x="0" y="17"/>
                        <a:pt x="1" y="9"/>
                        <a:pt x="1" y="0"/>
                      </a:cubicBezTo>
                      <a:close/>
                    </a:path>
                  </a:pathLst>
                </a:custGeom>
                <a:solidFill>
                  <a:srgbClr val="A9A8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7230" name="Freeform 24"/>
                <p:cNvSpPr>
                  <a:spLocks noEditPoints="1"/>
                </p:cNvSpPr>
                <p:nvPr/>
              </p:nvSpPr>
              <p:spPr bwMode="auto">
                <a:xfrm>
                  <a:off x="2430" y="1748"/>
                  <a:ext cx="25" cy="19"/>
                </a:xfrm>
                <a:custGeom>
                  <a:avLst/>
                  <a:gdLst>
                    <a:gd name="T0" fmla="*/ 2147483647 w 13"/>
                    <a:gd name="T1" fmla="*/ 0 h 10"/>
                    <a:gd name="T2" fmla="*/ 2147483647 w 13"/>
                    <a:gd name="T3" fmla="*/ 2147483647 h 10"/>
                    <a:gd name="T4" fmla="*/ 2147483647 w 13"/>
                    <a:gd name="T5" fmla="*/ 2147483647 h 10"/>
                    <a:gd name="T6" fmla="*/ 2147483647 w 13"/>
                    <a:gd name="T7" fmla="*/ 2147483647 h 10"/>
                    <a:gd name="T8" fmla="*/ 2147483647 w 13"/>
                    <a:gd name="T9" fmla="*/ 2147483647 h 10"/>
                    <a:gd name="T10" fmla="*/ 2147483647 w 13"/>
                    <a:gd name="T11" fmla="*/ 2147483647 h 10"/>
                    <a:gd name="T12" fmla="*/ 0 w 13"/>
                    <a:gd name="T13" fmla="*/ 2147483647 h 10"/>
                    <a:gd name="T14" fmla="*/ 2147483647 w 13"/>
                    <a:gd name="T15" fmla="*/ 2147483647 h 10"/>
                    <a:gd name="T16" fmla="*/ 2147483647 w 13"/>
                    <a:gd name="T17" fmla="*/ 0 h 10"/>
                    <a:gd name="T18" fmla="*/ 2147483647 w 13"/>
                    <a:gd name="T19" fmla="*/ 214748364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10"/>
                    <a:gd name="T32" fmla="*/ 13 w 13"/>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10">
                      <a:moveTo>
                        <a:pt x="7" y="0"/>
                      </a:moveTo>
                      <a:lnTo>
                        <a:pt x="7" y="4"/>
                      </a:lnTo>
                      <a:lnTo>
                        <a:pt x="13" y="5"/>
                      </a:lnTo>
                      <a:lnTo>
                        <a:pt x="7" y="5"/>
                      </a:lnTo>
                      <a:lnTo>
                        <a:pt x="7" y="10"/>
                      </a:lnTo>
                      <a:lnTo>
                        <a:pt x="6" y="5"/>
                      </a:lnTo>
                      <a:lnTo>
                        <a:pt x="0" y="5"/>
                      </a:lnTo>
                      <a:lnTo>
                        <a:pt x="6" y="4"/>
                      </a:lnTo>
                      <a:lnTo>
                        <a:pt x="7" y="0"/>
                      </a:lnTo>
                      <a:close/>
                      <a:moveTo>
                        <a:pt x="6" y="2"/>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7231" name="Freeform 25"/>
                <p:cNvSpPr>
                  <a:spLocks noEditPoints="1"/>
                </p:cNvSpPr>
                <p:nvPr/>
              </p:nvSpPr>
              <p:spPr bwMode="auto">
                <a:xfrm>
                  <a:off x="2438" y="1744"/>
                  <a:ext cx="21" cy="17"/>
                </a:xfrm>
                <a:custGeom>
                  <a:avLst/>
                  <a:gdLst>
                    <a:gd name="T0" fmla="*/ 2147483647 w 11"/>
                    <a:gd name="T1" fmla="*/ 0 h 9"/>
                    <a:gd name="T2" fmla="*/ 2147483647 w 11"/>
                    <a:gd name="T3" fmla="*/ 2147483647 h 9"/>
                    <a:gd name="T4" fmla="*/ 2147483647 w 11"/>
                    <a:gd name="T5" fmla="*/ 2147483647 h 9"/>
                    <a:gd name="T6" fmla="*/ 2147483647 w 11"/>
                    <a:gd name="T7" fmla="*/ 2147483647 h 9"/>
                    <a:gd name="T8" fmla="*/ 2147483647 w 11"/>
                    <a:gd name="T9" fmla="*/ 2147483647 h 9"/>
                    <a:gd name="T10" fmla="*/ 2147483647 w 11"/>
                    <a:gd name="T11" fmla="*/ 2147483647 h 9"/>
                    <a:gd name="T12" fmla="*/ 0 w 11"/>
                    <a:gd name="T13" fmla="*/ 2147483647 h 9"/>
                    <a:gd name="T14" fmla="*/ 2147483647 w 11"/>
                    <a:gd name="T15" fmla="*/ 2147483647 h 9"/>
                    <a:gd name="T16" fmla="*/ 2147483647 w 11"/>
                    <a:gd name="T17" fmla="*/ 0 h 9"/>
                    <a:gd name="T18" fmla="*/ 2147483647 w 11"/>
                    <a:gd name="T19" fmla="*/ 2147483647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9"/>
                    <a:gd name="T32" fmla="*/ 11 w 11"/>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9">
                      <a:moveTo>
                        <a:pt x="6" y="0"/>
                      </a:moveTo>
                      <a:lnTo>
                        <a:pt x="6" y="4"/>
                      </a:lnTo>
                      <a:lnTo>
                        <a:pt x="11" y="5"/>
                      </a:lnTo>
                      <a:lnTo>
                        <a:pt x="6" y="5"/>
                      </a:lnTo>
                      <a:lnTo>
                        <a:pt x="6" y="9"/>
                      </a:lnTo>
                      <a:lnTo>
                        <a:pt x="5" y="5"/>
                      </a:lnTo>
                      <a:lnTo>
                        <a:pt x="0" y="5"/>
                      </a:lnTo>
                      <a:lnTo>
                        <a:pt x="5" y="4"/>
                      </a:lnTo>
                      <a:lnTo>
                        <a:pt x="6" y="0"/>
                      </a:lnTo>
                      <a:close/>
                      <a:moveTo>
                        <a:pt x="5" y="2"/>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7232" name="Freeform 26"/>
                <p:cNvSpPr>
                  <a:spLocks/>
                </p:cNvSpPr>
                <p:nvPr/>
              </p:nvSpPr>
              <p:spPr bwMode="auto">
                <a:xfrm>
                  <a:off x="2506" y="1742"/>
                  <a:ext cx="10" cy="49"/>
                </a:xfrm>
                <a:custGeom>
                  <a:avLst/>
                  <a:gdLst>
                    <a:gd name="T0" fmla="*/ 2147483647 w 5"/>
                    <a:gd name="T1" fmla="*/ 0 h 25"/>
                    <a:gd name="T2" fmla="*/ 2147483647 w 5"/>
                    <a:gd name="T3" fmla="*/ 2147483647 h 25"/>
                    <a:gd name="T4" fmla="*/ 2147483647 w 5"/>
                    <a:gd name="T5" fmla="*/ 2147483647 h 25"/>
                    <a:gd name="T6" fmla="*/ 2147483647 w 5"/>
                    <a:gd name="T7" fmla="*/ 0 h 25"/>
                    <a:gd name="T8" fmla="*/ 2147483647 w 5"/>
                    <a:gd name="T9" fmla="*/ 0 h 25"/>
                    <a:gd name="T10" fmla="*/ 0 60000 65536"/>
                    <a:gd name="T11" fmla="*/ 0 60000 65536"/>
                    <a:gd name="T12" fmla="*/ 0 60000 65536"/>
                    <a:gd name="T13" fmla="*/ 0 60000 65536"/>
                    <a:gd name="T14" fmla="*/ 0 60000 65536"/>
                    <a:gd name="T15" fmla="*/ 0 w 5"/>
                    <a:gd name="T16" fmla="*/ 0 h 25"/>
                    <a:gd name="T17" fmla="*/ 5 w 5"/>
                    <a:gd name="T18" fmla="*/ 25 h 25"/>
                  </a:gdLst>
                  <a:ahLst/>
                  <a:cxnLst>
                    <a:cxn ang="T10">
                      <a:pos x="T0" y="T1"/>
                    </a:cxn>
                    <a:cxn ang="T11">
                      <a:pos x="T2" y="T3"/>
                    </a:cxn>
                    <a:cxn ang="T12">
                      <a:pos x="T4" y="T5"/>
                    </a:cxn>
                    <a:cxn ang="T13">
                      <a:pos x="T6" y="T7"/>
                    </a:cxn>
                    <a:cxn ang="T14">
                      <a:pos x="T8" y="T9"/>
                    </a:cxn>
                  </a:cxnLst>
                  <a:rect l="T15" t="T16" r="T17" b="T18"/>
                  <a:pathLst>
                    <a:path w="5" h="25">
                      <a:moveTo>
                        <a:pt x="3" y="0"/>
                      </a:moveTo>
                      <a:cubicBezTo>
                        <a:pt x="0" y="9"/>
                        <a:pt x="1" y="19"/>
                        <a:pt x="3" y="25"/>
                      </a:cubicBezTo>
                      <a:lnTo>
                        <a:pt x="5" y="25"/>
                      </a:lnTo>
                      <a:cubicBezTo>
                        <a:pt x="2" y="24"/>
                        <a:pt x="2" y="2"/>
                        <a:pt x="4" y="0"/>
                      </a:cubicBezTo>
                      <a:lnTo>
                        <a:pt x="3"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7233" name="Freeform 27"/>
                <p:cNvSpPr>
                  <a:spLocks/>
                </p:cNvSpPr>
                <p:nvPr/>
              </p:nvSpPr>
              <p:spPr bwMode="auto">
                <a:xfrm>
                  <a:off x="2512" y="1742"/>
                  <a:ext cx="4" cy="49"/>
                </a:xfrm>
                <a:custGeom>
                  <a:avLst/>
                  <a:gdLst>
                    <a:gd name="T0" fmla="*/ 2147483647 w 2"/>
                    <a:gd name="T1" fmla="*/ 2147483647 h 25"/>
                    <a:gd name="T2" fmla="*/ 2147483647 w 2"/>
                    <a:gd name="T3" fmla="*/ 2147483647 h 25"/>
                    <a:gd name="T4" fmla="*/ 2147483647 w 2"/>
                    <a:gd name="T5" fmla="*/ 2147483647 h 25"/>
                    <a:gd name="T6" fmla="*/ 2147483647 w 2"/>
                    <a:gd name="T7" fmla="*/ 2147483647 h 25"/>
                    <a:gd name="T8" fmla="*/ 2147483647 w 2"/>
                    <a:gd name="T9" fmla="*/ 2147483647 h 25"/>
                    <a:gd name="T10" fmla="*/ 2147483647 w 2"/>
                    <a:gd name="T11" fmla="*/ 2147483647 h 25"/>
                    <a:gd name="T12" fmla="*/ 0 w 2"/>
                    <a:gd name="T13" fmla="*/ 2147483647 h 25"/>
                    <a:gd name="T14" fmla="*/ 2147483647 w 2"/>
                    <a:gd name="T15" fmla="*/ 2147483647 h 25"/>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5"/>
                    <a:gd name="T26" fmla="*/ 2 w 2"/>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5">
                      <a:moveTo>
                        <a:pt x="1" y="1"/>
                      </a:moveTo>
                      <a:cubicBezTo>
                        <a:pt x="2" y="0"/>
                        <a:pt x="2" y="1"/>
                        <a:pt x="2" y="3"/>
                      </a:cubicBezTo>
                      <a:lnTo>
                        <a:pt x="1" y="4"/>
                      </a:lnTo>
                      <a:cubicBezTo>
                        <a:pt x="1" y="10"/>
                        <a:pt x="1" y="16"/>
                        <a:pt x="2" y="22"/>
                      </a:cubicBezTo>
                      <a:lnTo>
                        <a:pt x="2" y="23"/>
                      </a:lnTo>
                      <a:cubicBezTo>
                        <a:pt x="2" y="24"/>
                        <a:pt x="2" y="24"/>
                        <a:pt x="1" y="24"/>
                      </a:cubicBezTo>
                      <a:cubicBezTo>
                        <a:pt x="1" y="25"/>
                        <a:pt x="0" y="20"/>
                        <a:pt x="0" y="13"/>
                      </a:cubicBezTo>
                      <a:cubicBezTo>
                        <a:pt x="0" y="6"/>
                        <a:pt x="0" y="1"/>
                        <a:pt x="1" y="1"/>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7234" name="Freeform 28"/>
                <p:cNvSpPr>
                  <a:spLocks noEditPoints="1"/>
                </p:cNvSpPr>
                <p:nvPr/>
              </p:nvSpPr>
              <p:spPr bwMode="auto">
                <a:xfrm>
                  <a:off x="2512" y="1744"/>
                  <a:ext cx="4" cy="45"/>
                </a:xfrm>
                <a:custGeom>
                  <a:avLst/>
                  <a:gdLst>
                    <a:gd name="T0" fmla="*/ 2147483647 w 2"/>
                    <a:gd name="T1" fmla="*/ 2147483647 h 23"/>
                    <a:gd name="T2" fmla="*/ 2147483647 w 2"/>
                    <a:gd name="T3" fmla="*/ 2147483647 h 23"/>
                    <a:gd name="T4" fmla="*/ 2147483647 w 2"/>
                    <a:gd name="T5" fmla="*/ 2147483647 h 23"/>
                    <a:gd name="T6" fmla="*/ 2147483647 w 2"/>
                    <a:gd name="T7" fmla="*/ 2147483647 h 23"/>
                    <a:gd name="T8" fmla="*/ 0 w 2"/>
                    <a:gd name="T9" fmla="*/ 2147483647 h 23"/>
                    <a:gd name="T10" fmla="*/ 2147483647 w 2"/>
                    <a:gd name="T11" fmla="*/ 0 h 23"/>
                    <a:gd name="T12" fmla="*/ 2147483647 w 2"/>
                    <a:gd name="T13" fmla="*/ 2147483647 h 23"/>
                    <a:gd name="T14" fmla="*/ 2147483647 w 2"/>
                    <a:gd name="T15" fmla="*/ 0 h 2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3"/>
                    <a:gd name="T26" fmla="*/ 2 w 2"/>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3">
                      <a:moveTo>
                        <a:pt x="2" y="21"/>
                      </a:moveTo>
                      <a:cubicBezTo>
                        <a:pt x="2" y="21"/>
                        <a:pt x="2" y="21"/>
                        <a:pt x="2" y="21"/>
                      </a:cubicBezTo>
                      <a:moveTo>
                        <a:pt x="2" y="21"/>
                      </a:moveTo>
                      <a:cubicBezTo>
                        <a:pt x="2" y="23"/>
                        <a:pt x="2" y="23"/>
                        <a:pt x="1" y="23"/>
                      </a:cubicBezTo>
                      <a:cubicBezTo>
                        <a:pt x="0" y="23"/>
                        <a:pt x="0" y="18"/>
                        <a:pt x="0" y="11"/>
                      </a:cubicBezTo>
                      <a:cubicBezTo>
                        <a:pt x="0" y="5"/>
                        <a:pt x="0" y="0"/>
                        <a:pt x="1" y="0"/>
                      </a:cubicBezTo>
                      <a:cubicBezTo>
                        <a:pt x="2" y="0"/>
                        <a:pt x="2" y="0"/>
                        <a:pt x="2" y="2"/>
                      </a:cubicBezTo>
                      <a:cubicBezTo>
                        <a:pt x="2" y="0"/>
                        <a:pt x="2" y="0"/>
                        <a:pt x="1" y="0"/>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7235" name="Freeform 29"/>
                <p:cNvSpPr>
                  <a:spLocks/>
                </p:cNvSpPr>
                <p:nvPr/>
              </p:nvSpPr>
              <p:spPr bwMode="auto">
                <a:xfrm>
                  <a:off x="2514" y="1748"/>
                  <a:ext cx="2" cy="39"/>
                </a:xfrm>
                <a:custGeom>
                  <a:avLst/>
                  <a:gdLst>
                    <a:gd name="T0" fmla="*/ 2147483647 w 1"/>
                    <a:gd name="T1" fmla="*/ 2147483647 h 20"/>
                    <a:gd name="T2" fmla="*/ 2147483647 w 1"/>
                    <a:gd name="T3" fmla="*/ 2147483647 h 20"/>
                    <a:gd name="T4" fmla="*/ 0 w 1"/>
                    <a:gd name="T5" fmla="*/ 2147483647 h 20"/>
                    <a:gd name="T6" fmla="*/ 2147483647 w 1"/>
                    <a:gd name="T7" fmla="*/ 0 h 20"/>
                    <a:gd name="T8" fmla="*/ 2147483647 w 1"/>
                    <a:gd name="T9" fmla="*/ 2147483647 h 20"/>
                    <a:gd name="T10" fmla="*/ 0 60000 65536"/>
                    <a:gd name="T11" fmla="*/ 0 60000 65536"/>
                    <a:gd name="T12" fmla="*/ 0 60000 65536"/>
                    <a:gd name="T13" fmla="*/ 0 60000 65536"/>
                    <a:gd name="T14" fmla="*/ 0 60000 65536"/>
                    <a:gd name="T15" fmla="*/ 0 w 1"/>
                    <a:gd name="T16" fmla="*/ 0 h 20"/>
                    <a:gd name="T17" fmla="*/ 1 w 1"/>
                    <a:gd name="T18" fmla="*/ 20 h 20"/>
                  </a:gdLst>
                  <a:ahLst/>
                  <a:cxnLst>
                    <a:cxn ang="T10">
                      <a:pos x="T0" y="T1"/>
                    </a:cxn>
                    <a:cxn ang="T11">
                      <a:pos x="T2" y="T3"/>
                    </a:cxn>
                    <a:cxn ang="T12">
                      <a:pos x="T4" y="T5"/>
                    </a:cxn>
                    <a:cxn ang="T13">
                      <a:pos x="T6" y="T7"/>
                    </a:cxn>
                    <a:cxn ang="T14">
                      <a:pos x="T8" y="T9"/>
                    </a:cxn>
                  </a:cxnLst>
                  <a:rect l="T15" t="T16" r="T17" b="T18"/>
                  <a:pathLst>
                    <a:path w="1" h="20">
                      <a:moveTo>
                        <a:pt x="1" y="19"/>
                      </a:moveTo>
                      <a:cubicBezTo>
                        <a:pt x="1" y="20"/>
                        <a:pt x="1" y="20"/>
                        <a:pt x="1" y="20"/>
                      </a:cubicBezTo>
                      <a:cubicBezTo>
                        <a:pt x="0" y="20"/>
                        <a:pt x="0" y="15"/>
                        <a:pt x="0" y="10"/>
                      </a:cubicBezTo>
                      <a:cubicBezTo>
                        <a:pt x="0" y="4"/>
                        <a:pt x="0" y="0"/>
                        <a:pt x="1" y="0"/>
                      </a:cubicBezTo>
                      <a:cubicBezTo>
                        <a:pt x="1" y="0"/>
                        <a:pt x="1" y="0"/>
                        <a:pt x="1" y="1"/>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7236" name="Freeform 30"/>
                <p:cNvSpPr>
                  <a:spLocks/>
                </p:cNvSpPr>
                <p:nvPr/>
              </p:nvSpPr>
              <p:spPr bwMode="auto">
                <a:xfrm>
                  <a:off x="2422" y="1742"/>
                  <a:ext cx="8" cy="49"/>
                </a:xfrm>
                <a:custGeom>
                  <a:avLst/>
                  <a:gdLst>
                    <a:gd name="T0" fmla="*/ 2147483647 w 4"/>
                    <a:gd name="T1" fmla="*/ 0 h 25"/>
                    <a:gd name="T2" fmla="*/ 2147483647 w 4"/>
                    <a:gd name="T3" fmla="*/ 2147483647 h 25"/>
                    <a:gd name="T4" fmla="*/ 2147483647 w 4"/>
                    <a:gd name="T5" fmla="*/ 2147483647 h 25"/>
                    <a:gd name="T6" fmla="*/ 2147483647 w 4"/>
                    <a:gd name="T7" fmla="*/ 0 h 25"/>
                    <a:gd name="T8" fmla="*/ 2147483647 w 4"/>
                    <a:gd name="T9" fmla="*/ 0 h 25"/>
                    <a:gd name="T10" fmla="*/ 0 60000 65536"/>
                    <a:gd name="T11" fmla="*/ 0 60000 65536"/>
                    <a:gd name="T12" fmla="*/ 0 60000 65536"/>
                    <a:gd name="T13" fmla="*/ 0 60000 65536"/>
                    <a:gd name="T14" fmla="*/ 0 60000 65536"/>
                    <a:gd name="T15" fmla="*/ 0 w 4"/>
                    <a:gd name="T16" fmla="*/ 0 h 25"/>
                    <a:gd name="T17" fmla="*/ 4 w 4"/>
                    <a:gd name="T18" fmla="*/ 25 h 25"/>
                  </a:gdLst>
                  <a:ahLst/>
                  <a:cxnLst>
                    <a:cxn ang="T10">
                      <a:pos x="T0" y="T1"/>
                    </a:cxn>
                    <a:cxn ang="T11">
                      <a:pos x="T2" y="T3"/>
                    </a:cxn>
                    <a:cxn ang="T12">
                      <a:pos x="T4" y="T5"/>
                    </a:cxn>
                    <a:cxn ang="T13">
                      <a:pos x="T6" y="T7"/>
                    </a:cxn>
                    <a:cxn ang="T14">
                      <a:pos x="T8" y="T9"/>
                    </a:cxn>
                  </a:cxnLst>
                  <a:rect l="T15" t="T16" r="T17" b="T18"/>
                  <a:pathLst>
                    <a:path w="4" h="25">
                      <a:moveTo>
                        <a:pt x="2" y="0"/>
                      </a:moveTo>
                      <a:cubicBezTo>
                        <a:pt x="0" y="9"/>
                        <a:pt x="1" y="19"/>
                        <a:pt x="2" y="25"/>
                      </a:cubicBezTo>
                      <a:lnTo>
                        <a:pt x="4" y="25"/>
                      </a:lnTo>
                      <a:cubicBezTo>
                        <a:pt x="1" y="24"/>
                        <a:pt x="2" y="2"/>
                        <a:pt x="4" y="0"/>
                      </a:cubicBezTo>
                      <a:lnTo>
                        <a:pt x="2"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7237" name="Freeform 31"/>
                <p:cNvSpPr>
                  <a:spLocks/>
                </p:cNvSpPr>
                <p:nvPr/>
              </p:nvSpPr>
              <p:spPr bwMode="auto">
                <a:xfrm>
                  <a:off x="2424" y="1742"/>
                  <a:ext cx="6" cy="49"/>
                </a:xfrm>
                <a:custGeom>
                  <a:avLst/>
                  <a:gdLst>
                    <a:gd name="T0" fmla="*/ 2147483647 w 3"/>
                    <a:gd name="T1" fmla="*/ 0 h 25"/>
                    <a:gd name="T2" fmla="*/ 2147483647 w 3"/>
                    <a:gd name="T3" fmla="*/ 2147483647 h 25"/>
                    <a:gd name="T4" fmla="*/ 2147483647 w 3"/>
                    <a:gd name="T5" fmla="*/ 2147483647 h 25"/>
                    <a:gd name="T6" fmla="*/ 2147483647 w 3"/>
                    <a:gd name="T7" fmla="*/ 0 h 25"/>
                    <a:gd name="T8" fmla="*/ 0 60000 65536"/>
                    <a:gd name="T9" fmla="*/ 0 60000 65536"/>
                    <a:gd name="T10" fmla="*/ 0 60000 65536"/>
                    <a:gd name="T11" fmla="*/ 0 60000 65536"/>
                    <a:gd name="T12" fmla="*/ 0 w 3"/>
                    <a:gd name="T13" fmla="*/ 0 h 25"/>
                    <a:gd name="T14" fmla="*/ 3 w 3"/>
                    <a:gd name="T15" fmla="*/ 25 h 25"/>
                  </a:gdLst>
                  <a:ahLst/>
                  <a:cxnLst>
                    <a:cxn ang="T8">
                      <a:pos x="T0" y="T1"/>
                    </a:cxn>
                    <a:cxn ang="T9">
                      <a:pos x="T2" y="T3"/>
                    </a:cxn>
                    <a:cxn ang="T10">
                      <a:pos x="T4" y="T5"/>
                    </a:cxn>
                    <a:cxn ang="T11">
                      <a:pos x="T6" y="T7"/>
                    </a:cxn>
                  </a:cxnLst>
                  <a:rect l="T12" t="T13" r="T14" b="T15"/>
                  <a:pathLst>
                    <a:path w="3" h="25">
                      <a:moveTo>
                        <a:pt x="3" y="0"/>
                      </a:moveTo>
                      <a:cubicBezTo>
                        <a:pt x="0" y="9"/>
                        <a:pt x="1" y="19"/>
                        <a:pt x="3" y="25"/>
                      </a:cubicBezTo>
                      <a:lnTo>
                        <a:pt x="3" y="24"/>
                      </a:lnTo>
                      <a:cubicBezTo>
                        <a:pt x="0" y="24"/>
                        <a:pt x="1" y="2"/>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7238" name="Freeform 32"/>
                <p:cNvSpPr>
                  <a:spLocks/>
                </p:cNvSpPr>
                <p:nvPr/>
              </p:nvSpPr>
              <p:spPr bwMode="auto">
                <a:xfrm>
                  <a:off x="1919" y="1742"/>
                  <a:ext cx="41" cy="47"/>
                </a:xfrm>
                <a:custGeom>
                  <a:avLst/>
                  <a:gdLst>
                    <a:gd name="T0" fmla="*/ 0 w 21"/>
                    <a:gd name="T1" fmla="*/ 0 h 24"/>
                    <a:gd name="T2" fmla="*/ 2147483647 w 21"/>
                    <a:gd name="T3" fmla="*/ 0 h 24"/>
                    <a:gd name="T4" fmla="*/ 2147483647 w 21"/>
                    <a:gd name="T5" fmla="*/ 2147483647 h 24"/>
                    <a:gd name="T6" fmla="*/ 0 w 21"/>
                    <a:gd name="T7" fmla="*/ 2147483647 h 24"/>
                    <a:gd name="T8" fmla="*/ 0 w 21"/>
                    <a:gd name="T9" fmla="*/ 0 h 24"/>
                    <a:gd name="T10" fmla="*/ 0 60000 65536"/>
                    <a:gd name="T11" fmla="*/ 0 60000 65536"/>
                    <a:gd name="T12" fmla="*/ 0 60000 65536"/>
                    <a:gd name="T13" fmla="*/ 0 60000 65536"/>
                    <a:gd name="T14" fmla="*/ 0 60000 65536"/>
                    <a:gd name="T15" fmla="*/ 0 w 21"/>
                    <a:gd name="T16" fmla="*/ 0 h 24"/>
                    <a:gd name="T17" fmla="*/ 21 w 21"/>
                    <a:gd name="T18" fmla="*/ 24 h 24"/>
                  </a:gdLst>
                  <a:ahLst/>
                  <a:cxnLst>
                    <a:cxn ang="T10">
                      <a:pos x="T0" y="T1"/>
                    </a:cxn>
                    <a:cxn ang="T11">
                      <a:pos x="T2" y="T3"/>
                    </a:cxn>
                    <a:cxn ang="T12">
                      <a:pos x="T4" y="T5"/>
                    </a:cxn>
                    <a:cxn ang="T13">
                      <a:pos x="T6" y="T7"/>
                    </a:cxn>
                    <a:cxn ang="T14">
                      <a:pos x="T8" y="T9"/>
                    </a:cxn>
                  </a:cxnLst>
                  <a:rect l="T15" t="T16" r="T17" b="T18"/>
                  <a:pathLst>
                    <a:path w="21" h="24">
                      <a:moveTo>
                        <a:pt x="0" y="0"/>
                      </a:moveTo>
                      <a:lnTo>
                        <a:pt x="21" y="0"/>
                      </a:lnTo>
                      <a:lnTo>
                        <a:pt x="21" y="24"/>
                      </a:lnTo>
                      <a:lnTo>
                        <a:pt x="0" y="24"/>
                      </a:lnTo>
                      <a:cubicBezTo>
                        <a:pt x="0" y="17"/>
                        <a:pt x="0" y="9"/>
                        <a:pt x="0" y="0"/>
                      </a:cubicBezTo>
                      <a:close/>
                    </a:path>
                  </a:pathLst>
                </a:custGeom>
                <a:solidFill>
                  <a:srgbClr val="A9A8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7239" name="Freeform 33"/>
                <p:cNvSpPr>
                  <a:spLocks noEditPoints="1"/>
                </p:cNvSpPr>
                <p:nvPr/>
              </p:nvSpPr>
              <p:spPr bwMode="auto">
                <a:xfrm>
                  <a:off x="1921" y="1746"/>
                  <a:ext cx="11" cy="19"/>
                </a:xfrm>
                <a:custGeom>
                  <a:avLst/>
                  <a:gdLst>
                    <a:gd name="T0" fmla="*/ 2147483647 w 6"/>
                    <a:gd name="T1" fmla="*/ 0 h 10"/>
                    <a:gd name="T2" fmla="*/ 2147483647 w 6"/>
                    <a:gd name="T3" fmla="*/ 2147483647 h 10"/>
                    <a:gd name="T4" fmla="*/ 2147483647 w 6"/>
                    <a:gd name="T5" fmla="*/ 2147483647 h 10"/>
                    <a:gd name="T6" fmla="*/ 2147483647 w 6"/>
                    <a:gd name="T7" fmla="*/ 2147483647 h 10"/>
                    <a:gd name="T8" fmla="*/ 2147483647 w 6"/>
                    <a:gd name="T9" fmla="*/ 2147483647 h 10"/>
                    <a:gd name="T10" fmla="*/ 2147483647 w 6"/>
                    <a:gd name="T11" fmla="*/ 2147483647 h 10"/>
                    <a:gd name="T12" fmla="*/ 0 w 6"/>
                    <a:gd name="T13" fmla="*/ 2147483647 h 10"/>
                    <a:gd name="T14" fmla="*/ 2147483647 w 6"/>
                    <a:gd name="T15" fmla="*/ 2147483647 h 10"/>
                    <a:gd name="T16" fmla="*/ 2147483647 w 6"/>
                    <a:gd name="T17" fmla="*/ 0 h 10"/>
                    <a:gd name="T18" fmla="*/ 2147483647 w 6"/>
                    <a:gd name="T19" fmla="*/ 214748364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0"/>
                    <a:gd name="T32" fmla="*/ 6 w 6"/>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0">
                      <a:moveTo>
                        <a:pt x="3" y="0"/>
                      </a:moveTo>
                      <a:lnTo>
                        <a:pt x="3" y="5"/>
                      </a:lnTo>
                      <a:lnTo>
                        <a:pt x="6" y="5"/>
                      </a:lnTo>
                      <a:lnTo>
                        <a:pt x="3" y="6"/>
                      </a:lnTo>
                      <a:lnTo>
                        <a:pt x="3" y="10"/>
                      </a:lnTo>
                      <a:lnTo>
                        <a:pt x="3" y="6"/>
                      </a:lnTo>
                      <a:lnTo>
                        <a:pt x="0" y="5"/>
                      </a:lnTo>
                      <a:lnTo>
                        <a:pt x="3" y="5"/>
                      </a:lnTo>
                      <a:lnTo>
                        <a:pt x="3" y="0"/>
                      </a:lnTo>
                      <a:close/>
                      <a:moveTo>
                        <a:pt x="3" y="3"/>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7240" name="Freeform 34"/>
                <p:cNvSpPr>
                  <a:spLocks noEditPoints="1"/>
                </p:cNvSpPr>
                <p:nvPr/>
              </p:nvSpPr>
              <p:spPr bwMode="auto">
                <a:xfrm>
                  <a:off x="1925" y="1744"/>
                  <a:ext cx="9" cy="17"/>
                </a:xfrm>
                <a:custGeom>
                  <a:avLst/>
                  <a:gdLst>
                    <a:gd name="T0" fmla="*/ 2147483647 w 5"/>
                    <a:gd name="T1" fmla="*/ 0 h 9"/>
                    <a:gd name="T2" fmla="*/ 2147483647 w 5"/>
                    <a:gd name="T3" fmla="*/ 2147483647 h 9"/>
                    <a:gd name="T4" fmla="*/ 2147483647 w 5"/>
                    <a:gd name="T5" fmla="*/ 2147483647 h 9"/>
                    <a:gd name="T6" fmla="*/ 2147483647 w 5"/>
                    <a:gd name="T7" fmla="*/ 2147483647 h 9"/>
                    <a:gd name="T8" fmla="*/ 2147483647 w 5"/>
                    <a:gd name="T9" fmla="*/ 2147483647 h 9"/>
                    <a:gd name="T10" fmla="*/ 2147483647 w 5"/>
                    <a:gd name="T11" fmla="*/ 2147483647 h 9"/>
                    <a:gd name="T12" fmla="*/ 0 w 5"/>
                    <a:gd name="T13" fmla="*/ 2147483647 h 9"/>
                    <a:gd name="T14" fmla="*/ 2147483647 w 5"/>
                    <a:gd name="T15" fmla="*/ 2147483647 h 9"/>
                    <a:gd name="T16" fmla="*/ 2147483647 w 5"/>
                    <a:gd name="T17" fmla="*/ 0 h 9"/>
                    <a:gd name="T18" fmla="*/ 2147483647 w 5"/>
                    <a:gd name="T19" fmla="*/ 2147483647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9"/>
                    <a:gd name="T32" fmla="*/ 5 w 5"/>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9">
                      <a:moveTo>
                        <a:pt x="3" y="0"/>
                      </a:moveTo>
                      <a:lnTo>
                        <a:pt x="3" y="4"/>
                      </a:lnTo>
                      <a:lnTo>
                        <a:pt x="5" y="4"/>
                      </a:lnTo>
                      <a:lnTo>
                        <a:pt x="3" y="5"/>
                      </a:lnTo>
                      <a:lnTo>
                        <a:pt x="3" y="9"/>
                      </a:lnTo>
                      <a:lnTo>
                        <a:pt x="2" y="5"/>
                      </a:lnTo>
                      <a:lnTo>
                        <a:pt x="0" y="4"/>
                      </a:lnTo>
                      <a:lnTo>
                        <a:pt x="2" y="4"/>
                      </a:lnTo>
                      <a:lnTo>
                        <a:pt x="3" y="0"/>
                      </a:lnTo>
                      <a:close/>
                      <a:moveTo>
                        <a:pt x="2" y="2"/>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7241" name="Freeform 35"/>
                <p:cNvSpPr>
                  <a:spLocks/>
                </p:cNvSpPr>
                <p:nvPr/>
              </p:nvSpPr>
              <p:spPr bwMode="auto">
                <a:xfrm>
                  <a:off x="1958" y="1742"/>
                  <a:ext cx="2" cy="47"/>
                </a:xfrm>
                <a:custGeom>
                  <a:avLst/>
                  <a:gdLst>
                    <a:gd name="T0" fmla="*/ 2147483647 w 1"/>
                    <a:gd name="T1" fmla="*/ 0 h 24"/>
                    <a:gd name="T2" fmla="*/ 2147483647 w 1"/>
                    <a:gd name="T3" fmla="*/ 2147483647 h 24"/>
                    <a:gd name="T4" fmla="*/ 2147483647 w 1"/>
                    <a:gd name="T5" fmla="*/ 2147483647 h 24"/>
                    <a:gd name="T6" fmla="*/ 2147483647 w 1"/>
                    <a:gd name="T7" fmla="*/ 0 h 24"/>
                    <a:gd name="T8" fmla="*/ 0 60000 65536"/>
                    <a:gd name="T9" fmla="*/ 0 60000 65536"/>
                    <a:gd name="T10" fmla="*/ 0 60000 65536"/>
                    <a:gd name="T11" fmla="*/ 0 60000 65536"/>
                    <a:gd name="T12" fmla="*/ 0 w 1"/>
                    <a:gd name="T13" fmla="*/ 0 h 24"/>
                    <a:gd name="T14" fmla="*/ 1 w 1"/>
                    <a:gd name="T15" fmla="*/ 24 h 24"/>
                  </a:gdLst>
                  <a:ahLst/>
                  <a:cxnLst>
                    <a:cxn ang="T8">
                      <a:pos x="T0" y="T1"/>
                    </a:cxn>
                    <a:cxn ang="T9">
                      <a:pos x="T2" y="T3"/>
                    </a:cxn>
                    <a:cxn ang="T10">
                      <a:pos x="T4" y="T5"/>
                    </a:cxn>
                    <a:cxn ang="T11">
                      <a:pos x="T6" y="T7"/>
                    </a:cxn>
                  </a:cxnLst>
                  <a:rect l="T12" t="T13" r="T14" b="T15"/>
                  <a:pathLst>
                    <a:path w="1" h="24">
                      <a:moveTo>
                        <a:pt x="1" y="0"/>
                      </a:moveTo>
                      <a:cubicBezTo>
                        <a:pt x="0" y="9"/>
                        <a:pt x="0" y="19"/>
                        <a:pt x="1" y="24"/>
                      </a:cubicBezTo>
                      <a:cubicBezTo>
                        <a:pt x="0" y="23"/>
                        <a:pt x="0" y="2"/>
                        <a:pt x="1" y="0"/>
                      </a:cubicBez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7242" name="Freeform 36"/>
                <p:cNvSpPr>
                  <a:spLocks/>
                </p:cNvSpPr>
                <p:nvPr/>
              </p:nvSpPr>
              <p:spPr bwMode="auto">
                <a:xfrm>
                  <a:off x="1960" y="1742"/>
                  <a:ext cx="2" cy="47"/>
                </a:xfrm>
                <a:custGeom>
                  <a:avLst/>
                  <a:gdLst>
                    <a:gd name="T0" fmla="*/ 0 w 1"/>
                    <a:gd name="T1" fmla="*/ 0 h 24"/>
                    <a:gd name="T2" fmla="*/ 2147483647 w 1"/>
                    <a:gd name="T3" fmla="*/ 2147483647 h 24"/>
                    <a:gd name="T4" fmla="*/ 0 w 1"/>
                    <a:gd name="T5" fmla="*/ 2147483647 h 24"/>
                    <a:gd name="T6" fmla="*/ 0 w 1"/>
                    <a:gd name="T7" fmla="*/ 2147483647 h 24"/>
                    <a:gd name="T8" fmla="*/ 2147483647 w 1"/>
                    <a:gd name="T9" fmla="*/ 2147483647 h 24"/>
                    <a:gd name="T10" fmla="*/ 0 w 1"/>
                    <a:gd name="T11" fmla="*/ 2147483647 h 24"/>
                    <a:gd name="T12" fmla="*/ 0 w 1"/>
                    <a:gd name="T13" fmla="*/ 2147483647 h 24"/>
                    <a:gd name="T14" fmla="*/ 0 w 1"/>
                    <a:gd name="T15" fmla="*/ 0 h 2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4"/>
                    <a:gd name="T26" fmla="*/ 1 w 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4">
                      <a:moveTo>
                        <a:pt x="0" y="0"/>
                      </a:moveTo>
                      <a:cubicBezTo>
                        <a:pt x="1" y="0"/>
                        <a:pt x="1" y="1"/>
                        <a:pt x="1" y="3"/>
                      </a:cubicBezTo>
                      <a:lnTo>
                        <a:pt x="0" y="4"/>
                      </a:lnTo>
                      <a:cubicBezTo>
                        <a:pt x="0" y="10"/>
                        <a:pt x="0" y="16"/>
                        <a:pt x="0" y="22"/>
                      </a:cubicBezTo>
                      <a:lnTo>
                        <a:pt x="1" y="22"/>
                      </a:lnTo>
                      <a:cubicBezTo>
                        <a:pt x="1" y="24"/>
                        <a:pt x="1" y="24"/>
                        <a:pt x="0" y="24"/>
                      </a:cubicBezTo>
                      <a:cubicBezTo>
                        <a:pt x="0" y="24"/>
                        <a:pt x="0" y="19"/>
                        <a:pt x="0" y="13"/>
                      </a:cubicBezTo>
                      <a:cubicBezTo>
                        <a:pt x="0" y="6"/>
                        <a:pt x="0" y="1"/>
                        <a:pt x="0" y="0"/>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7243" name="Freeform 37"/>
                <p:cNvSpPr>
                  <a:spLocks noEditPoints="1"/>
                </p:cNvSpPr>
                <p:nvPr/>
              </p:nvSpPr>
              <p:spPr bwMode="auto">
                <a:xfrm>
                  <a:off x="1960" y="1742"/>
                  <a:ext cx="2" cy="47"/>
                </a:xfrm>
                <a:custGeom>
                  <a:avLst/>
                  <a:gdLst>
                    <a:gd name="T0" fmla="*/ 2147483647 w 1"/>
                    <a:gd name="T1" fmla="*/ 2147483647 h 24"/>
                    <a:gd name="T2" fmla="*/ 2147483647 w 1"/>
                    <a:gd name="T3" fmla="*/ 2147483647 h 24"/>
                    <a:gd name="T4" fmla="*/ 2147483647 w 1"/>
                    <a:gd name="T5" fmla="*/ 2147483647 h 24"/>
                    <a:gd name="T6" fmla="*/ 0 w 1"/>
                    <a:gd name="T7" fmla="*/ 2147483647 h 24"/>
                    <a:gd name="T8" fmla="*/ 0 w 1"/>
                    <a:gd name="T9" fmla="*/ 2147483647 h 24"/>
                    <a:gd name="T10" fmla="*/ 0 w 1"/>
                    <a:gd name="T11" fmla="*/ 0 h 24"/>
                    <a:gd name="T12" fmla="*/ 2147483647 w 1"/>
                    <a:gd name="T13" fmla="*/ 2147483647 h 24"/>
                    <a:gd name="T14" fmla="*/ 0 w 1"/>
                    <a:gd name="T15" fmla="*/ 0 h 2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4"/>
                    <a:gd name="T26" fmla="*/ 1 w 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4">
                      <a:moveTo>
                        <a:pt x="1" y="22"/>
                      </a:moveTo>
                      <a:cubicBezTo>
                        <a:pt x="1" y="22"/>
                        <a:pt x="1" y="22"/>
                        <a:pt x="1" y="22"/>
                      </a:cubicBezTo>
                      <a:moveTo>
                        <a:pt x="1" y="22"/>
                      </a:moveTo>
                      <a:cubicBezTo>
                        <a:pt x="1" y="24"/>
                        <a:pt x="1" y="24"/>
                        <a:pt x="0" y="24"/>
                      </a:cubicBezTo>
                      <a:cubicBezTo>
                        <a:pt x="0" y="24"/>
                        <a:pt x="0" y="19"/>
                        <a:pt x="0" y="12"/>
                      </a:cubicBezTo>
                      <a:cubicBezTo>
                        <a:pt x="0" y="6"/>
                        <a:pt x="0" y="0"/>
                        <a:pt x="0" y="0"/>
                      </a:cubicBezTo>
                      <a:cubicBezTo>
                        <a:pt x="1" y="0"/>
                        <a:pt x="1" y="1"/>
                        <a:pt x="1" y="3"/>
                      </a:cubicBezTo>
                      <a:cubicBezTo>
                        <a:pt x="1" y="1"/>
                        <a:pt x="1" y="0"/>
                        <a:pt x="0" y="0"/>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7244" name="Freeform 38"/>
                <p:cNvSpPr>
                  <a:spLocks/>
                </p:cNvSpPr>
                <p:nvPr/>
              </p:nvSpPr>
              <p:spPr bwMode="auto">
                <a:xfrm>
                  <a:off x="1960" y="1748"/>
                  <a:ext cx="2" cy="37"/>
                </a:xfrm>
                <a:custGeom>
                  <a:avLst/>
                  <a:gdLst>
                    <a:gd name="T0" fmla="*/ 2147483647 w 1"/>
                    <a:gd name="T1" fmla="*/ 2147483647 h 19"/>
                    <a:gd name="T2" fmla="*/ 2147483647 w 1"/>
                    <a:gd name="T3" fmla="*/ 2147483647 h 19"/>
                    <a:gd name="T4" fmla="*/ 0 w 1"/>
                    <a:gd name="T5" fmla="*/ 2147483647 h 19"/>
                    <a:gd name="T6" fmla="*/ 2147483647 w 1"/>
                    <a:gd name="T7" fmla="*/ 0 h 19"/>
                    <a:gd name="T8" fmla="*/ 2147483647 w 1"/>
                    <a:gd name="T9" fmla="*/ 0 h 19"/>
                    <a:gd name="T10" fmla="*/ 0 60000 65536"/>
                    <a:gd name="T11" fmla="*/ 0 60000 65536"/>
                    <a:gd name="T12" fmla="*/ 0 60000 65536"/>
                    <a:gd name="T13" fmla="*/ 0 60000 65536"/>
                    <a:gd name="T14" fmla="*/ 0 60000 65536"/>
                    <a:gd name="T15" fmla="*/ 0 w 1"/>
                    <a:gd name="T16" fmla="*/ 0 h 19"/>
                    <a:gd name="T17" fmla="*/ 1 w 1"/>
                    <a:gd name="T18" fmla="*/ 19 h 19"/>
                  </a:gdLst>
                  <a:ahLst/>
                  <a:cxnLst>
                    <a:cxn ang="T10">
                      <a:pos x="T0" y="T1"/>
                    </a:cxn>
                    <a:cxn ang="T11">
                      <a:pos x="T2" y="T3"/>
                    </a:cxn>
                    <a:cxn ang="T12">
                      <a:pos x="T4" y="T5"/>
                    </a:cxn>
                    <a:cxn ang="T13">
                      <a:pos x="T6" y="T7"/>
                    </a:cxn>
                    <a:cxn ang="T14">
                      <a:pos x="T8" y="T9"/>
                    </a:cxn>
                  </a:cxnLst>
                  <a:rect l="T15" t="T16" r="T17" b="T18"/>
                  <a:pathLst>
                    <a:path w="1" h="19">
                      <a:moveTo>
                        <a:pt x="1" y="19"/>
                      </a:moveTo>
                      <a:cubicBezTo>
                        <a:pt x="1" y="19"/>
                        <a:pt x="1" y="19"/>
                        <a:pt x="1" y="19"/>
                      </a:cubicBezTo>
                      <a:cubicBezTo>
                        <a:pt x="0" y="19"/>
                        <a:pt x="0" y="15"/>
                        <a:pt x="0" y="10"/>
                      </a:cubicBezTo>
                      <a:cubicBezTo>
                        <a:pt x="0" y="4"/>
                        <a:pt x="0" y="0"/>
                        <a:pt x="1" y="0"/>
                      </a:cubicBezTo>
                      <a:cubicBezTo>
                        <a:pt x="1" y="0"/>
                        <a:pt x="1" y="0"/>
                        <a:pt x="1" y="0"/>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7245" name="Freeform 39"/>
                <p:cNvSpPr>
                  <a:spLocks/>
                </p:cNvSpPr>
                <p:nvPr/>
              </p:nvSpPr>
              <p:spPr bwMode="auto">
                <a:xfrm>
                  <a:off x="1917" y="1742"/>
                  <a:ext cx="4" cy="47"/>
                </a:xfrm>
                <a:custGeom>
                  <a:avLst/>
                  <a:gdLst>
                    <a:gd name="T0" fmla="*/ 2147483647 w 2"/>
                    <a:gd name="T1" fmla="*/ 0 h 24"/>
                    <a:gd name="T2" fmla="*/ 2147483647 w 2"/>
                    <a:gd name="T3" fmla="*/ 2147483647 h 24"/>
                    <a:gd name="T4" fmla="*/ 2147483647 w 2"/>
                    <a:gd name="T5" fmla="*/ 2147483647 h 24"/>
                    <a:gd name="T6" fmla="*/ 2147483647 w 2"/>
                    <a:gd name="T7" fmla="*/ 0 h 24"/>
                    <a:gd name="T8" fmla="*/ 2147483647 w 2"/>
                    <a:gd name="T9" fmla="*/ 0 h 24"/>
                    <a:gd name="T10" fmla="*/ 0 60000 65536"/>
                    <a:gd name="T11" fmla="*/ 0 60000 65536"/>
                    <a:gd name="T12" fmla="*/ 0 60000 65536"/>
                    <a:gd name="T13" fmla="*/ 0 60000 65536"/>
                    <a:gd name="T14" fmla="*/ 0 60000 65536"/>
                    <a:gd name="T15" fmla="*/ 0 w 2"/>
                    <a:gd name="T16" fmla="*/ 0 h 24"/>
                    <a:gd name="T17" fmla="*/ 2 w 2"/>
                    <a:gd name="T18" fmla="*/ 24 h 24"/>
                  </a:gdLst>
                  <a:ahLst/>
                  <a:cxnLst>
                    <a:cxn ang="T10">
                      <a:pos x="T0" y="T1"/>
                    </a:cxn>
                    <a:cxn ang="T11">
                      <a:pos x="T2" y="T3"/>
                    </a:cxn>
                    <a:cxn ang="T12">
                      <a:pos x="T4" y="T5"/>
                    </a:cxn>
                    <a:cxn ang="T13">
                      <a:pos x="T6" y="T7"/>
                    </a:cxn>
                    <a:cxn ang="T14">
                      <a:pos x="T8" y="T9"/>
                    </a:cxn>
                  </a:cxnLst>
                  <a:rect l="T15" t="T16" r="T17" b="T18"/>
                  <a:pathLst>
                    <a:path w="2" h="24">
                      <a:moveTo>
                        <a:pt x="1" y="0"/>
                      </a:moveTo>
                      <a:cubicBezTo>
                        <a:pt x="0" y="9"/>
                        <a:pt x="0" y="19"/>
                        <a:pt x="1" y="24"/>
                      </a:cubicBezTo>
                      <a:lnTo>
                        <a:pt x="2" y="24"/>
                      </a:lnTo>
                      <a:cubicBezTo>
                        <a:pt x="1" y="23"/>
                        <a:pt x="1" y="2"/>
                        <a:pt x="2" y="0"/>
                      </a:cubicBezTo>
                      <a:lnTo>
                        <a:pt x="1"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7246" name="Freeform 40"/>
                <p:cNvSpPr>
                  <a:spLocks/>
                </p:cNvSpPr>
                <p:nvPr/>
              </p:nvSpPr>
              <p:spPr bwMode="auto">
                <a:xfrm>
                  <a:off x="1919" y="1742"/>
                  <a:ext cx="2" cy="47"/>
                </a:xfrm>
                <a:custGeom>
                  <a:avLst/>
                  <a:gdLst>
                    <a:gd name="T0" fmla="*/ 2147483647 w 1"/>
                    <a:gd name="T1" fmla="*/ 0 h 24"/>
                    <a:gd name="T2" fmla="*/ 2147483647 w 1"/>
                    <a:gd name="T3" fmla="*/ 2147483647 h 24"/>
                    <a:gd name="T4" fmla="*/ 2147483647 w 1"/>
                    <a:gd name="T5" fmla="*/ 2147483647 h 24"/>
                    <a:gd name="T6" fmla="*/ 2147483647 w 1"/>
                    <a:gd name="T7" fmla="*/ 0 h 24"/>
                    <a:gd name="T8" fmla="*/ 0 60000 65536"/>
                    <a:gd name="T9" fmla="*/ 0 60000 65536"/>
                    <a:gd name="T10" fmla="*/ 0 60000 65536"/>
                    <a:gd name="T11" fmla="*/ 0 60000 65536"/>
                    <a:gd name="T12" fmla="*/ 0 w 1"/>
                    <a:gd name="T13" fmla="*/ 0 h 24"/>
                    <a:gd name="T14" fmla="*/ 1 w 1"/>
                    <a:gd name="T15" fmla="*/ 24 h 24"/>
                  </a:gdLst>
                  <a:ahLst/>
                  <a:cxnLst>
                    <a:cxn ang="T8">
                      <a:pos x="T0" y="T1"/>
                    </a:cxn>
                    <a:cxn ang="T9">
                      <a:pos x="T2" y="T3"/>
                    </a:cxn>
                    <a:cxn ang="T10">
                      <a:pos x="T4" y="T5"/>
                    </a:cxn>
                    <a:cxn ang="T11">
                      <a:pos x="T6" y="T7"/>
                    </a:cxn>
                  </a:cxnLst>
                  <a:rect l="T12" t="T13" r="T14" b="T15"/>
                  <a:pathLst>
                    <a:path w="1" h="24">
                      <a:moveTo>
                        <a:pt x="1" y="0"/>
                      </a:moveTo>
                      <a:cubicBezTo>
                        <a:pt x="0" y="9"/>
                        <a:pt x="0" y="19"/>
                        <a:pt x="1" y="24"/>
                      </a:cubicBezTo>
                      <a:cubicBezTo>
                        <a:pt x="0" y="23"/>
                        <a:pt x="0" y="2"/>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7247" name="Freeform 41"/>
                <p:cNvSpPr>
                  <a:spLocks/>
                </p:cNvSpPr>
                <p:nvPr/>
              </p:nvSpPr>
              <p:spPr bwMode="auto">
                <a:xfrm>
                  <a:off x="1880" y="1816"/>
                  <a:ext cx="111" cy="88"/>
                </a:xfrm>
                <a:custGeom>
                  <a:avLst/>
                  <a:gdLst>
                    <a:gd name="T0" fmla="*/ 2147483647 w 57"/>
                    <a:gd name="T1" fmla="*/ 0 h 45"/>
                    <a:gd name="T2" fmla="*/ 2147483647 w 57"/>
                    <a:gd name="T3" fmla="*/ 0 h 45"/>
                    <a:gd name="T4" fmla="*/ 2147483647 w 57"/>
                    <a:gd name="T5" fmla="*/ 2147483647 h 45"/>
                    <a:gd name="T6" fmla="*/ 2147483647 w 57"/>
                    <a:gd name="T7" fmla="*/ 2147483647 h 45"/>
                    <a:gd name="T8" fmla="*/ 2147483647 w 57"/>
                    <a:gd name="T9" fmla="*/ 0 h 45"/>
                    <a:gd name="T10" fmla="*/ 0 60000 65536"/>
                    <a:gd name="T11" fmla="*/ 0 60000 65536"/>
                    <a:gd name="T12" fmla="*/ 0 60000 65536"/>
                    <a:gd name="T13" fmla="*/ 0 60000 65536"/>
                    <a:gd name="T14" fmla="*/ 0 60000 65536"/>
                    <a:gd name="T15" fmla="*/ 0 w 57"/>
                    <a:gd name="T16" fmla="*/ 0 h 45"/>
                    <a:gd name="T17" fmla="*/ 57 w 57"/>
                    <a:gd name="T18" fmla="*/ 45 h 45"/>
                  </a:gdLst>
                  <a:ahLst/>
                  <a:cxnLst>
                    <a:cxn ang="T10">
                      <a:pos x="T0" y="T1"/>
                    </a:cxn>
                    <a:cxn ang="T11">
                      <a:pos x="T2" y="T3"/>
                    </a:cxn>
                    <a:cxn ang="T12">
                      <a:pos x="T4" y="T5"/>
                    </a:cxn>
                    <a:cxn ang="T13">
                      <a:pos x="T6" y="T7"/>
                    </a:cxn>
                    <a:cxn ang="T14">
                      <a:pos x="T8" y="T9"/>
                    </a:cxn>
                  </a:cxnLst>
                  <a:rect l="T15" t="T16" r="T17" b="T18"/>
                  <a:pathLst>
                    <a:path w="57" h="45">
                      <a:moveTo>
                        <a:pt x="2" y="0"/>
                      </a:moveTo>
                      <a:lnTo>
                        <a:pt x="57" y="0"/>
                      </a:lnTo>
                      <a:lnTo>
                        <a:pt x="57" y="45"/>
                      </a:lnTo>
                      <a:lnTo>
                        <a:pt x="2" y="45"/>
                      </a:lnTo>
                      <a:cubicBezTo>
                        <a:pt x="0" y="31"/>
                        <a:pt x="1" y="16"/>
                        <a:pt x="2" y="0"/>
                      </a:cubicBezTo>
                      <a:close/>
                    </a:path>
                  </a:pathLst>
                </a:custGeom>
                <a:solidFill>
                  <a:srgbClr val="A9A8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7248" name="Freeform 42"/>
                <p:cNvSpPr>
                  <a:spLocks noEditPoints="1"/>
                </p:cNvSpPr>
                <p:nvPr/>
              </p:nvSpPr>
              <p:spPr bwMode="auto">
                <a:xfrm>
                  <a:off x="1887" y="1824"/>
                  <a:ext cx="32" cy="37"/>
                </a:xfrm>
                <a:custGeom>
                  <a:avLst/>
                  <a:gdLst>
                    <a:gd name="T0" fmla="*/ 2147483647 w 16"/>
                    <a:gd name="T1" fmla="*/ 0 h 19"/>
                    <a:gd name="T2" fmla="*/ 2147483647 w 16"/>
                    <a:gd name="T3" fmla="*/ 2147483647 h 19"/>
                    <a:gd name="T4" fmla="*/ 2147483647 w 16"/>
                    <a:gd name="T5" fmla="*/ 2147483647 h 19"/>
                    <a:gd name="T6" fmla="*/ 2147483647 w 16"/>
                    <a:gd name="T7" fmla="*/ 2147483647 h 19"/>
                    <a:gd name="T8" fmla="*/ 2147483647 w 16"/>
                    <a:gd name="T9" fmla="*/ 2147483647 h 19"/>
                    <a:gd name="T10" fmla="*/ 2147483647 w 16"/>
                    <a:gd name="T11" fmla="*/ 2147483647 h 19"/>
                    <a:gd name="T12" fmla="*/ 0 w 16"/>
                    <a:gd name="T13" fmla="*/ 2147483647 h 19"/>
                    <a:gd name="T14" fmla="*/ 2147483647 w 16"/>
                    <a:gd name="T15" fmla="*/ 2147483647 h 19"/>
                    <a:gd name="T16" fmla="*/ 2147483647 w 16"/>
                    <a:gd name="T17" fmla="*/ 0 h 19"/>
                    <a:gd name="T18" fmla="*/ 2147483647 w 16"/>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9"/>
                    <a:gd name="T32" fmla="*/ 16 w 16"/>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9">
                      <a:moveTo>
                        <a:pt x="8" y="0"/>
                      </a:moveTo>
                      <a:lnTo>
                        <a:pt x="8" y="9"/>
                      </a:lnTo>
                      <a:lnTo>
                        <a:pt x="16" y="10"/>
                      </a:lnTo>
                      <a:lnTo>
                        <a:pt x="8" y="10"/>
                      </a:lnTo>
                      <a:lnTo>
                        <a:pt x="8" y="19"/>
                      </a:lnTo>
                      <a:lnTo>
                        <a:pt x="8" y="10"/>
                      </a:lnTo>
                      <a:lnTo>
                        <a:pt x="0" y="10"/>
                      </a:lnTo>
                      <a:lnTo>
                        <a:pt x="8" y="9"/>
                      </a:lnTo>
                      <a:lnTo>
                        <a:pt x="8" y="0"/>
                      </a:lnTo>
                      <a:close/>
                      <a:moveTo>
                        <a:pt x="8" y="5"/>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7249" name="Freeform 43"/>
                <p:cNvSpPr>
                  <a:spLocks noEditPoints="1"/>
                </p:cNvSpPr>
                <p:nvPr/>
              </p:nvSpPr>
              <p:spPr bwMode="auto">
                <a:xfrm>
                  <a:off x="1897" y="1820"/>
                  <a:ext cx="28" cy="31"/>
                </a:xfrm>
                <a:custGeom>
                  <a:avLst/>
                  <a:gdLst>
                    <a:gd name="T0" fmla="*/ 2147483647 w 14"/>
                    <a:gd name="T1" fmla="*/ 0 h 16"/>
                    <a:gd name="T2" fmla="*/ 2147483647 w 14"/>
                    <a:gd name="T3" fmla="*/ 2147483647 h 16"/>
                    <a:gd name="T4" fmla="*/ 2147483647 w 14"/>
                    <a:gd name="T5" fmla="*/ 2147483647 h 16"/>
                    <a:gd name="T6" fmla="*/ 2147483647 w 14"/>
                    <a:gd name="T7" fmla="*/ 2147483647 h 16"/>
                    <a:gd name="T8" fmla="*/ 2147483647 w 14"/>
                    <a:gd name="T9" fmla="*/ 2147483647 h 16"/>
                    <a:gd name="T10" fmla="*/ 2147483647 w 14"/>
                    <a:gd name="T11" fmla="*/ 2147483647 h 16"/>
                    <a:gd name="T12" fmla="*/ 0 w 14"/>
                    <a:gd name="T13" fmla="*/ 2147483647 h 16"/>
                    <a:gd name="T14" fmla="*/ 2147483647 w 14"/>
                    <a:gd name="T15" fmla="*/ 2147483647 h 16"/>
                    <a:gd name="T16" fmla="*/ 2147483647 w 14"/>
                    <a:gd name="T17" fmla="*/ 0 h 16"/>
                    <a:gd name="T18" fmla="*/ 2147483647 w 14"/>
                    <a:gd name="T19" fmla="*/ 2147483647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6"/>
                    <a:gd name="T32" fmla="*/ 14 w 14"/>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6">
                      <a:moveTo>
                        <a:pt x="7" y="0"/>
                      </a:moveTo>
                      <a:lnTo>
                        <a:pt x="7" y="8"/>
                      </a:lnTo>
                      <a:lnTo>
                        <a:pt x="14" y="8"/>
                      </a:lnTo>
                      <a:lnTo>
                        <a:pt x="7" y="9"/>
                      </a:lnTo>
                      <a:lnTo>
                        <a:pt x="7" y="16"/>
                      </a:lnTo>
                      <a:lnTo>
                        <a:pt x="6" y="9"/>
                      </a:lnTo>
                      <a:lnTo>
                        <a:pt x="0" y="8"/>
                      </a:lnTo>
                      <a:lnTo>
                        <a:pt x="6" y="8"/>
                      </a:lnTo>
                      <a:lnTo>
                        <a:pt x="7" y="0"/>
                      </a:lnTo>
                      <a:close/>
                      <a:moveTo>
                        <a:pt x="6" y="4"/>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7250" name="Freeform 44"/>
                <p:cNvSpPr>
                  <a:spLocks/>
                </p:cNvSpPr>
                <p:nvPr/>
              </p:nvSpPr>
              <p:spPr bwMode="auto">
                <a:xfrm>
                  <a:off x="1983" y="1816"/>
                  <a:ext cx="10" cy="88"/>
                </a:xfrm>
                <a:custGeom>
                  <a:avLst/>
                  <a:gdLst>
                    <a:gd name="T0" fmla="*/ 2147483647 w 5"/>
                    <a:gd name="T1" fmla="*/ 0 h 45"/>
                    <a:gd name="T2" fmla="*/ 2147483647 w 5"/>
                    <a:gd name="T3" fmla="*/ 2147483647 h 45"/>
                    <a:gd name="T4" fmla="*/ 2147483647 w 5"/>
                    <a:gd name="T5" fmla="*/ 2147483647 h 45"/>
                    <a:gd name="T6" fmla="*/ 2147483647 w 5"/>
                    <a:gd name="T7" fmla="*/ 0 h 45"/>
                    <a:gd name="T8" fmla="*/ 2147483647 w 5"/>
                    <a:gd name="T9" fmla="*/ 0 h 45"/>
                    <a:gd name="T10" fmla="*/ 0 60000 65536"/>
                    <a:gd name="T11" fmla="*/ 0 60000 65536"/>
                    <a:gd name="T12" fmla="*/ 0 60000 65536"/>
                    <a:gd name="T13" fmla="*/ 0 60000 65536"/>
                    <a:gd name="T14" fmla="*/ 0 60000 65536"/>
                    <a:gd name="T15" fmla="*/ 0 w 5"/>
                    <a:gd name="T16" fmla="*/ 0 h 45"/>
                    <a:gd name="T17" fmla="*/ 5 w 5"/>
                    <a:gd name="T18" fmla="*/ 45 h 45"/>
                  </a:gdLst>
                  <a:ahLst/>
                  <a:cxnLst>
                    <a:cxn ang="T10">
                      <a:pos x="T0" y="T1"/>
                    </a:cxn>
                    <a:cxn ang="T11">
                      <a:pos x="T2" y="T3"/>
                    </a:cxn>
                    <a:cxn ang="T12">
                      <a:pos x="T4" y="T5"/>
                    </a:cxn>
                    <a:cxn ang="T13">
                      <a:pos x="T6" y="T7"/>
                    </a:cxn>
                    <a:cxn ang="T14">
                      <a:pos x="T8" y="T9"/>
                    </a:cxn>
                  </a:cxnLst>
                  <a:rect l="T15" t="T16" r="T17" b="T18"/>
                  <a:pathLst>
                    <a:path w="5" h="45">
                      <a:moveTo>
                        <a:pt x="3" y="0"/>
                      </a:moveTo>
                      <a:cubicBezTo>
                        <a:pt x="0" y="17"/>
                        <a:pt x="1" y="35"/>
                        <a:pt x="3" y="45"/>
                      </a:cubicBezTo>
                      <a:lnTo>
                        <a:pt x="5" y="45"/>
                      </a:lnTo>
                      <a:cubicBezTo>
                        <a:pt x="2" y="43"/>
                        <a:pt x="2" y="3"/>
                        <a:pt x="5" y="0"/>
                      </a:cubicBezTo>
                      <a:lnTo>
                        <a:pt x="3"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7251" name="Freeform 45"/>
                <p:cNvSpPr>
                  <a:spLocks/>
                </p:cNvSpPr>
                <p:nvPr/>
              </p:nvSpPr>
              <p:spPr bwMode="auto">
                <a:xfrm>
                  <a:off x="1989" y="1816"/>
                  <a:ext cx="6" cy="88"/>
                </a:xfrm>
                <a:custGeom>
                  <a:avLst/>
                  <a:gdLst>
                    <a:gd name="T0" fmla="*/ 2147483647 w 3"/>
                    <a:gd name="T1" fmla="*/ 2147483647 h 45"/>
                    <a:gd name="T2" fmla="*/ 2147483647 w 3"/>
                    <a:gd name="T3" fmla="*/ 2147483647 h 45"/>
                    <a:gd name="T4" fmla="*/ 2147483647 w 3"/>
                    <a:gd name="T5" fmla="*/ 2147483647 h 45"/>
                    <a:gd name="T6" fmla="*/ 2147483647 w 3"/>
                    <a:gd name="T7" fmla="*/ 2147483647 h 45"/>
                    <a:gd name="T8" fmla="*/ 2147483647 w 3"/>
                    <a:gd name="T9" fmla="*/ 2147483647 h 45"/>
                    <a:gd name="T10" fmla="*/ 2147483647 w 3"/>
                    <a:gd name="T11" fmla="*/ 2147483647 h 45"/>
                    <a:gd name="T12" fmla="*/ 0 w 3"/>
                    <a:gd name="T13" fmla="*/ 2147483647 h 45"/>
                    <a:gd name="T14" fmla="*/ 2147483647 w 3"/>
                    <a:gd name="T15" fmla="*/ 2147483647 h 45"/>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5"/>
                    <a:gd name="T26" fmla="*/ 3 w 3"/>
                    <a:gd name="T27" fmla="*/ 45 h 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5">
                      <a:moveTo>
                        <a:pt x="2" y="1"/>
                      </a:moveTo>
                      <a:cubicBezTo>
                        <a:pt x="3" y="0"/>
                        <a:pt x="3" y="2"/>
                        <a:pt x="3" y="5"/>
                      </a:cubicBezTo>
                      <a:lnTo>
                        <a:pt x="2" y="7"/>
                      </a:lnTo>
                      <a:cubicBezTo>
                        <a:pt x="1" y="19"/>
                        <a:pt x="1" y="29"/>
                        <a:pt x="2" y="41"/>
                      </a:cubicBezTo>
                      <a:lnTo>
                        <a:pt x="3" y="41"/>
                      </a:lnTo>
                      <a:cubicBezTo>
                        <a:pt x="3" y="44"/>
                        <a:pt x="3" y="44"/>
                        <a:pt x="2" y="45"/>
                      </a:cubicBezTo>
                      <a:cubicBezTo>
                        <a:pt x="1" y="45"/>
                        <a:pt x="0" y="36"/>
                        <a:pt x="0" y="23"/>
                      </a:cubicBezTo>
                      <a:cubicBezTo>
                        <a:pt x="0" y="11"/>
                        <a:pt x="1" y="1"/>
                        <a:pt x="2" y="1"/>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7252" name="Freeform 46"/>
                <p:cNvSpPr>
                  <a:spLocks noEditPoints="1"/>
                </p:cNvSpPr>
                <p:nvPr/>
              </p:nvSpPr>
              <p:spPr bwMode="auto">
                <a:xfrm>
                  <a:off x="1989" y="1818"/>
                  <a:ext cx="6" cy="86"/>
                </a:xfrm>
                <a:custGeom>
                  <a:avLst/>
                  <a:gdLst>
                    <a:gd name="T0" fmla="*/ 2147483647 w 3"/>
                    <a:gd name="T1" fmla="*/ 2147483647 h 44"/>
                    <a:gd name="T2" fmla="*/ 2147483647 w 3"/>
                    <a:gd name="T3" fmla="*/ 2147483647 h 44"/>
                    <a:gd name="T4" fmla="*/ 2147483647 w 3"/>
                    <a:gd name="T5" fmla="*/ 2147483647 h 44"/>
                    <a:gd name="T6" fmla="*/ 2147483647 w 3"/>
                    <a:gd name="T7" fmla="*/ 2147483647 h 44"/>
                    <a:gd name="T8" fmla="*/ 0 w 3"/>
                    <a:gd name="T9" fmla="*/ 2147483647 h 44"/>
                    <a:gd name="T10" fmla="*/ 2147483647 w 3"/>
                    <a:gd name="T11" fmla="*/ 0 h 44"/>
                    <a:gd name="T12" fmla="*/ 2147483647 w 3"/>
                    <a:gd name="T13" fmla="*/ 2147483647 h 44"/>
                    <a:gd name="T14" fmla="*/ 2147483647 w 3"/>
                    <a:gd name="T15" fmla="*/ 0 h 4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4"/>
                    <a:gd name="T26" fmla="*/ 3 w 3"/>
                    <a:gd name="T27" fmla="*/ 44 h 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4">
                      <a:moveTo>
                        <a:pt x="3" y="40"/>
                      </a:moveTo>
                      <a:cubicBezTo>
                        <a:pt x="3" y="40"/>
                        <a:pt x="3" y="40"/>
                        <a:pt x="3" y="40"/>
                      </a:cubicBezTo>
                      <a:moveTo>
                        <a:pt x="3" y="40"/>
                      </a:moveTo>
                      <a:cubicBezTo>
                        <a:pt x="3" y="42"/>
                        <a:pt x="2" y="44"/>
                        <a:pt x="2" y="44"/>
                      </a:cubicBezTo>
                      <a:cubicBezTo>
                        <a:pt x="1" y="44"/>
                        <a:pt x="0" y="34"/>
                        <a:pt x="0" y="22"/>
                      </a:cubicBezTo>
                      <a:cubicBezTo>
                        <a:pt x="0" y="9"/>
                        <a:pt x="1" y="0"/>
                        <a:pt x="2" y="0"/>
                      </a:cubicBezTo>
                      <a:cubicBezTo>
                        <a:pt x="2" y="0"/>
                        <a:pt x="3" y="1"/>
                        <a:pt x="3" y="5"/>
                      </a:cubicBezTo>
                      <a:cubicBezTo>
                        <a:pt x="3" y="1"/>
                        <a:pt x="2" y="0"/>
                        <a:pt x="2" y="0"/>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7253" name="Freeform 47"/>
                <p:cNvSpPr>
                  <a:spLocks/>
                </p:cNvSpPr>
                <p:nvPr/>
              </p:nvSpPr>
              <p:spPr bwMode="auto">
                <a:xfrm>
                  <a:off x="1991" y="1826"/>
                  <a:ext cx="4" cy="71"/>
                </a:xfrm>
                <a:custGeom>
                  <a:avLst/>
                  <a:gdLst>
                    <a:gd name="T0" fmla="*/ 2147483647 w 2"/>
                    <a:gd name="T1" fmla="*/ 2147483647 h 36"/>
                    <a:gd name="T2" fmla="*/ 2147483647 w 2"/>
                    <a:gd name="T3" fmla="*/ 2147483647 h 36"/>
                    <a:gd name="T4" fmla="*/ 0 w 2"/>
                    <a:gd name="T5" fmla="*/ 2147483647 h 36"/>
                    <a:gd name="T6" fmla="*/ 2147483647 w 2"/>
                    <a:gd name="T7" fmla="*/ 0 h 36"/>
                    <a:gd name="T8" fmla="*/ 2147483647 w 2"/>
                    <a:gd name="T9" fmla="*/ 2147483647 h 36"/>
                    <a:gd name="T10" fmla="*/ 0 60000 65536"/>
                    <a:gd name="T11" fmla="*/ 0 60000 65536"/>
                    <a:gd name="T12" fmla="*/ 0 60000 65536"/>
                    <a:gd name="T13" fmla="*/ 0 60000 65536"/>
                    <a:gd name="T14" fmla="*/ 0 60000 65536"/>
                    <a:gd name="T15" fmla="*/ 0 w 2"/>
                    <a:gd name="T16" fmla="*/ 0 h 36"/>
                    <a:gd name="T17" fmla="*/ 2 w 2"/>
                    <a:gd name="T18" fmla="*/ 36 h 36"/>
                  </a:gdLst>
                  <a:ahLst/>
                  <a:cxnLst>
                    <a:cxn ang="T10">
                      <a:pos x="T0" y="T1"/>
                    </a:cxn>
                    <a:cxn ang="T11">
                      <a:pos x="T2" y="T3"/>
                    </a:cxn>
                    <a:cxn ang="T12">
                      <a:pos x="T4" y="T5"/>
                    </a:cxn>
                    <a:cxn ang="T13">
                      <a:pos x="T6" y="T7"/>
                    </a:cxn>
                    <a:cxn ang="T14">
                      <a:pos x="T8" y="T9"/>
                    </a:cxn>
                  </a:cxnLst>
                  <a:rect l="T15" t="T16" r="T17" b="T18"/>
                  <a:pathLst>
                    <a:path w="2" h="36">
                      <a:moveTo>
                        <a:pt x="2" y="36"/>
                      </a:moveTo>
                      <a:cubicBezTo>
                        <a:pt x="2" y="36"/>
                        <a:pt x="2" y="36"/>
                        <a:pt x="2" y="36"/>
                      </a:cubicBezTo>
                      <a:cubicBezTo>
                        <a:pt x="1" y="36"/>
                        <a:pt x="0" y="28"/>
                        <a:pt x="0" y="18"/>
                      </a:cubicBezTo>
                      <a:cubicBezTo>
                        <a:pt x="0" y="8"/>
                        <a:pt x="1" y="0"/>
                        <a:pt x="2" y="0"/>
                      </a:cubicBezTo>
                      <a:cubicBezTo>
                        <a:pt x="2" y="0"/>
                        <a:pt x="2" y="1"/>
                        <a:pt x="2" y="1"/>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7254" name="Freeform 48"/>
                <p:cNvSpPr>
                  <a:spLocks/>
                </p:cNvSpPr>
                <p:nvPr/>
              </p:nvSpPr>
              <p:spPr bwMode="auto">
                <a:xfrm>
                  <a:off x="1878" y="1816"/>
                  <a:ext cx="9" cy="88"/>
                </a:xfrm>
                <a:custGeom>
                  <a:avLst/>
                  <a:gdLst>
                    <a:gd name="T0" fmla="*/ 2147483647 w 5"/>
                    <a:gd name="T1" fmla="*/ 0 h 45"/>
                    <a:gd name="T2" fmla="*/ 2147483647 w 5"/>
                    <a:gd name="T3" fmla="*/ 2147483647 h 45"/>
                    <a:gd name="T4" fmla="*/ 2147483647 w 5"/>
                    <a:gd name="T5" fmla="*/ 2147483647 h 45"/>
                    <a:gd name="T6" fmla="*/ 2147483647 w 5"/>
                    <a:gd name="T7" fmla="*/ 0 h 45"/>
                    <a:gd name="T8" fmla="*/ 2147483647 w 5"/>
                    <a:gd name="T9" fmla="*/ 0 h 45"/>
                    <a:gd name="T10" fmla="*/ 0 60000 65536"/>
                    <a:gd name="T11" fmla="*/ 0 60000 65536"/>
                    <a:gd name="T12" fmla="*/ 0 60000 65536"/>
                    <a:gd name="T13" fmla="*/ 0 60000 65536"/>
                    <a:gd name="T14" fmla="*/ 0 60000 65536"/>
                    <a:gd name="T15" fmla="*/ 0 w 5"/>
                    <a:gd name="T16" fmla="*/ 0 h 45"/>
                    <a:gd name="T17" fmla="*/ 5 w 5"/>
                    <a:gd name="T18" fmla="*/ 45 h 45"/>
                  </a:gdLst>
                  <a:ahLst/>
                  <a:cxnLst>
                    <a:cxn ang="T10">
                      <a:pos x="T0" y="T1"/>
                    </a:cxn>
                    <a:cxn ang="T11">
                      <a:pos x="T2" y="T3"/>
                    </a:cxn>
                    <a:cxn ang="T12">
                      <a:pos x="T4" y="T5"/>
                    </a:cxn>
                    <a:cxn ang="T13">
                      <a:pos x="T6" y="T7"/>
                    </a:cxn>
                    <a:cxn ang="T14">
                      <a:pos x="T8" y="T9"/>
                    </a:cxn>
                  </a:cxnLst>
                  <a:rect l="T15" t="T16" r="T17" b="T18"/>
                  <a:pathLst>
                    <a:path w="5" h="45">
                      <a:moveTo>
                        <a:pt x="3" y="0"/>
                      </a:moveTo>
                      <a:cubicBezTo>
                        <a:pt x="0" y="17"/>
                        <a:pt x="1" y="35"/>
                        <a:pt x="3" y="45"/>
                      </a:cubicBezTo>
                      <a:lnTo>
                        <a:pt x="5" y="45"/>
                      </a:lnTo>
                      <a:cubicBezTo>
                        <a:pt x="2" y="43"/>
                        <a:pt x="2" y="3"/>
                        <a:pt x="4" y="0"/>
                      </a:cubicBezTo>
                      <a:lnTo>
                        <a:pt x="3"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7255" name="Freeform 49"/>
                <p:cNvSpPr>
                  <a:spLocks/>
                </p:cNvSpPr>
                <p:nvPr/>
              </p:nvSpPr>
              <p:spPr bwMode="auto">
                <a:xfrm>
                  <a:off x="1880" y="1816"/>
                  <a:ext cx="7" cy="88"/>
                </a:xfrm>
                <a:custGeom>
                  <a:avLst/>
                  <a:gdLst>
                    <a:gd name="T0" fmla="*/ 2147483647 w 4"/>
                    <a:gd name="T1" fmla="*/ 0 h 45"/>
                    <a:gd name="T2" fmla="*/ 2147483647 w 4"/>
                    <a:gd name="T3" fmla="*/ 2147483647 h 45"/>
                    <a:gd name="T4" fmla="*/ 2147483647 w 4"/>
                    <a:gd name="T5" fmla="*/ 2147483647 h 45"/>
                    <a:gd name="T6" fmla="*/ 2147483647 w 4"/>
                    <a:gd name="T7" fmla="*/ 0 h 45"/>
                    <a:gd name="T8" fmla="*/ 2147483647 w 4"/>
                    <a:gd name="T9" fmla="*/ 0 h 45"/>
                    <a:gd name="T10" fmla="*/ 0 60000 65536"/>
                    <a:gd name="T11" fmla="*/ 0 60000 65536"/>
                    <a:gd name="T12" fmla="*/ 0 60000 65536"/>
                    <a:gd name="T13" fmla="*/ 0 60000 65536"/>
                    <a:gd name="T14" fmla="*/ 0 60000 65536"/>
                    <a:gd name="T15" fmla="*/ 0 w 4"/>
                    <a:gd name="T16" fmla="*/ 0 h 45"/>
                    <a:gd name="T17" fmla="*/ 4 w 4"/>
                    <a:gd name="T18" fmla="*/ 45 h 45"/>
                  </a:gdLst>
                  <a:ahLst/>
                  <a:cxnLst>
                    <a:cxn ang="T10">
                      <a:pos x="T0" y="T1"/>
                    </a:cxn>
                    <a:cxn ang="T11">
                      <a:pos x="T2" y="T3"/>
                    </a:cxn>
                    <a:cxn ang="T12">
                      <a:pos x="T4" y="T5"/>
                    </a:cxn>
                    <a:cxn ang="T13">
                      <a:pos x="T6" y="T7"/>
                    </a:cxn>
                    <a:cxn ang="T14">
                      <a:pos x="T8" y="T9"/>
                    </a:cxn>
                  </a:cxnLst>
                  <a:rect l="T15" t="T16" r="T17" b="T18"/>
                  <a:pathLst>
                    <a:path w="4" h="45">
                      <a:moveTo>
                        <a:pt x="3" y="0"/>
                      </a:moveTo>
                      <a:cubicBezTo>
                        <a:pt x="0" y="17"/>
                        <a:pt x="1" y="35"/>
                        <a:pt x="3" y="45"/>
                      </a:cubicBezTo>
                      <a:lnTo>
                        <a:pt x="4" y="45"/>
                      </a:lnTo>
                      <a:cubicBezTo>
                        <a:pt x="0" y="43"/>
                        <a:pt x="1" y="4"/>
                        <a:pt x="4" y="0"/>
                      </a:cubicBez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7256" name="Freeform 50"/>
                <p:cNvSpPr>
                  <a:spLocks/>
                </p:cNvSpPr>
                <p:nvPr/>
              </p:nvSpPr>
              <p:spPr bwMode="auto">
                <a:xfrm>
                  <a:off x="1927" y="1789"/>
                  <a:ext cx="25" cy="29"/>
                </a:xfrm>
                <a:custGeom>
                  <a:avLst/>
                  <a:gdLst>
                    <a:gd name="T0" fmla="*/ 0 w 13"/>
                    <a:gd name="T1" fmla="*/ 0 h 15"/>
                    <a:gd name="T2" fmla="*/ 2147483647 w 13"/>
                    <a:gd name="T3" fmla="*/ 0 h 15"/>
                    <a:gd name="T4" fmla="*/ 2147483647 w 13"/>
                    <a:gd name="T5" fmla="*/ 0 h 15"/>
                    <a:gd name="T6" fmla="*/ 2147483647 w 13"/>
                    <a:gd name="T7" fmla="*/ 2147483647 h 15"/>
                    <a:gd name="T8" fmla="*/ 2147483647 w 13"/>
                    <a:gd name="T9" fmla="*/ 2147483647 h 15"/>
                    <a:gd name="T10" fmla="*/ 2147483647 w 13"/>
                    <a:gd name="T11" fmla="*/ 2147483647 h 15"/>
                    <a:gd name="T12" fmla="*/ 0 w 13"/>
                    <a:gd name="T13" fmla="*/ 2147483647 h 15"/>
                    <a:gd name="T14" fmla="*/ 0 w 13"/>
                    <a:gd name="T15" fmla="*/ 2147483647 h 15"/>
                    <a:gd name="T16" fmla="*/ 0 w 13"/>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5"/>
                    <a:gd name="T29" fmla="*/ 13 w 13"/>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5">
                      <a:moveTo>
                        <a:pt x="0" y="0"/>
                      </a:moveTo>
                      <a:cubicBezTo>
                        <a:pt x="3" y="0"/>
                        <a:pt x="5" y="0"/>
                        <a:pt x="7" y="0"/>
                      </a:cubicBezTo>
                      <a:cubicBezTo>
                        <a:pt x="9" y="0"/>
                        <a:pt x="11" y="0"/>
                        <a:pt x="13" y="0"/>
                      </a:cubicBezTo>
                      <a:cubicBezTo>
                        <a:pt x="13" y="3"/>
                        <a:pt x="13" y="5"/>
                        <a:pt x="13" y="7"/>
                      </a:cubicBezTo>
                      <a:cubicBezTo>
                        <a:pt x="13" y="10"/>
                        <a:pt x="13" y="12"/>
                        <a:pt x="13" y="15"/>
                      </a:cubicBezTo>
                      <a:cubicBezTo>
                        <a:pt x="11" y="15"/>
                        <a:pt x="9" y="15"/>
                        <a:pt x="7" y="15"/>
                      </a:cubicBezTo>
                      <a:cubicBezTo>
                        <a:pt x="5" y="15"/>
                        <a:pt x="3" y="15"/>
                        <a:pt x="0" y="15"/>
                      </a:cubicBezTo>
                      <a:cubicBezTo>
                        <a:pt x="0" y="12"/>
                        <a:pt x="0" y="10"/>
                        <a:pt x="0" y="7"/>
                      </a:cubicBezTo>
                      <a:cubicBezTo>
                        <a:pt x="0" y="5"/>
                        <a:pt x="0" y="3"/>
                        <a:pt x="0" y="0"/>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7257" name="Freeform 51"/>
                <p:cNvSpPr>
                  <a:spLocks/>
                </p:cNvSpPr>
                <p:nvPr/>
              </p:nvSpPr>
              <p:spPr bwMode="auto">
                <a:xfrm>
                  <a:off x="3773" y="1742"/>
                  <a:ext cx="41" cy="47"/>
                </a:xfrm>
                <a:custGeom>
                  <a:avLst/>
                  <a:gdLst>
                    <a:gd name="T0" fmla="*/ 0 w 21"/>
                    <a:gd name="T1" fmla="*/ 0 h 24"/>
                    <a:gd name="T2" fmla="*/ 2147483647 w 21"/>
                    <a:gd name="T3" fmla="*/ 0 h 24"/>
                    <a:gd name="T4" fmla="*/ 2147483647 w 21"/>
                    <a:gd name="T5" fmla="*/ 2147483647 h 24"/>
                    <a:gd name="T6" fmla="*/ 0 w 21"/>
                    <a:gd name="T7" fmla="*/ 2147483647 h 24"/>
                    <a:gd name="T8" fmla="*/ 0 w 21"/>
                    <a:gd name="T9" fmla="*/ 0 h 24"/>
                    <a:gd name="T10" fmla="*/ 0 60000 65536"/>
                    <a:gd name="T11" fmla="*/ 0 60000 65536"/>
                    <a:gd name="T12" fmla="*/ 0 60000 65536"/>
                    <a:gd name="T13" fmla="*/ 0 60000 65536"/>
                    <a:gd name="T14" fmla="*/ 0 60000 65536"/>
                    <a:gd name="T15" fmla="*/ 0 w 21"/>
                    <a:gd name="T16" fmla="*/ 0 h 24"/>
                    <a:gd name="T17" fmla="*/ 21 w 21"/>
                    <a:gd name="T18" fmla="*/ 24 h 24"/>
                  </a:gdLst>
                  <a:ahLst/>
                  <a:cxnLst>
                    <a:cxn ang="T10">
                      <a:pos x="T0" y="T1"/>
                    </a:cxn>
                    <a:cxn ang="T11">
                      <a:pos x="T2" y="T3"/>
                    </a:cxn>
                    <a:cxn ang="T12">
                      <a:pos x="T4" y="T5"/>
                    </a:cxn>
                    <a:cxn ang="T13">
                      <a:pos x="T6" y="T7"/>
                    </a:cxn>
                    <a:cxn ang="T14">
                      <a:pos x="T8" y="T9"/>
                    </a:cxn>
                  </a:cxnLst>
                  <a:rect l="T15" t="T16" r="T17" b="T18"/>
                  <a:pathLst>
                    <a:path w="21" h="24">
                      <a:moveTo>
                        <a:pt x="0" y="0"/>
                      </a:moveTo>
                      <a:lnTo>
                        <a:pt x="21" y="0"/>
                      </a:lnTo>
                      <a:lnTo>
                        <a:pt x="21" y="24"/>
                      </a:lnTo>
                      <a:lnTo>
                        <a:pt x="0" y="24"/>
                      </a:lnTo>
                      <a:cubicBezTo>
                        <a:pt x="0" y="17"/>
                        <a:pt x="0" y="9"/>
                        <a:pt x="0" y="0"/>
                      </a:cubicBezTo>
                      <a:close/>
                    </a:path>
                  </a:pathLst>
                </a:custGeom>
                <a:solidFill>
                  <a:srgbClr val="A9A8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7258" name="Freeform 52"/>
                <p:cNvSpPr>
                  <a:spLocks noEditPoints="1"/>
                </p:cNvSpPr>
                <p:nvPr/>
              </p:nvSpPr>
              <p:spPr bwMode="auto">
                <a:xfrm>
                  <a:off x="3775" y="1746"/>
                  <a:ext cx="12" cy="19"/>
                </a:xfrm>
                <a:custGeom>
                  <a:avLst/>
                  <a:gdLst>
                    <a:gd name="T0" fmla="*/ 2147483647 w 6"/>
                    <a:gd name="T1" fmla="*/ 0 h 10"/>
                    <a:gd name="T2" fmla="*/ 2147483647 w 6"/>
                    <a:gd name="T3" fmla="*/ 2147483647 h 10"/>
                    <a:gd name="T4" fmla="*/ 2147483647 w 6"/>
                    <a:gd name="T5" fmla="*/ 2147483647 h 10"/>
                    <a:gd name="T6" fmla="*/ 2147483647 w 6"/>
                    <a:gd name="T7" fmla="*/ 2147483647 h 10"/>
                    <a:gd name="T8" fmla="*/ 2147483647 w 6"/>
                    <a:gd name="T9" fmla="*/ 2147483647 h 10"/>
                    <a:gd name="T10" fmla="*/ 2147483647 w 6"/>
                    <a:gd name="T11" fmla="*/ 2147483647 h 10"/>
                    <a:gd name="T12" fmla="*/ 0 w 6"/>
                    <a:gd name="T13" fmla="*/ 2147483647 h 10"/>
                    <a:gd name="T14" fmla="*/ 2147483647 w 6"/>
                    <a:gd name="T15" fmla="*/ 2147483647 h 10"/>
                    <a:gd name="T16" fmla="*/ 2147483647 w 6"/>
                    <a:gd name="T17" fmla="*/ 0 h 10"/>
                    <a:gd name="T18" fmla="*/ 2147483647 w 6"/>
                    <a:gd name="T19" fmla="*/ 214748364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0"/>
                    <a:gd name="T32" fmla="*/ 6 w 6"/>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0">
                      <a:moveTo>
                        <a:pt x="3" y="0"/>
                      </a:moveTo>
                      <a:lnTo>
                        <a:pt x="3" y="5"/>
                      </a:lnTo>
                      <a:lnTo>
                        <a:pt x="6" y="5"/>
                      </a:lnTo>
                      <a:lnTo>
                        <a:pt x="3" y="6"/>
                      </a:lnTo>
                      <a:lnTo>
                        <a:pt x="3" y="10"/>
                      </a:lnTo>
                      <a:lnTo>
                        <a:pt x="3" y="6"/>
                      </a:lnTo>
                      <a:lnTo>
                        <a:pt x="0" y="5"/>
                      </a:lnTo>
                      <a:lnTo>
                        <a:pt x="3" y="5"/>
                      </a:lnTo>
                      <a:lnTo>
                        <a:pt x="3" y="0"/>
                      </a:lnTo>
                      <a:close/>
                      <a:moveTo>
                        <a:pt x="3" y="3"/>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7259" name="Freeform 53"/>
                <p:cNvSpPr>
                  <a:spLocks noEditPoints="1"/>
                </p:cNvSpPr>
                <p:nvPr/>
              </p:nvSpPr>
              <p:spPr bwMode="auto">
                <a:xfrm>
                  <a:off x="3779" y="1744"/>
                  <a:ext cx="10" cy="17"/>
                </a:xfrm>
                <a:custGeom>
                  <a:avLst/>
                  <a:gdLst>
                    <a:gd name="T0" fmla="*/ 2147483647 w 5"/>
                    <a:gd name="T1" fmla="*/ 0 h 9"/>
                    <a:gd name="T2" fmla="*/ 2147483647 w 5"/>
                    <a:gd name="T3" fmla="*/ 2147483647 h 9"/>
                    <a:gd name="T4" fmla="*/ 2147483647 w 5"/>
                    <a:gd name="T5" fmla="*/ 2147483647 h 9"/>
                    <a:gd name="T6" fmla="*/ 2147483647 w 5"/>
                    <a:gd name="T7" fmla="*/ 2147483647 h 9"/>
                    <a:gd name="T8" fmla="*/ 2147483647 w 5"/>
                    <a:gd name="T9" fmla="*/ 2147483647 h 9"/>
                    <a:gd name="T10" fmla="*/ 2147483647 w 5"/>
                    <a:gd name="T11" fmla="*/ 2147483647 h 9"/>
                    <a:gd name="T12" fmla="*/ 0 w 5"/>
                    <a:gd name="T13" fmla="*/ 2147483647 h 9"/>
                    <a:gd name="T14" fmla="*/ 2147483647 w 5"/>
                    <a:gd name="T15" fmla="*/ 2147483647 h 9"/>
                    <a:gd name="T16" fmla="*/ 2147483647 w 5"/>
                    <a:gd name="T17" fmla="*/ 0 h 9"/>
                    <a:gd name="T18" fmla="*/ 2147483647 w 5"/>
                    <a:gd name="T19" fmla="*/ 2147483647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9"/>
                    <a:gd name="T32" fmla="*/ 5 w 5"/>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9">
                      <a:moveTo>
                        <a:pt x="2" y="0"/>
                      </a:moveTo>
                      <a:lnTo>
                        <a:pt x="3" y="4"/>
                      </a:lnTo>
                      <a:lnTo>
                        <a:pt x="5" y="4"/>
                      </a:lnTo>
                      <a:lnTo>
                        <a:pt x="3" y="5"/>
                      </a:lnTo>
                      <a:lnTo>
                        <a:pt x="2" y="9"/>
                      </a:lnTo>
                      <a:lnTo>
                        <a:pt x="2" y="5"/>
                      </a:lnTo>
                      <a:lnTo>
                        <a:pt x="0" y="4"/>
                      </a:lnTo>
                      <a:lnTo>
                        <a:pt x="2" y="4"/>
                      </a:lnTo>
                      <a:lnTo>
                        <a:pt x="2" y="0"/>
                      </a:lnTo>
                      <a:close/>
                      <a:moveTo>
                        <a:pt x="2" y="2"/>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7260" name="Freeform 54"/>
                <p:cNvSpPr>
                  <a:spLocks/>
                </p:cNvSpPr>
                <p:nvPr/>
              </p:nvSpPr>
              <p:spPr bwMode="auto">
                <a:xfrm>
                  <a:off x="3810" y="1742"/>
                  <a:ext cx="4" cy="47"/>
                </a:xfrm>
                <a:custGeom>
                  <a:avLst/>
                  <a:gdLst>
                    <a:gd name="T0" fmla="*/ 2147483647 w 2"/>
                    <a:gd name="T1" fmla="*/ 0 h 24"/>
                    <a:gd name="T2" fmla="*/ 2147483647 w 2"/>
                    <a:gd name="T3" fmla="*/ 2147483647 h 24"/>
                    <a:gd name="T4" fmla="*/ 2147483647 w 2"/>
                    <a:gd name="T5" fmla="*/ 2147483647 h 24"/>
                    <a:gd name="T6" fmla="*/ 2147483647 w 2"/>
                    <a:gd name="T7" fmla="*/ 0 h 24"/>
                    <a:gd name="T8" fmla="*/ 0 60000 65536"/>
                    <a:gd name="T9" fmla="*/ 0 60000 65536"/>
                    <a:gd name="T10" fmla="*/ 0 60000 65536"/>
                    <a:gd name="T11" fmla="*/ 0 60000 65536"/>
                    <a:gd name="T12" fmla="*/ 0 w 2"/>
                    <a:gd name="T13" fmla="*/ 0 h 24"/>
                    <a:gd name="T14" fmla="*/ 2 w 2"/>
                    <a:gd name="T15" fmla="*/ 24 h 24"/>
                  </a:gdLst>
                  <a:ahLst/>
                  <a:cxnLst>
                    <a:cxn ang="T8">
                      <a:pos x="T0" y="T1"/>
                    </a:cxn>
                    <a:cxn ang="T9">
                      <a:pos x="T2" y="T3"/>
                    </a:cxn>
                    <a:cxn ang="T10">
                      <a:pos x="T4" y="T5"/>
                    </a:cxn>
                    <a:cxn ang="T11">
                      <a:pos x="T6" y="T7"/>
                    </a:cxn>
                  </a:cxnLst>
                  <a:rect l="T12" t="T13" r="T14" b="T15"/>
                  <a:pathLst>
                    <a:path w="2" h="24">
                      <a:moveTo>
                        <a:pt x="2" y="0"/>
                      </a:moveTo>
                      <a:cubicBezTo>
                        <a:pt x="0" y="9"/>
                        <a:pt x="1" y="19"/>
                        <a:pt x="2" y="24"/>
                      </a:cubicBezTo>
                      <a:cubicBezTo>
                        <a:pt x="1" y="23"/>
                        <a:pt x="1" y="2"/>
                        <a:pt x="2" y="0"/>
                      </a:cubicBez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7261" name="Freeform 55"/>
                <p:cNvSpPr>
                  <a:spLocks/>
                </p:cNvSpPr>
                <p:nvPr/>
              </p:nvSpPr>
              <p:spPr bwMode="auto">
                <a:xfrm>
                  <a:off x="3812" y="1742"/>
                  <a:ext cx="4" cy="47"/>
                </a:xfrm>
                <a:custGeom>
                  <a:avLst/>
                  <a:gdLst>
                    <a:gd name="T0" fmla="*/ 2147483647 w 2"/>
                    <a:gd name="T1" fmla="*/ 0 h 24"/>
                    <a:gd name="T2" fmla="*/ 2147483647 w 2"/>
                    <a:gd name="T3" fmla="*/ 2147483647 h 24"/>
                    <a:gd name="T4" fmla="*/ 2147483647 w 2"/>
                    <a:gd name="T5" fmla="*/ 2147483647 h 24"/>
                    <a:gd name="T6" fmla="*/ 2147483647 w 2"/>
                    <a:gd name="T7" fmla="*/ 2147483647 h 24"/>
                    <a:gd name="T8" fmla="*/ 2147483647 w 2"/>
                    <a:gd name="T9" fmla="*/ 2147483647 h 24"/>
                    <a:gd name="T10" fmla="*/ 2147483647 w 2"/>
                    <a:gd name="T11" fmla="*/ 2147483647 h 24"/>
                    <a:gd name="T12" fmla="*/ 0 w 2"/>
                    <a:gd name="T13" fmla="*/ 2147483647 h 24"/>
                    <a:gd name="T14" fmla="*/ 2147483647 w 2"/>
                    <a:gd name="T15" fmla="*/ 0 h 2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4"/>
                    <a:gd name="T26" fmla="*/ 2 w 2"/>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4">
                      <a:moveTo>
                        <a:pt x="1" y="0"/>
                      </a:moveTo>
                      <a:cubicBezTo>
                        <a:pt x="2" y="0"/>
                        <a:pt x="2" y="1"/>
                        <a:pt x="2" y="3"/>
                      </a:cubicBezTo>
                      <a:lnTo>
                        <a:pt x="1" y="4"/>
                      </a:lnTo>
                      <a:cubicBezTo>
                        <a:pt x="1" y="10"/>
                        <a:pt x="1" y="16"/>
                        <a:pt x="1" y="22"/>
                      </a:cubicBezTo>
                      <a:lnTo>
                        <a:pt x="2" y="22"/>
                      </a:lnTo>
                      <a:cubicBezTo>
                        <a:pt x="2" y="24"/>
                        <a:pt x="1" y="24"/>
                        <a:pt x="1" y="24"/>
                      </a:cubicBezTo>
                      <a:cubicBezTo>
                        <a:pt x="1" y="24"/>
                        <a:pt x="0" y="19"/>
                        <a:pt x="0" y="13"/>
                      </a:cubicBezTo>
                      <a:cubicBezTo>
                        <a:pt x="1" y="6"/>
                        <a:pt x="1" y="1"/>
                        <a:pt x="1" y="0"/>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7262" name="Freeform 56"/>
                <p:cNvSpPr>
                  <a:spLocks noEditPoints="1"/>
                </p:cNvSpPr>
                <p:nvPr/>
              </p:nvSpPr>
              <p:spPr bwMode="auto">
                <a:xfrm>
                  <a:off x="3812" y="1742"/>
                  <a:ext cx="4" cy="47"/>
                </a:xfrm>
                <a:custGeom>
                  <a:avLst/>
                  <a:gdLst>
                    <a:gd name="T0" fmla="*/ 2147483647 w 2"/>
                    <a:gd name="T1" fmla="*/ 2147483647 h 24"/>
                    <a:gd name="T2" fmla="*/ 2147483647 w 2"/>
                    <a:gd name="T3" fmla="*/ 2147483647 h 24"/>
                    <a:gd name="T4" fmla="*/ 2147483647 w 2"/>
                    <a:gd name="T5" fmla="*/ 2147483647 h 24"/>
                    <a:gd name="T6" fmla="*/ 2147483647 w 2"/>
                    <a:gd name="T7" fmla="*/ 2147483647 h 24"/>
                    <a:gd name="T8" fmla="*/ 0 w 2"/>
                    <a:gd name="T9" fmla="*/ 2147483647 h 24"/>
                    <a:gd name="T10" fmla="*/ 2147483647 w 2"/>
                    <a:gd name="T11" fmla="*/ 0 h 24"/>
                    <a:gd name="T12" fmla="*/ 2147483647 w 2"/>
                    <a:gd name="T13" fmla="*/ 2147483647 h 24"/>
                    <a:gd name="T14" fmla="*/ 2147483647 w 2"/>
                    <a:gd name="T15" fmla="*/ 0 h 2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4"/>
                    <a:gd name="T26" fmla="*/ 2 w 2"/>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4">
                      <a:moveTo>
                        <a:pt x="2" y="22"/>
                      </a:moveTo>
                      <a:cubicBezTo>
                        <a:pt x="2" y="22"/>
                        <a:pt x="2" y="22"/>
                        <a:pt x="2" y="22"/>
                      </a:cubicBezTo>
                      <a:moveTo>
                        <a:pt x="2" y="22"/>
                      </a:moveTo>
                      <a:cubicBezTo>
                        <a:pt x="2" y="24"/>
                        <a:pt x="1" y="24"/>
                        <a:pt x="1" y="24"/>
                      </a:cubicBezTo>
                      <a:cubicBezTo>
                        <a:pt x="1" y="24"/>
                        <a:pt x="0" y="19"/>
                        <a:pt x="0" y="12"/>
                      </a:cubicBezTo>
                      <a:cubicBezTo>
                        <a:pt x="0" y="6"/>
                        <a:pt x="1" y="0"/>
                        <a:pt x="1" y="0"/>
                      </a:cubicBezTo>
                      <a:cubicBezTo>
                        <a:pt x="1" y="0"/>
                        <a:pt x="2" y="1"/>
                        <a:pt x="2" y="3"/>
                      </a:cubicBezTo>
                      <a:cubicBezTo>
                        <a:pt x="2" y="1"/>
                        <a:pt x="1" y="0"/>
                        <a:pt x="1" y="0"/>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7263" name="Freeform 57"/>
                <p:cNvSpPr>
                  <a:spLocks/>
                </p:cNvSpPr>
                <p:nvPr/>
              </p:nvSpPr>
              <p:spPr bwMode="auto">
                <a:xfrm>
                  <a:off x="3814" y="1748"/>
                  <a:ext cx="2" cy="37"/>
                </a:xfrm>
                <a:custGeom>
                  <a:avLst/>
                  <a:gdLst>
                    <a:gd name="T0" fmla="*/ 2147483647 w 1"/>
                    <a:gd name="T1" fmla="*/ 2147483647 h 19"/>
                    <a:gd name="T2" fmla="*/ 2147483647 w 1"/>
                    <a:gd name="T3" fmla="*/ 2147483647 h 19"/>
                    <a:gd name="T4" fmla="*/ 0 w 1"/>
                    <a:gd name="T5" fmla="*/ 2147483647 h 19"/>
                    <a:gd name="T6" fmla="*/ 2147483647 w 1"/>
                    <a:gd name="T7" fmla="*/ 0 h 19"/>
                    <a:gd name="T8" fmla="*/ 2147483647 w 1"/>
                    <a:gd name="T9" fmla="*/ 0 h 19"/>
                    <a:gd name="T10" fmla="*/ 0 60000 65536"/>
                    <a:gd name="T11" fmla="*/ 0 60000 65536"/>
                    <a:gd name="T12" fmla="*/ 0 60000 65536"/>
                    <a:gd name="T13" fmla="*/ 0 60000 65536"/>
                    <a:gd name="T14" fmla="*/ 0 60000 65536"/>
                    <a:gd name="T15" fmla="*/ 0 w 1"/>
                    <a:gd name="T16" fmla="*/ 0 h 19"/>
                    <a:gd name="T17" fmla="*/ 1 w 1"/>
                    <a:gd name="T18" fmla="*/ 19 h 19"/>
                  </a:gdLst>
                  <a:ahLst/>
                  <a:cxnLst>
                    <a:cxn ang="T10">
                      <a:pos x="T0" y="T1"/>
                    </a:cxn>
                    <a:cxn ang="T11">
                      <a:pos x="T2" y="T3"/>
                    </a:cxn>
                    <a:cxn ang="T12">
                      <a:pos x="T4" y="T5"/>
                    </a:cxn>
                    <a:cxn ang="T13">
                      <a:pos x="T6" y="T7"/>
                    </a:cxn>
                    <a:cxn ang="T14">
                      <a:pos x="T8" y="T9"/>
                    </a:cxn>
                  </a:cxnLst>
                  <a:rect l="T15" t="T16" r="T17" b="T18"/>
                  <a:pathLst>
                    <a:path w="1" h="19">
                      <a:moveTo>
                        <a:pt x="1" y="19"/>
                      </a:moveTo>
                      <a:cubicBezTo>
                        <a:pt x="1" y="19"/>
                        <a:pt x="1" y="19"/>
                        <a:pt x="1" y="19"/>
                      </a:cubicBezTo>
                      <a:cubicBezTo>
                        <a:pt x="0" y="19"/>
                        <a:pt x="0" y="15"/>
                        <a:pt x="0" y="10"/>
                      </a:cubicBezTo>
                      <a:cubicBezTo>
                        <a:pt x="0" y="4"/>
                        <a:pt x="0" y="0"/>
                        <a:pt x="1" y="0"/>
                      </a:cubicBezTo>
                      <a:cubicBezTo>
                        <a:pt x="1" y="0"/>
                        <a:pt x="1" y="0"/>
                        <a:pt x="1" y="0"/>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7264" name="Freeform 58"/>
                <p:cNvSpPr>
                  <a:spLocks/>
                </p:cNvSpPr>
                <p:nvPr/>
              </p:nvSpPr>
              <p:spPr bwMode="auto">
                <a:xfrm>
                  <a:off x="3771" y="1742"/>
                  <a:ext cx="4" cy="47"/>
                </a:xfrm>
                <a:custGeom>
                  <a:avLst/>
                  <a:gdLst>
                    <a:gd name="T0" fmla="*/ 2147483647 w 2"/>
                    <a:gd name="T1" fmla="*/ 0 h 24"/>
                    <a:gd name="T2" fmla="*/ 2147483647 w 2"/>
                    <a:gd name="T3" fmla="*/ 2147483647 h 24"/>
                    <a:gd name="T4" fmla="*/ 2147483647 w 2"/>
                    <a:gd name="T5" fmla="*/ 2147483647 h 24"/>
                    <a:gd name="T6" fmla="*/ 2147483647 w 2"/>
                    <a:gd name="T7" fmla="*/ 0 h 24"/>
                    <a:gd name="T8" fmla="*/ 2147483647 w 2"/>
                    <a:gd name="T9" fmla="*/ 0 h 24"/>
                    <a:gd name="T10" fmla="*/ 0 60000 65536"/>
                    <a:gd name="T11" fmla="*/ 0 60000 65536"/>
                    <a:gd name="T12" fmla="*/ 0 60000 65536"/>
                    <a:gd name="T13" fmla="*/ 0 60000 65536"/>
                    <a:gd name="T14" fmla="*/ 0 60000 65536"/>
                    <a:gd name="T15" fmla="*/ 0 w 2"/>
                    <a:gd name="T16" fmla="*/ 0 h 24"/>
                    <a:gd name="T17" fmla="*/ 2 w 2"/>
                    <a:gd name="T18" fmla="*/ 24 h 24"/>
                  </a:gdLst>
                  <a:ahLst/>
                  <a:cxnLst>
                    <a:cxn ang="T10">
                      <a:pos x="T0" y="T1"/>
                    </a:cxn>
                    <a:cxn ang="T11">
                      <a:pos x="T2" y="T3"/>
                    </a:cxn>
                    <a:cxn ang="T12">
                      <a:pos x="T4" y="T5"/>
                    </a:cxn>
                    <a:cxn ang="T13">
                      <a:pos x="T6" y="T7"/>
                    </a:cxn>
                    <a:cxn ang="T14">
                      <a:pos x="T8" y="T9"/>
                    </a:cxn>
                  </a:cxnLst>
                  <a:rect l="T15" t="T16" r="T17" b="T18"/>
                  <a:pathLst>
                    <a:path w="2" h="24">
                      <a:moveTo>
                        <a:pt x="1" y="0"/>
                      </a:moveTo>
                      <a:cubicBezTo>
                        <a:pt x="0" y="9"/>
                        <a:pt x="0" y="19"/>
                        <a:pt x="1" y="24"/>
                      </a:cubicBezTo>
                      <a:lnTo>
                        <a:pt x="2" y="24"/>
                      </a:lnTo>
                      <a:cubicBezTo>
                        <a:pt x="1" y="23"/>
                        <a:pt x="1" y="2"/>
                        <a:pt x="2" y="0"/>
                      </a:cubicBezTo>
                      <a:lnTo>
                        <a:pt x="1"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7265" name="Freeform 59"/>
                <p:cNvSpPr>
                  <a:spLocks/>
                </p:cNvSpPr>
                <p:nvPr/>
              </p:nvSpPr>
              <p:spPr bwMode="auto">
                <a:xfrm>
                  <a:off x="3773" y="1742"/>
                  <a:ext cx="2" cy="47"/>
                </a:xfrm>
                <a:custGeom>
                  <a:avLst/>
                  <a:gdLst>
                    <a:gd name="T0" fmla="*/ 2147483647 w 1"/>
                    <a:gd name="T1" fmla="*/ 0 h 24"/>
                    <a:gd name="T2" fmla="*/ 2147483647 w 1"/>
                    <a:gd name="T3" fmla="*/ 2147483647 h 24"/>
                    <a:gd name="T4" fmla="*/ 2147483647 w 1"/>
                    <a:gd name="T5" fmla="*/ 2147483647 h 24"/>
                    <a:gd name="T6" fmla="*/ 2147483647 w 1"/>
                    <a:gd name="T7" fmla="*/ 0 h 24"/>
                    <a:gd name="T8" fmla="*/ 0 60000 65536"/>
                    <a:gd name="T9" fmla="*/ 0 60000 65536"/>
                    <a:gd name="T10" fmla="*/ 0 60000 65536"/>
                    <a:gd name="T11" fmla="*/ 0 60000 65536"/>
                    <a:gd name="T12" fmla="*/ 0 w 1"/>
                    <a:gd name="T13" fmla="*/ 0 h 24"/>
                    <a:gd name="T14" fmla="*/ 1 w 1"/>
                    <a:gd name="T15" fmla="*/ 24 h 24"/>
                  </a:gdLst>
                  <a:ahLst/>
                  <a:cxnLst>
                    <a:cxn ang="T8">
                      <a:pos x="T0" y="T1"/>
                    </a:cxn>
                    <a:cxn ang="T9">
                      <a:pos x="T2" y="T3"/>
                    </a:cxn>
                    <a:cxn ang="T10">
                      <a:pos x="T4" y="T5"/>
                    </a:cxn>
                    <a:cxn ang="T11">
                      <a:pos x="T6" y="T7"/>
                    </a:cxn>
                  </a:cxnLst>
                  <a:rect l="T12" t="T13" r="T14" b="T15"/>
                  <a:pathLst>
                    <a:path w="1" h="24">
                      <a:moveTo>
                        <a:pt x="1" y="0"/>
                      </a:moveTo>
                      <a:cubicBezTo>
                        <a:pt x="0" y="9"/>
                        <a:pt x="0" y="19"/>
                        <a:pt x="1" y="24"/>
                      </a:cubicBezTo>
                      <a:cubicBezTo>
                        <a:pt x="0" y="23"/>
                        <a:pt x="0" y="2"/>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7266" name="Freeform 60"/>
                <p:cNvSpPr>
                  <a:spLocks/>
                </p:cNvSpPr>
                <p:nvPr/>
              </p:nvSpPr>
              <p:spPr bwMode="auto">
                <a:xfrm>
                  <a:off x="3734" y="1816"/>
                  <a:ext cx="112" cy="88"/>
                </a:xfrm>
                <a:custGeom>
                  <a:avLst/>
                  <a:gdLst>
                    <a:gd name="T0" fmla="*/ 2147483647 w 57"/>
                    <a:gd name="T1" fmla="*/ 0 h 45"/>
                    <a:gd name="T2" fmla="*/ 2147483647 w 57"/>
                    <a:gd name="T3" fmla="*/ 0 h 45"/>
                    <a:gd name="T4" fmla="*/ 2147483647 w 57"/>
                    <a:gd name="T5" fmla="*/ 2147483647 h 45"/>
                    <a:gd name="T6" fmla="*/ 2147483647 w 57"/>
                    <a:gd name="T7" fmla="*/ 2147483647 h 45"/>
                    <a:gd name="T8" fmla="*/ 2147483647 w 57"/>
                    <a:gd name="T9" fmla="*/ 0 h 45"/>
                    <a:gd name="T10" fmla="*/ 0 60000 65536"/>
                    <a:gd name="T11" fmla="*/ 0 60000 65536"/>
                    <a:gd name="T12" fmla="*/ 0 60000 65536"/>
                    <a:gd name="T13" fmla="*/ 0 60000 65536"/>
                    <a:gd name="T14" fmla="*/ 0 60000 65536"/>
                    <a:gd name="T15" fmla="*/ 0 w 57"/>
                    <a:gd name="T16" fmla="*/ 0 h 45"/>
                    <a:gd name="T17" fmla="*/ 57 w 57"/>
                    <a:gd name="T18" fmla="*/ 45 h 45"/>
                  </a:gdLst>
                  <a:ahLst/>
                  <a:cxnLst>
                    <a:cxn ang="T10">
                      <a:pos x="T0" y="T1"/>
                    </a:cxn>
                    <a:cxn ang="T11">
                      <a:pos x="T2" y="T3"/>
                    </a:cxn>
                    <a:cxn ang="T12">
                      <a:pos x="T4" y="T5"/>
                    </a:cxn>
                    <a:cxn ang="T13">
                      <a:pos x="T6" y="T7"/>
                    </a:cxn>
                    <a:cxn ang="T14">
                      <a:pos x="T8" y="T9"/>
                    </a:cxn>
                  </a:cxnLst>
                  <a:rect l="T15" t="T16" r="T17" b="T18"/>
                  <a:pathLst>
                    <a:path w="57" h="45">
                      <a:moveTo>
                        <a:pt x="2" y="0"/>
                      </a:moveTo>
                      <a:lnTo>
                        <a:pt x="57" y="0"/>
                      </a:lnTo>
                      <a:lnTo>
                        <a:pt x="57" y="45"/>
                      </a:lnTo>
                      <a:lnTo>
                        <a:pt x="2" y="45"/>
                      </a:lnTo>
                      <a:cubicBezTo>
                        <a:pt x="0" y="31"/>
                        <a:pt x="0" y="16"/>
                        <a:pt x="2" y="0"/>
                      </a:cubicBezTo>
                      <a:close/>
                    </a:path>
                  </a:pathLst>
                </a:custGeom>
                <a:solidFill>
                  <a:srgbClr val="A9A8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7267" name="Freeform 61"/>
                <p:cNvSpPr>
                  <a:spLocks noEditPoints="1"/>
                </p:cNvSpPr>
                <p:nvPr/>
              </p:nvSpPr>
              <p:spPr bwMode="auto">
                <a:xfrm>
                  <a:off x="3742" y="1824"/>
                  <a:ext cx="31" cy="37"/>
                </a:xfrm>
                <a:custGeom>
                  <a:avLst/>
                  <a:gdLst>
                    <a:gd name="T0" fmla="*/ 2147483647 w 16"/>
                    <a:gd name="T1" fmla="*/ 0 h 19"/>
                    <a:gd name="T2" fmla="*/ 2147483647 w 16"/>
                    <a:gd name="T3" fmla="*/ 2147483647 h 19"/>
                    <a:gd name="T4" fmla="*/ 2147483647 w 16"/>
                    <a:gd name="T5" fmla="*/ 2147483647 h 19"/>
                    <a:gd name="T6" fmla="*/ 2147483647 w 16"/>
                    <a:gd name="T7" fmla="*/ 2147483647 h 19"/>
                    <a:gd name="T8" fmla="*/ 2147483647 w 16"/>
                    <a:gd name="T9" fmla="*/ 2147483647 h 19"/>
                    <a:gd name="T10" fmla="*/ 2147483647 w 16"/>
                    <a:gd name="T11" fmla="*/ 2147483647 h 19"/>
                    <a:gd name="T12" fmla="*/ 0 w 16"/>
                    <a:gd name="T13" fmla="*/ 2147483647 h 19"/>
                    <a:gd name="T14" fmla="*/ 2147483647 w 16"/>
                    <a:gd name="T15" fmla="*/ 2147483647 h 19"/>
                    <a:gd name="T16" fmla="*/ 2147483647 w 16"/>
                    <a:gd name="T17" fmla="*/ 0 h 19"/>
                    <a:gd name="T18" fmla="*/ 2147483647 w 16"/>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9"/>
                    <a:gd name="T32" fmla="*/ 16 w 16"/>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9">
                      <a:moveTo>
                        <a:pt x="8" y="0"/>
                      </a:moveTo>
                      <a:lnTo>
                        <a:pt x="8" y="9"/>
                      </a:lnTo>
                      <a:lnTo>
                        <a:pt x="16" y="10"/>
                      </a:lnTo>
                      <a:lnTo>
                        <a:pt x="8" y="10"/>
                      </a:lnTo>
                      <a:lnTo>
                        <a:pt x="8" y="19"/>
                      </a:lnTo>
                      <a:lnTo>
                        <a:pt x="7" y="10"/>
                      </a:lnTo>
                      <a:lnTo>
                        <a:pt x="0" y="10"/>
                      </a:lnTo>
                      <a:lnTo>
                        <a:pt x="7" y="9"/>
                      </a:lnTo>
                      <a:lnTo>
                        <a:pt x="8" y="0"/>
                      </a:lnTo>
                      <a:close/>
                      <a:moveTo>
                        <a:pt x="8" y="5"/>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7268" name="Freeform 62"/>
                <p:cNvSpPr>
                  <a:spLocks noEditPoints="1"/>
                </p:cNvSpPr>
                <p:nvPr/>
              </p:nvSpPr>
              <p:spPr bwMode="auto">
                <a:xfrm>
                  <a:off x="3752" y="1820"/>
                  <a:ext cx="27" cy="31"/>
                </a:xfrm>
                <a:custGeom>
                  <a:avLst/>
                  <a:gdLst>
                    <a:gd name="T0" fmla="*/ 2147483647 w 14"/>
                    <a:gd name="T1" fmla="*/ 0 h 16"/>
                    <a:gd name="T2" fmla="*/ 2147483647 w 14"/>
                    <a:gd name="T3" fmla="*/ 2147483647 h 16"/>
                    <a:gd name="T4" fmla="*/ 2147483647 w 14"/>
                    <a:gd name="T5" fmla="*/ 2147483647 h 16"/>
                    <a:gd name="T6" fmla="*/ 2147483647 w 14"/>
                    <a:gd name="T7" fmla="*/ 2147483647 h 16"/>
                    <a:gd name="T8" fmla="*/ 2147483647 w 14"/>
                    <a:gd name="T9" fmla="*/ 2147483647 h 16"/>
                    <a:gd name="T10" fmla="*/ 2147483647 w 14"/>
                    <a:gd name="T11" fmla="*/ 2147483647 h 16"/>
                    <a:gd name="T12" fmla="*/ 0 w 14"/>
                    <a:gd name="T13" fmla="*/ 2147483647 h 16"/>
                    <a:gd name="T14" fmla="*/ 2147483647 w 14"/>
                    <a:gd name="T15" fmla="*/ 2147483647 h 16"/>
                    <a:gd name="T16" fmla="*/ 2147483647 w 14"/>
                    <a:gd name="T17" fmla="*/ 0 h 16"/>
                    <a:gd name="T18" fmla="*/ 2147483647 w 14"/>
                    <a:gd name="T19" fmla="*/ 2147483647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6"/>
                    <a:gd name="T32" fmla="*/ 14 w 14"/>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6">
                      <a:moveTo>
                        <a:pt x="7" y="0"/>
                      </a:moveTo>
                      <a:lnTo>
                        <a:pt x="7" y="8"/>
                      </a:lnTo>
                      <a:lnTo>
                        <a:pt x="14" y="8"/>
                      </a:lnTo>
                      <a:lnTo>
                        <a:pt x="7" y="9"/>
                      </a:lnTo>
                      <a:lnTo>
                        <a:pt x="7" y="16"/>
                      </a:lnTo>
                      <a:lnTo>
                        <a:pt x="6" y="9"/>
                      </a:lnTo>
                      <a:lnTo>
                        <a:pt x="0" y="8"/>
                      </a:lnTo>
                      <a:lnTo>
                        <a:pt x="6" y="8"/>
                      </a:lnTo>
                      <a:lnTo>
                        <a:pt x="7" y="0"/>
                      </a:lnTo>
                      <a:close/>
                      <a:moveTo>
                        <a:pt x="6" y="4"/>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7269" name="Freeform 63"/>
                <p:cNvSpPr>
                  <a:spLocks/>
                </p:cNvSpPr>
                <p:nvPr/>
              </p:nvSpPr>
              <p:spPr bwMode="auto">
                <a:xfrm>
                  <a:off x="3838" y="1816"/>
                  <a:ext cx="10" cy="88"/>
                </a:xfrm>
                <a:custGeom>
                  <a:avLst/>
                  <a:gdLst>
                    <a:gd name="T0" fmla="*/ 2147483647 w 5"/>
                    <a:gd name="T1" fmla="*/ 0 h 45"/>
                    <a:gd name="T2" fmla="*/ 2147483647 w 5"/>
                    <a:gd name="T3" fmla="*/ 2147483647 h 45"/>
                    <a:gd name="T4" fmla="*/ 2147483647 w 5"/>
                    <a:gd name="T5" fmla="*/ 2147483647 h 45"/>
                    <a:gd name="T6" fmla="*/ 2147483647 w 5"/>
                    <a:gd name="T7" fmla="*/ 0 h 45"/>
                    <a:gd name="T8" fmla="*/ 2147483647 w 5"/>
                    <a:gd name="T9" fmla="*/ 0 h 45"/>
                    <a:gd name="T10" fmla="*/ 0 60000 65536"/>
                    <a:gd name="T11" fmla="*/ 0 60000 65536"/>
                    <a:gd name="T12" fmla="*/ 0 60000 65536"/>
                    <a:gd name="T13" fmla="*/ 0 60000 65536"/>
                    <a:gd name="T14" fmla="*/ 0 60000 65536"/>
                    <a:gd name="T15" fmla="*/ 0 w 5"/>
                    <a:gd name="T16" fmla="*/ 0 h 45"/>
                    <a:gd name="T17" fmla="*/ 5 w 5"/>
                    <a:gd name="T18" fmla="*/ 45 h 45"/>
                  </a:gdLst>
                  <a:ahLst/>
                  <a:cxnLst>
                    <a:cxn ang="T10">
                      <a:pos x="T0" y="T1"/>
                    </a:cxn>
                    <a:cxn ang="T11">
                      <a:pos x="T2" y="T3"/>
                    </a:cxn>
                    <a:cxn ang="T12">
                      <a:pos x="T4" y="T5"/>
                    </a:cxn>
                    <a:cxn ang="T13">
                      <a:pos x="T6" y="T7"/>
                    </a:cxn>
                    <a:cxn ang="T14">
                      <a:pos x="T8" y="T9"/>
                    </a:cxn>
                  </a:cxnLst>
                  <a:rect l="T15" t="T16" r="T17" b="T18"/>
                  <a:pathLst>
                    <a:path w="5" h="45">
                      <a:moveTo>
                        <a:pt x="3" y="0"/>
                      </a:moveTo>
                      <a:cubicBezTo>
                        <a:pt x="0" y="17"/>
                        <a:pt x="1" y="35"/>
                        <a:pt x="3" y="45"/>
                      </a:cubicBezTo>
                      <a:lnTo>
                        <a:pt x="5" y="45"/>
                      </a:lnTo>
                      <a:cubicBezTo>
                        <a:pt x="2" y="43"/>
                        <a:pt x="2" y="3"/>
                        <a:pt x="5" y="0"/>
                      </a:cubicBezTo>
                      <a:lnTo>
                        <a:pt x="3"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7270" name="Freeform 64"/>
                <p:cNvSpPr>
                  <a:spLocks/>
                </p:cNvSpPr>
                <p:nvPr/>
              </p:nvSpPr>
              <p:spPr bwMode="auto">
                <a:xfrm>
                  <a:off x="3844" y="1816"/>
                  <a:ext cx="6" cy="88"/>
                </a:xfrm>
                <a:custGeom>
                  <a:avLst/>
                  <a:gdLst>
                    <a:gd name="T0" fmla="*/ 2147483647 w 3"/>
                    <a:gd name="T1" fmla="*/ 2147483647 h 45"/>
                    <a:gd name="T2" fmla="*/ 2147483647 w 3"/>
                    <a:gd name="T3" fmla="*/ 2147483647 h 45"/>
                    <a:gd name="T4" fmla="*/ 2147483647 w 3"/>
                    <a:gd name="T5" fmla="*/ 2147483647 h 45"/>
                    <a:gd name="T6" fmla="*/ 2147483647 w 3"/>
                    <a:gd name="T7" fmla="*/ 2147483647 h 45"/>
                    <a:gd name="T8" fmla="*/ 2147483647 w 3"/>
                    <a:gd name="T9" fmla="*/ 2147483647 h 45"/>
                    <a:gd name="T10" fmla="*/ 2147483647 w 3"/>
                    <a:gd name="T11" fmla="*/ 2147483647 h 45"/>
                    <a:gd name="T12" fmla="*/ 0 w 3"/>
                    <a:gd name="T13" fmla="*/ 2147483647 h 45"/>
                    <a:gd name="T14" fmla="*/ 2147483647 w 3"/>
                    <a:gd name="T15" fmla="*/ 2147483647 h 45"/>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5"/>
                    <a:gd name="T26" fmla="*/ 3 w 3"/>
                    <a:gd name="T27" fmla="*/ 45 h 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5">
                      <a:moveTo>
                        <a:pt x="2" y="1"/>
                      </a:moveTo>
                      <a:cubicBezTo>
                        <a:pt x="3" y="0"/>
                        <a:pt x="3" y="2"/>
                        <a:pt x="3" y="5"/>
                      </a:cubicBezTo>
                      <a:lnTo>
                        <a:pt x="2" y="7"/>
                      </a:lnTo>
                      <a:cubicBezTo>
                        <a:pt x="1" y="19"/>
                        <a:pt x="1" y="29"/>
                        <a:pt x="2" y="41"/>
                      </a:cubicBezTo>
                      <a:lnTo>
                        <a:pt x="3" y="41"/>
                      </a:lnTo>
                      <a:cubicBezTo>
                        <a:pt x="3" y="44"/>
                        <a:pt x="2" y="44"/>
                        <a:pt x="2" y="45"/>
                      </a:cubicBezTo>
                      <a:cubicBezTo>
                        <a:pt x="1" y="45"/>
                        <a:pt x="0" y="36"/>
                        <a:pt x="0" y="23"/>
                      </a:cubicBezTo>
                      <a:cubicBezTo>
                        <a:pt x="0" y="11"/>
                        <a:pt x="1" y="1"/>
                        <a:pt x="2" y="1"/>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7271" name="Freeform 65"/>
                <p:cNvSpPr>
                  <a:spLocks noEditPoints="1"/>
                </p:cNvSpPr>
                <p:nvPr/>
              </p:nvSpPr>
              <p:spPr bwMode="auto">
                <a:xfrm>
                  <a:off x="3844" y="1818"/>
                  <a:ext cx="6" cy="86"/>
                </a:xfrm>
                <a:custGeom>
                  <a:avLst/>
                  <a:gdLst>
                    <a:gd name="T0" fmla="*/ 2147483647 w 3"/>
                    <a:gd name="T1" fmla="*/ 2147483647 h 44"/>
                    <a:gd name="T2" fmla="*/ 2147483647 w 3"/>
                    <a:gd name="T3" fmla="*/ 2147483647 h 44"/>
                    <a:gd name="T4" fmla="*/ 2147483647 w 3"/>
                    <a:gd name="T5" fmla="*/ 2147483647 h 44"/>
                    <a:gd name="T6" fmla="*/ 2147483647 w 3"/>
                    <a:gd name="T7" fmla="*/ 2147483647 h 44"/>
                    <a:gd name="T8" fmla="*/ 0 w 3"/>
                    <a:gd name="T9" fmla="*/ 2147483647 h 44"/>
                    <a:gd name="T10" fmla="*/ 2147483647 w 3"/>
                    <a:gd name="T11" fmla="*/ 0 h 44"/>
                    <a:gd name="T12" fmla="*/ 2147483647 w 3"/>
                    <a:gd name="T13" fmla="*/ 2147483647 h 44"/>
                    <a:gd name="T14" fmla="*/ 2147483647 w 3"/>
                    <a:gd name="T15" fmla="*/ 0 h 4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4"/>
                    <a:gd name="T26" fmla="*/ 3 w 3"/>
                    <a:gd name="T27" fmla="*/ 44 h 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4">
                      <a:moveTo>
                        <a:pt x="3" y="40"/>
                      </a:moveTo>
                      <a:cubicBezTo>
                        <a:pt x="3" y="40"/>
                        <a:pt x="3" y="40"/>
                        <a:pt x="3" y="40"/>
                      </a:cubicBezTo>
                      <a:moveTo>
                        <a:pt x="3" y="40"/>
                      </a:moveTo>
                      <a:cubicBezTo>
                        <a:pt x="3" y="42"/>
                        <a:pt x="2" y="44"/>
                        <a:pt x="2" y="44"/>
                      </a:cubicBezTo>
                      <a:cubicBezTo>
                        <a:pt x="1" y="44"/>
                        <a:pt x="0" y="34"/>
                        <a:pt x="0" y="22"/>
                      </a:cubicBezTo>
                      <a:cubicBezTo>
                        <a:pt x="0" y="9"/>
                        <a:pt x="1" y="0"/>
                        <a:pt x="2" y="0"/>
                      </a:cubicBezTo>
                      <a:cubicBezTo>
                        <a:pt x="2" y="0"/>
                        <a:pt x="3" y="1"/>
                        <a:pt x="3" y="5"/>
                      </a:cubicBezTo>
                      <a:cubicBezTo>
                        <a:pt x="3" y="1"/>
                        <a:pt x="2" y="0"/>
                        <a:pt x="2" y="0"/>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7272" name="Freeform 66"/>
                <p:cNvSpPr>
                  <a:spLocks/>
                </p:cNvSpPr>
                <p:nvPr/>
              </p:nvSpPr>
              <p:spPr bwMode="auto">
                <a:xfrm>
                  <a:off x="3846" y="1826"/>
                  <a:ext cx="4" cy="71"/>
                </a:xfrm>
                <a:custGeom>
                  <a:avLst/>
                  <a:gdLst>
                    <a:gd name="T0" fmla="*/ 2147483647 w 2"/>
                    <a:gd name="T1" fmla="*/ 2147483647 h 36"/>
                    <a:gd name="T2" fmla="*/ 2147483647 w 2"/>
                    <a:gd name="T3" fmla="*/ 2147483647 h 36"/>
                    <a:gd name="T4" fmla="*/ 0 w 2"/>
                    <a:gd name="T5" fmla="*/ 2147483647 h 36"/>
                    <a:gd name="T6" fmla="*/ 2147483647 w 2"/>
                    <a:gd name="T7" fmla="*/ 0 h 36"/>
                    <a:gd name="T8" fmla="*/ 2147483647 w 2"/>
                    <a:gd name="T9" fmla="*/ 2147483647 h 36"/>
                    <a:gd name="T10" fmla="*/ 0 60000 65536"/>
                    <a:gd name="T11" fmla="*/ 0 60000 65536"/>
                    <a:gd name="T12" fmla="*/ 0 60000 65536"/>
                    <a:gd name="T13" fmla="*/ 0 60000 65536"/>
                    <a:gd name="T14" fmla="*/ 0 60000 65536"/>
                    <a:gd name="T15" fmla="*/ 0 w 2"/>
                    <a:gd name="T16" fmla="*/ 0 h 36"/>
                    <a:gd name="T17" fmla="*/ 2 w 2"/>
                    <a:gd name="T18" fmla="*/ 36 h 36"/>
                  </a:gdLst>
                  <a:ahLst/>
                  <a:cxnLst>
                    <a:cxn ang="T10">
                      <a:pos x="T0" y="T1"/>
                    </a:cxn>
                    <a:cxn ang="T11">
                      <a:pos x="T2" y="T3"/>
                    </a:cxn>
                    <a:cxn ang="T12">
                      <a:pos x="T4" y="T5"/>
                    </a:cxn>
                    <a:cxn ang="T13">
                      <a:pos x="T6" y="T7"/>
                    </a:cxn>
                    <a:cxn ang="T14">
                      <a:pos x="T8" y="T9"/>
                    </a:cxn>
                  </a:cxnLst>
                  <a:rect l="T15" t="T16" r="T17" b="T18"/>
                  <a:pathLst>
                    <a:path w="2" h="36">
                      <a:moveTo>
                        <a:pt x="2" y="36"/>
                      </a:moveTo>
                      <a:cubicBezTo>
                        <a:pt x="2" y="36"/>
                        <a:pt x="2" y="36"/>
                        <a:pt x="2" y="36"/>
                      </a:cubicBezTo>
                      <a:cubicBezTo>
                        <a:pt x="1" y="36"/>
                        <a:pt x="0" y="28"/>
                        <a:pt x="0" y="18"/>
                      </a:cubicBezTo>
                      <a:cubicBezTo>
                        <a:pt x="0" y="8"/>
                        <a:pt x="1" y="0"/>
                        <a:pt x="2" y="0"/>
                      </a:cubicBezTo>
                      <a:cubicBezTo>
                        <a:pt x="2" y="0"/>
                        <a:pt x="2" y="1"/>
                        <a:pt x="2" y="1"/>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7273" name="Freeform 67"/>
                <p:cNvSpPr>
                  <a:spLocks/>
                </p:cNvSpPr>
                <p:nvPr/>
              </p:nvSpPr>
              <p:spPr bwMode="auto">
                <a:xfrm>
                  <a:off x="3730" y="1816"/>
                  <a:ext cx="12" cy="88"/>
                </a:xfrm>
                <a:custGeom>
                  <a:avLst/>
                  <a:gdLst>
                    <a:gd name="T0" fmla="*/ 2147483647 w 6"/>
                    <a:gd name="T1" fmla="*/ 0 h 45"/>
                    <a:gd name="T2" fmla="*/ 2147483647 w 6"/>
                    <a:gd name="T3" fmla="*/ 2147483647 h 45"/>
                    <a:gd name="T4" fmla="*/ 2147483647 w 6"/>
                    <a:gd name="T5" fmla="*/ 2147483647 h 45"/>
                    <a:gd name="T6" fmla="*/ 2147483647 w 6"/>
                    <a:gd name="T7" fmla="*/ 0 h 45"/>
                    <a:gd name="T8" fmla="*/ 2147483647 w 6"/>
                    <a:gd name="T9" fmla="*/ 0 h 45"/>
                    <a:gd name="T10" fmla="*/ 0 60000 65536"/>
                    <a:gd name="T11" fmla="*/ 0 60000 65536"/>
                    <a:gd name="T12" fmla="*/ 0 60000 65536"/>
                    <a:gd name="T13" fmla="*/ 0 60000 65536"/>
                    <a:gd name="T14" fmla="*/ 0 60000 65536"/>
                    <a:gd name="T15" fmla="*/ 0 w 6"/>
                    <a:gd name="T16" fmla="*/ 0 h 45"/>
                    <a:gd name="T17" fmla="*/ 6 w 6"/>
                    <a:gd name="T18" fmla="*/ 45 h 45"/>
                  </a:gdLst>
                  <a:ahLst/>
                  <a:cxnLst>
                    <a:cxn ang="T10">
                      <a:pos x="T0" y="T1"/>
                    </a:cxn>
                    <a:cxn ang="T11">
                      <a:pos x="T2" y="T3"/>
                    </a:cxn>
                    <a:cxn ang="T12">
                      <a:pos x="T4" y="T5"/>
                    </a:cxn>
                    <a:cxn ang="T13">
                      <a:pos x="T6" y="T7"/>
                    </a:cxn>
                    <a:cxn ang="T14">
                      <a:pos x="T8" y="T9"/>
                    </a:cxn>
                  </a:cxnLst>
                  <a:rect l="T15" t="T16" r="T17" b="T18"/>
                  <a:pathLst>
                    <a:path w="6" h="45">
                      <a:moveTo>
                        <a:pt x="3" y="0"/>
                      </a:moveTo>
                      <a:cubicBezTo>
                        <a:pt x="0" y="17"/>
                        <a:pt x="1" y="35"/>
                        <a:pt x="4" y="45"/>
                      </a:cubicBezTo>
                      <a:lnTo>
                        <a:pt x="6" y="45"/>
                      </a:lnTo>
                      <a:cubicBezTo>
                        <a:pt x="2" y="43"/>
                        <a:pt x="2" y="3"/>
                        <a:pt x="5" y="0"/>
                      </a:cubicBezTo>
                      <a:lnTo>
                        <a:pt x="3"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7274" name="Freeform 68"/>
                <p:cNvSpPr>
                  <a:spLocks/>
                </p:cNvSpPr>
                <p:nvPr/>
              </p:nvSpPr>
              <p:spPr bwMode="auto">
                <a:xfrm>
                  <a:off x="3734" y="1816"/>
                  <a:ext cx="8" cy="88"/>
                </a:xfrm>
                <a:custGeom>
                  <a:avLst/>
                  <a:gdLst>
                    <a:gd name="T0" fmla="*/ 2147483647 w 4"/>
                    <a:gd name="T1" fmla="*/ 0 h 45"/>
                    <a:gd name="T2" fmla="*/ 2147483647 w 4"/>
                    <a:gd name="T3" fmla="*/ 2147483647 h 45"/>
                    <a:gd name="T4" fmla="*/ 2147483647 w 4"/>
                    <a:gd name="T5" fmla="*/ 2147483647 h 45"/>
                    <a:gd name="T6" fmla="*/ 2147483647 w 4"/>
                    <a:gd name="T7" fmla="*/ 0 h 45"/>
                    <a:gd name="T8" fmla="*/ 2147483647 w 4"/>
                    <a:gd name="T9" fmla="*/ 0 h 45"/>
                    <a:gd name="T10" fmla="*/ 0 60000 65536"/>
                    <a:gd name="T11" fmla="*/ 0 60000 65536"/>
                    <a:gd name="T12" fmla="*/ 0 60000 65536"/>
                    <a:gd name="T13" fmla="*/ 0 60000 65536"/>
                    <a:gd name="T14" fmla="*/ 0 60000 65536"/>
                    <a:gd name="T15" fmla="*/ 0 w 4"/>
                    <a:gd name="T16" fmla="*/ 0 h 45"/>
                    <a:gd name="T17" fmla="*/ 4 w 4"/>
                    <a:gd name="T18" fmla="*/ 45 h 45"/>
                  </a:gdLst>
                  <a:ahLst/>
                  <a:cxnLst>
                    <a:cxn ang="T10">
                      <a:pos x="T0" y="T1"/>
                    </a:cxn>
                    <a:cxn ang="T11">
                      <a:pos x="T2" y="T3"/>
                    </a:cxn>
                    <a:cxn ang="T12">
                      <a:pos x="T4" y="T5"/>
                    </a:cxn>
                    <a:cxn ang="T13">
                      <a:pos x="T6" y="T7"/>
                    </a:cxn>
                    <a:cxn ang="T14">
                      <a:pos x="T8" y="T9"/>
                    </a:cxn>
                  </a:cxnLst>
                  <a:rect l="T15" t="T16" r="T17" b="T18"/>
                  <a:pathLst>
                    <a:path w="4" h="45">
                      <a:moveTo>
                        <a:pt x="3" y="0"/>
                      </a:moveTo>
                      <a:cubicBezTo>
                        <a:pt x="0" y="17"/>
                        <a:pt x="1" y="35"/>
                        <a:pt x="3" y="45"/>
                      </a:cubicBezTo>
                      <a:lnTo>
                        <a:pt x="4" y="45"/>
                      </a:lnTo>
                      <a:cubicBezTo>
                        <a:pt x="0" y="43"/>
                        <a:pt x="1" y="4"/>
                        <a:pt x="4" y="0"/>
                      </a:cubicBez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7275" name="Freeform 69"/>
                <p:cNvSpPr>
                  <a:spLocks/>
                </p:cNvSpPr>
                <p:nvPr/>
              </p:nvSpPr>
              <p:spPr bwMode="auto">
                <a:xfrm>
                  <a:off x="3781" y="1789"/>
                  <a:ext cx="26" cy="29"/>
                </a:xfrm>
                <a:custGeom>
                  <a:avLst/>
                  <a:gdLst>
                    <a:gd name="T0" fmla="*/ 0 w 13"/>
                    <a:gd name="T1" fmla="*/ 0 h 15"/>
                    <a:gd name="T2" fmla="*/ 2147483647 w 13"/>
                    <a:gd name="T3" fmla="*/ 0 h 15"/>
                    <a:gd name="T4" fmla="*/ 2147483647 w 13"/>
                    <a:gd name="T5" fmla="*/ 0 h 15"/>
                    <a:gd name="T6" fmla="*/ 2147483647 w 13"/>
                    <a:gd name="T7" fmla="*/ 2147483647 h 15"/>
                    <a:gd name="T8" fmla="*/ 2147483647 w 13"/>
                    <a:gd name="T9" fmla="*/ 2147483647 h 15"/>
                    <a:gd name="T10" fmla="*/ 2147483647 w 13"/>
                    <a:gd name="T11" fmla="*/ 2147483647 h 15"/>
                    <a:gd name="T12" fmla="*/ 0 w 13"/>
                    <a:gd name="T13" fmla="*/ 2147483647 h 15"/>
                    <a:gd name="T14" fmla="*/ 0 w 13"/>
                    <a:gd name="T15" fmla="*/ 2147483647 h 15"/>
                    <a:gd name="T16" fmla="*/ 0 w 13"/>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5"/>
                    <a:gd name="T29" fmla="*/ 13 w 13"/>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5">
                      <a:moveTo>
                        <a:pt x="0" y="0"/>
                      </a:moveTo>
                      <a:cubicBezTo>
                        <a:pt x="2" y="0"/>
                        <a:pt x="5" y="0"/>
                        <a:pt x="7" y="0"/>
                      </a:cubicBezTo>
                      <a:cubicBezTo>
                        <a:pt x="9" y="0"/>
                        <a:pt x="11" y="0"/>
                        <a:pt x="13" y="0"/>
                      </a:cubicBezTo>
                      <a:cubicBezTo>
                        <a:pt x="13" y="3"/>
                        <a:pt x="13" y="5"/>
                        <a:pt x="13" y="7"/>
                      </a:cubicBezTo>
                      <a:cubicBezTo>
                        <a:pt x="13" y="10"/>
                        <a:pt x="13" y="12"/>
                        <a:pt x="13" y="15"/>
                      </a:cubicBezTo>
                      <a:cubicBezTo>
                        <a:pt x="11" y="15"/>
                        <a:pt x="9" y="15"/>
                        <a:pt x="7" y="15"/>
                      </a:cubicBezTo>
                      <a:cubicBezTo>
                        <a:pt x="5" y="15"/>
                        <a:pt x="2" y="15"/>
                        <a:pt x="0" y="15"/>
                      </a:cubicBezTo>
                      <a:cubicBezTo>
                        <a:pt x="0" y="12"/>
                        <a:pt x="0" y="10"/>
                        <a:pt x="0" y="7"/>
                      </a:cubicBezTo>
                      <a:cubicBezTo>
                        <a:pt x="0" y="5"/>
                        <a:pt x="0" y="3"/>
                        <a:pt x="0" y="0"/>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grpSp>
          <p:sp>
            <p:nvSpPr>
              <p:cNvPr id="7212" name="AutoShape 70"/>
              <p:cNvSpPr>
                <a:spLocks noChangeArrowheads="1"/>
              </p:cNvSpPr>
              <p:nvPr/>
            </p:nvSpPr>
            <p:spPr bwMode="auto">
              <a:xfrm>
                <a:off x="690" y="1008"/>
                <a:ext cx="3024" cy="1488"/>
              </a:xfrm>
              <a:prstGeom prst="roundRect">
                <a:avLst>
                  <a:gd name="adj" fmla="val 598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a:latin typeface=".VnTime" pitchFamily="34" charset="0"/>
                  <a:cs typeface="Arial" charset="0"/>
                </a:endParaRPr>
              </a:p>
            </p:txBody>
          </p:sp>
        </p:grpSp>
        <p:graphicFrame>
          <p:nvGraphicFramePr>
            <p:cNvPr id="7170" name="Object 2"/>
            <p:cNvGraphicFramePr>
              <a:graphicFrameLocks noChangeAspect="1"/>
            </p:cNvGraphicFramePr>
            <p:nvPr/>
          </p:nvGraphicFramePr>
          <p:xfrm>
            <a:off x="1734" y="-370"/>
            <a:ext cx="116" cy="1064"/>
          </p:xfrm>
          <a:graphic>
            <a:graphicData uri="http://schemas.openxmlformats.org/presentationml/2006/ole">
              <mc:AlternateContent xmlns:mc="http://schemas.openxmlformats.org/markup-compatibility/2006">
                <mc:Choice xmlns:v="urn:schemas-microsoft-com:vml" Requires="v">
                  <p:oleObj spid="_x0000_s7278" name="CorelDRAW" r:id="rId3" imgW="655320" imgH="5279136" progId="CorelDRAW.Graphic.11">
                    <p:embed/>
                  </p:oleObj>
                </mc:Choice>
                <mc:Fallback>
                  <p:oleObj name="CorelDRAW" r:id="rId3" imgW="655320" imgH="5279136" progId="CorelDRAW.Graphic.11">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4" y="-370"/>
                          <a:ext cx="116" cy="1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91" name="Text Box 72"/>
          <p:cNvSpPr txBox="1">
            <a:spLocks noChangeArrowheads="1"/>
          </p:cNvSpPr>
          <p:nvPr/>
        </p:nvSpPr>
        <p:spPr bwMode="auto">
          <a:xfrm>
            <a:off x="1055688" y="2592388"/>
            <a:ext cx="7250112" cy="3046412"/>
          </a:xfrm>
          <a:prstGeom prst="rect">
            <a:avLst/>
          </a:prstGeom>
          <a:noFill/>
          <a:ln>
            <a:noFill/>
          </a:ln>
          <a:extLst/>
        </p:spPr>
        <p:txBody>
          <a:bodyPr>
            <a:spAutoFit/>
          </a:bodyPr>
          <a:lstStyle/>
          <a:p>
            <a:pPr algn="just">
              <a:defRPr/>
            </a:pP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Có</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2 PHIẾU HỌC TẬP,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các</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nhóm</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bốc</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thăm</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rồi</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thảo</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luận</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TRÌNH BÀY CÁCH GIẢI TRÊN GIẤY ROKI. </a:t>
            </a:r>
          </a:p>
          <a:p>
            <a:pPr algn="just">
              <a:defRPr/>
            </a:pP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Mỗi</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bài</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đúng</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được</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5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điểm</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a:t>
            </a:r>
            <a:r>
              <a:rPr lang="en-US" b="1" dirty="0">
                <a:solidFill>
                  <a:srgbClr val="990000"/>
                </a:solidFill>
                <a:effectLst>
                  <a:outerShdw blurRad="38100" dist="38100" dir="2700000" algn="tl">
                    <a:srgbClr val="C0C0C0"/>
                  </a:outerShdw>
                </a:effectLst>
                <a:latin typeface="Times New Roman" pitchFamily="18" charset="0"/>
                <a:cs typeface="Times New Roman" pitchFamily="18" charset="0"/>
              </a:rPr>
              <a:t>   </a:t>
            </a:r>
          </a:p>
          <a:p>
            <a:pPr algn="just">
              <a:defRPr/>
            </a:pPr>
            <a:r>
              <a:rPr lang="en-US" b="1" dirty="0">
                <a:solidFill>
                  <a:srgbClr val="990000"/>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990000"/>
                </a:solidFill>
                <a:effectLst>
                  <a:outerShdw blurRad="38100" dist="38100" dir="2700000" algn="tl">
                    <a:srgbClr val="C0C0C0"/>
                  </a:outerShdw>
                </a:effectLst>
                <a:latin typeface="Times New Roman" pitchFamily="18" charset="0"/>
                <a:cs typeface="Times New Roman" pitchFamily="18" charset="0"/>
              </a:rPr>
              <a:t>Nhóm</a:t>
            </a:r>
            <a:r>
              <a:rPr lang="en-US" b="1" dirty="0">
                <a:solidFill>
                  <a:srgbClr val="990000"/>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990000"/>
                </a:solidFill>
                <a:effectLst>
                  <a:outerShdw blurRad="38100" dist="38100" dir="2700000" algn="tl">
                    <a:srgbClr val="C0C0C0"/>
                  </a:outerShdw>
                </a:effectLst>
                <a:latin typeface="Times New Roman" pitchFamily="18" charset="0"/>
                <a:cs typeface="Times New Roman" pitchFamily="18" charset="0"/>
              </a:rPr>
              <a:t>nhanh</a:t>
            </a:r>
            <a:r>
              <a:rPr lang="en-US" b="1" dirty="0">
                <a:solidFill>
                  <a:srgbClr val="990000"/>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990000"/>
                </a:solidFill>
                <a:effectLst>
                  <a:outerShdw blurRad="38100" dist="38100" dir="2700000" algn="tl">
                    <a:srgbClr val="C0C0C0"/>
                  </a:outerShdw>
                </a:effectLst>
                <a:latin typeface="Times New Roman" pitchFamily="18" charset="0"/>
                <a:cs typeface="Times New Roman" pitchFamily="18" charset="0"/>
              </a:rPr>
              <a:t>nhất</a:t>
            </a:r>
            <a:r>
              <a:rPr lang="en-US" b="1" dirty="0">
                <a:solidFill>
                  <a:srgbClr val="990000"/>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990000"/>
                </a:solidFill>
                <a:effectLst>
                  <a:outerShdw blurRad="38100" dist="38100" dir="2700000" algn="tl">
                    <a:srgbClr val="C0C0C0"/>
                  </a:outerShdw>
                </a:effectLst>
                <a:latin typeface="Times New Roman" pitchFamily="18" charset="0"/>
                <a:cs typeface="Times New Roman" pitchFamily="18" charset="0"/>
              </a:rPr>
              <a:t>được</a:t>
            </a:r>
            <a:r>
              <a:rPr lang="en-US" b="1" dirty="0">
                <a:solidFill>
                  <a:srgbClr val="990000"/>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990000"/>
                </a:solidFill>
                <a:effectLst>
                  <a:outerShdw blurRad="38100" dist="38100" dir="2700000" algn="tl">
                    <a:srgbClr val="C0C0C0"/>
                  </a:outerShdw>
                </a:effectLst>
                <a:latin typeface="Times New Roman" pitchFamily="18" charset="0"/>
                <a:cs typeface="Times New Roman" pitchFamily="18" charset="0"/>
              </a:rPr>
              <a:t>cộng</a:t>
            </a:r>
            <a:r>
              <a:rPr lang="en-US" b="1" dirty="0">
                <a:solidFill>
                  <a:srgbClr val="990000"/>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990000"/>
                </a:solidFill>
                <a:effectLst>
                  <a:outerShdw blurRad="38100" dist="38100" dir="2700000" algn="tl">
                    <a:srgbClr val="C0C0C0"/>
                  </a:outerShdw>
                </a:effectLst>
                <a:latin typeface="Times New Roman" pitchFamily="18" charset="0"/>
                <a:cs typeface="Times New Roman" pitchFamily="18" charset="0"/>
              </a:rPr>
              <a:t>thêm</a:t>
            </a:r>
            <a:r>
              <a:rPr lang="en-US" b="1" dirty="0">
                <a:solidFill>
                  <a:srgbClr val="990000"/>
                </a:solidFill>
                <a:effectLst>
                  <a:outerShdw blurRad="38100" dist="38100" dir="2700000" algn="tl">
                    <a:srgbClr val="C0C0C0"/>
                  </a:outerShdw>
                </a:effectLst>
                <a:latin typeface="Times New Roman" pitchFamily="18" charset="0"/>
                <a:cs typeface="Times New Roman" pitchFamily="18" charset="0"/>
              </a:rPr>
              <a:t> 2 </a:t>
            </a:r>
            <a:r>
              <a:rPr lang="en-US" b="1" dirty="0" err="1">
                <a:solidFill>
                  <a:srgbClr val="990000"/>
                </a:solidFill>
                <a:effectLst>
                  <a:outerShdw blurRad="38100" dist="38100" dir="2700000" algn="tl">
                    <a:srgbClr val="C0C0C0"/>
                  </a:outerShdw>
                </a:effectLst>
                <a:latin typeface="Times New Roman" pitchFamily="18" charset="0"/>
                <a:cs typeface="Times New Roman" pitchFamily="18" charset="0"/>
              </a:rPr>
              <a:t>điểm</a:t>
            </a:r>
            <a:endParaRPr lang="en-US" b="1" dirty="0">
              <a:solidFill>
                <a:srgbClr val="990000"/>
              </a:solidFill>
              <a:latin typeface="Times New Roman" pitchFamily="18" charset="0"/>
              <a:cs typeface="Times New Roman" pitchFamily="18" charset="0"/>
            </a:endParaRPr>
          </a:p>
        </p:txBody>
      </p:sp>
      <p:grpSp>
        <p:nvGrpSpPr>
          <p:cNvPr id="7173" name="Group 73"/>
          <p:cNvGrpSpPr>
            <a:grpSpLocks/>
          </p:cNvGrpSpPr>
          <p:nvPr/>
        </p:nvGrpSpPr>
        <p:grpSpPr bwMode="auto">
          <a:xfrm>
            <a:off x="3581400" y="609600"/>
            <a:ext cx="5257800" cy="1143000"/>
            <a:chOff x="2012" y="634"/>
            <a:chExt cx="1048" cy="272"/>
          </a:xfrm>
        </p:grpSpPr>
        <p:grpSp>
          <p:nvGrpSpPr>
            <p:cNvPr id="7177" name="Group 74"/>
            <p:cNvGrpSpPr>
              <a:grpSpLocks/>
            </p:cNvGrpSpPr>
            <p:nvPr/>
          </p:nvGrpSpPr>
          <p:grpSpPr bwMode="auto">
            <a:xfrm>
              <a:off x="2012" y="634"/>
              <a:ext cx="1048" cy="272"/>
              <a:chOff x="2653" y="1519"/>
              <a:chExt cx="1048" cy="272"/>
            </a:xfrm>
          </p:grpSpPr>
          <p:sp>
            <p:nvSpPr>
              <p:cNvPr id="7179" name="Freeform 75"/>
              <p:cNvSpPr>
                <a:spLocks noEditPoints="1"/>
              </p:cNvSpPr>
              <p:nvPr/>
            </p:nvSpPr>
            <p:spPr bwMode="auto">
              <a:xfrm>
                <a:off x="2653" y="1519"/>
                <a:ext cx="1048" cy="201"/>
              </a:xfrm>
              <a:custGeom>
                <a:avLst/>
                <a:gdLst>
                  <a:gd name="T0" fmla="*/ 2147483647 w 535"/>
                  <a:gd name="T1" fmla="*/ 0 h 103"/>
                  <a:gd name="T2" fmla="*/ 2147483647 w 535"/>
                  <a:gd name="T3" fmla="*/ 0 h 103"/>
                  <a:gd name="T4" fmla="*/ 2147483647 w 535"/>
                  <a:gd name="T5" fmla="*/ 2147483647 h 103"/>
                  <a:gd name="T6" fmla="*/ 2147483647 w 535"/>
                  <a:gd name="T7" fmla="*/ 2147483647 h 103"/>
                  <a:gd name="T8" fmla="*/ 2147483647 w 535"/>
                  <a:gd name="T9" fmla="*/ 2147483647 h 103"/>
                  <a:gd name="T10" fmla="*/ 2147483647 w 535"/>
                  <a:gd name="T11" fmla="*/ 2147483647 h 103"/>
                  <a:gd name="T12" fmla="*/ 0 w 535"/>
                  <a:gd name="T13" fmla="*/ 2147483647 h 103"/>
                  <a:gd name="T14" fmla="*/ 0 w 535"/>
                  <a:gd name="T15" fmla="*/ 2147483647 h 103"/>
                  <a:gd name="T16" fmla="*/ 2147483647 w 535"/>
                  <a:gd name="T17" fmla="*/ 0 h 103"/>
                  <a:gd name="T18" fmla="*/ 2147483647 w 535"/>
                  <a:gd name="T19" fmla="*/ 2147483647 h 103"/>
                  <a:gd name="T20" fmla="*/ 2147483647 w 535"/>
                  <a:gd name="T21" fmla="*/ 2147483647 h 103"/>
                  <a:gd name="T22" fmla="*/ 2147483647 w 535"/>
                  <a:gd name="T23" fmla="*/ 2147483647 h 103"/>
                  <a:gd name="T24" fmla="*/ 2147483647 w 535"/>
                  <a:gd name="T25" fmla="*/ 2147483647 h 103"/>
                  <a:gd name="T26" fmla="*/ 2147483647 w 535"/>
                  <a:gd name="T27" fmla="*/ 2147483647 h 103"/>
                  <a:gd name="T28" fmla="*/ 2147483647 w 535"/>
                  <a:gd name="T29" fmla="*/ 2147483647 h 103"/>
                  <a:gd name="T30" fmla="*/ 2147483647 w 535"/>
                  <a:gd name="T31" fmla="*/ 2147483647 h 103"/>
                  <a:gd name="T32" fmla="*/ 2147483647 w 535"/>
                  <a:gd name="T33" fmla="*/ 2147483647 h 103"/>
                  <a:gd name="T34" fmla="*/ 2147483647 w 535"/>
                  <a:gd name="T35" fmla="*/ 2147483647 h 10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5"/>
                  <a:gd name="T55" fmla="*/ 0 h 103"/>
                  <a:gd name="T56" fmla="*/ 535 w 535"/>
                  <a:gd name="T57" fmla="*/ 103 h 10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5" h="103">
                    <a:moveTo>
                      <a:pt x="21" y="0"/>
                    </a:moveTo>
                    <a:lnTo>
                      <a:pt x="514" y="0"/>
                    </a:lnTo>
                    <a:cubicBezTo>
                      <a:pt x="526" y="0"/>
                      <a:pt x="535" y="4"/>
                      <a:pt x="535" y="9"/>
                    </a:cubicBezTo>
                    <a:lnTo>
                      <a:pt x="535" y="94"/>
                    </a:lnTo>
                    <a:cubicBezTo>
                      <a:pt x="535" y="99"/>
                      <a:pt x="526" y="103"/>
                      <a:pt x="514" y="103"/>
                    </a:cubicBezTo>
                    <a:lnTo>
                      <a:pt x="21" y="103"/>
                    </a:lnTo>
                    <a:cubicBezTo>
                      <a:pt x="9" y="103"/>
                      <a:pt x="0" y="99"/>
                      <a:pt x="0" y="94"/>
                    </a:cubicBezTo>
                    <a:lnTo>
                      <a:pt x="0" y="9"/>
                    </a:lnTo>
                    <a:cubicBezTo>
                      <a:pt x="0" y="4"/>
                      <a:pt x="9" y="0"/>
                      <a:pt x="21" y="0"/>
                    </a:cubicBezTo>
                    <a:close/>
                    <a:moveTo>
                      <a:pt x="24" y="4"/>
                    </a:moveTo>
                    <a:lnTo>
                      <a:pt x="511" y="4"/>
                    </a:lnTo>
                    <a:cubicBezTo>
                      <a:pt x="518" y="4"/>
                      <a:pt x="524" y="7"/>
                      <a:pt x="524" y="10"/>
                    </a:cubicBezTo>
                    <a:lnTo>
                      <a:pt x="524" y="94"/>
                    </a:lnTo>
                    <a:cubicBezTo>
                      <a:pt x="524" y="97"/>
                      <a:pt x="518" y="99"/>
                      <a:pt x="511" y="99"/>
                    </a:cubicBezTo>
                    <a:lnTo>
                      <a:pt x="24" y="99"/>
                    </a:lnTo>
                    <a:cubicBezTo>
                      <a:pt x="17" y="99"/>
                      <a:pt x="11" y="97"/>
                      <a:pt x="11" y="94"/>
                    </a:cubicBezTo>
                    <a:lnTo>
                      <a:pt x="11" y="10"/>
                    </a:lnTo>
                    <a:cubicBezTo>
                      <a:pt x="11" y="7"/>
                      <a:pt x="17" y="4"/>
                      <a:pt x="24" y="4"/>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7180" name="Freeform 76"/>
              <p:cNvSpPr>
                <a:spLocks noEditPoints="1"/>
              </p:cNvSpPr>
              <p:nvPr/>
            </p:nvSpPr>
            <p:spPr bwMode="auto">
              <a:xfrm>
                <a:off x="2675" y="1526"/>
                <a:ext cx="1004" cy="186"/>
              </a:xfrm>
              <a:custGeom>
                <a:avLst/>
                <a:gdLst>
                  <a:gd name="T0" fmla="*/ 2147483647 w 513"/>
                  <a:gd name="T1" fmla="*/ 0 h 95"/>
                  <a:gd name="T2" fmla="*/ 2147483647 w 513"/>
                  <a:gd name="T3" fmla="*/ 0 h 95"/>
                  <a:gd name="T4" fmla="*/ 2147483647 w 513"/>
                  <a:gd name="T5" fmla="*/ 2147483647 h 95"/>
                  <a:gd name="T6" fmla="*/ 2147483647 w 513"/>
                  <a:gd name="T7" fmla="*/ 2147483647 h 95"/>
                  <a:gd name="T8" fmla="*/ 2147483647 w 513"/>
                  <a:gd name="T9" fmla="*/ 2147483647 h 95"/>
                  <a:gd name="T10" fmla="*/ 2147483647 w 513"/>
                  <a:gd name="T11" fmla="*/ 2147483647 h 95"/>
                  <a:gd name="T12" fmla="*/ 0 w 513"/>
                  <a:gd name="T13" fmla="*/ 2147483647 h 95"/>
                  <a:gd name="T14" fmla="*/ 0 w 513"/>
                  <a:gd name="T15" fmla="*/ 2147483647 h 95"/>
                  <a:gd name="T16" fmla="*/ 2147483647 w 513"/>
                  <a:gd name="T17" fmla="*/ 0 h 95"/>
                  <a:gd name="T18" fmla="*/ 2147483647 w 513"/>
                  <a:gd name="T19" fmla="*/ 0 h 95"/>
                  <a:gd name="T20" fmla="*/ 2147483647 w 513"/>
                  <a:gd name="T21" fmla="*/ 0 h 95"/>
                  <a:gd name="T22" fmla="*/ 2147483647 w 513"/>
                  <a:gd name="T23" fmla="*/ 2147483647 h 95"/>
                  <a:gd name="T24" fmla="*/ 2147483647 w 513"/>
                  <a:gd name="T25" fmla="*/ 2147483647 h 95"/>
                  <a:gd name="T26" fmla="*/ 2147483647 w 513"/>
                  <a:gd name="T27" fmla="*/ 2147483647 h 95"/>
                  <a:gd name="T28" fmla="*/ 2147483647 w 513"/>
                  <a:gd name="T29" fmla="*/ 2147483647 h 95"/>
                  <a:gd name="T30" fmla="*/ 0 w 513"/>
                  <a:gd name="T31" fmla="*/ 2147483647 h 95"/>
                  <a:gd name="T32" fmla="*/ 0 w 513"/>
                  <a:gd name="T33" fmla="*/ 2147483647 h 95"/>
                  <a:gd name="T34" fmla="*/ 2147483647 w 513"/>
                  <a:gd name="T35" fmla="*/ 0 h 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13"/>
                  <a:gd name="T55" fmla="*/ 0 h 95"/>
                  <a:gd name="T56" fmla="*/ 513 w 513"/>
                  <a:gd name="T57" fmla="*/ 95 h 9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13" h="95">
                    <a:moveTo>
                      <a:pt x="13" y="0"/>
                    </a:moveTo>
                    <a:lnTo>
                      <a:pt x="500" y="0"/>
                    </a:lnTo>
                    <a:cubicBezTo>
                      <a:pt x="507" y="0"/>
                      <a:pt x="513" y="3"/>
                      <a:pt x="513" y="6"/>
                    </a:cubicBezTo>
                    <a:lnTo>
                      <a:pt x="513" y="90"/>
                    </a:lnTo>
                    <a:cubicBezTo>
                      <a:pt x="513" y="93"/>
                      <a:pt x="507" y="95"/>
                      <a:pt x="500" y="95"/>
                    </a:cubicBezTo>
                    <a:lnTo>
                      <a:pt x="13" y="95"/>
                    </a:lnTo>
                    <a:cubicBezTo>
                      <a:pt x="6" y="95"/>
                      <a:pt x="0" y="93"/>
                      <a:pt x="0" y="90"/>
                    </a:cubicBezTo>
                    <a:lnTo>
                      <a:pt x="0" y="6"/>
                    </a:lnTo>
                    <a:cubicBezTo>
                      <a:pt x="0" y="3"/>
                      <a:pt x="6" y="0"/>
                      <a:pt x="13" y="0"/>
                    </a:cubicBezTo>
                    <a:close/>
                    <a:moveTo>
                      <a:pt x="13" y="0"/>
                    </a:moveTo>
                    <a:lnTo>
                      <a:pt x="500" y="0"/>
                    </a:lnTo>
                    <a:cubicBezTo>
                      <a:pt x="507" y="0"/>
                      <a:pt x="513" y="3"/>
                      <a:pt x="513" y="6"/>
                    </a:cubicBezTo>
                    <a:lnTo>
                      <a:pt x="513" y="90"/>
                    </a:lnTo>
                    <a:cubicBezTo>
                      <a:pt x="513" y="93"/>
                      <a:pt x="507" y="95"/>
                      <a:pt x="500" y="95"/>
                    </a:cubicBezTo>
                    <a:lnTo>
                      <a:pt x="13" y="95"/>
                    </a:lnTo>
                    <a:cubicBezTo>
                      <a:pt x="6" y="95"/>
                      <a:pt x="0" y="93"/>
                      <a:pt x="0" y="90"/>
                    </a:cubicBezTo>
                    <a:lnTo>
                      <a:pt x="0" y="6"/>
                    </a:lnTo>
                    <a:cubicBezTo>
                      <a:pt x="0" y="3"/>
                      <a:pt x="6" y="0"/>
                      <a:pt x="13" y="0"/>
                    </a:cubicBezTo>
                    <a:close/>
                  </a:path>
                </a:pathLst>
              </a:custGeom>
              <a:solidFill>
                <a:srgbClr val="0089E1"/>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7181" name="Freeform 77"/>
              <p:cNvSpPr>
                <a:spLocks noEditPoints="1"/>
              </p:cNvSpPr>
              <p:nvPr/>
            </p:nvSpPr>
            <p:spPr bwMode="auto">
              <a:xfrm>
                <a:off x="2659" y="1522"/>
                <a:ext cx="1036" cy="196"/>
              </a:xfrm>
              <a:custGeom>
                <a:avLst/>
                <a:gdLst>
                  <a:gd name="T0" fmla="*/ 2147483647 w 529"/>
                  <a:gd name="T1" fmla="*/ 0 h 100"/>
                  <a:gd name="T2" fmla="*/ 2147483647 w 529"/>
                  <a:gd name="T3" fmla="*/ 0 h 100"/>
                  <a:gd name="T4" fmla="*/ 2147483647 w 529"/>
                  <a:gd name="T5" fmla="*/ 2147483647 h 100"/>
                  <a:gd name="T6" fmla="*/ 2147483647 w 529"/>
                  <a:gd name="T7" fmla="*/ 2147483647 h 100"/>
                  <a:gd name="T8" fmla="*/ 2147483647 w 529"/>
                  <a:gd name="T9" fmla="*/ 2147483647 h 100"/>
                  <a:gd name="T10" fmla="*/ 2147483647 w 529"/>
                  <a:gd name="T11" fmla="*/ 2147483647 h 100"/>
                  <a:gd name="T12" fmla="*/ 0 w 529"/>
                  <a:gd name="T13" fmla="*/ 2147483647 h 100"/>
                  <a:gd name="T14" fmla="*/ 0 w 529"/>
                  <a:gd name="T15" fmla="*/ 2147483647 h 100"/>
                  <a:gd name="T16" fmla="*/ 2147483647 w 529"/>
                  <a:gd name="T17" fmla="*/ 0 h 100"/>
                  <a:gd name="T18" fmla="*/ 2147483647 w 529"/>
                  <a:gd name="T19" fmla="*/ 2147483647 h 100"/>
                  <a:gd name="T20" fmla="*/ 2147483647 w 529"/>
                  <a:gd name="T21" fmla="*/ 2147483647 h 100"/>
                  <a:gd name="T22" fmla="*/ 2147483647 w 529"/>
                  <a:gd name="T23" fmla="*/ 2147483647 h 100"/>
                  <a:gd name="T24" fmla="*/ 2147483647 w 529"/>
                  <a:gd name="T25" fmla="*/ 2147483647 h 100"/>
                  <a:gd name="T26" fmla="*/ 2147483647 w 529"/>
                  <a:gd name="T27" fmla="*/ 2147483647 h 100"/>
                  <a:gd name="T28" fmla="*/ 2147483647 w 529"/>
                  <a:gd name="T29" fmla="*/ 2147483647 h 100"/>
                  <a:gd name="T30" fmla="*/ 2147483647 w 529"/>
                  <a:gd name="T31" fmla="*/ 2147483647 h 100"/>
                  <a:gd name="T32" fmla="*/ 2147483647 w 529"/>
                  <a:gd name="T33" fmla="*/ 2147483647 h 100"/>
                  <a:gd name="T34" fmla="*/ 2147483647 w 529"/>
                  <a:gd name="T35" fmla="*/ 2147483647 h 1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9"/>
                  <a:gd name="T55" fmla="*/ 0 h 100"/>
                  <a:gd name="T56" fmla="*/ 529 w 529"/>
                  <a:gd name="T57" fmla="*/ 100 h 1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9" h="100">
                    <a:moveTo>
                      <a:pt x="19" y="0"/>
                    </a:moveTo>
                    <a:lnTo>
                      <a:pt x="511" y="0"/>
                    </a:lnTo>
                    <a:cubicBezTo>
                      <a:pt x="521" y="0"/>
                      <a:pt x="529" y="3"/>
                      <a:pt x="529" y="8"/>
                    </a:cubicBezTo>
                    <a:lnTo>
                      <a:pt x="529" y="92"/>
                    </a:lnTo>
                    <a:cubicBezTo>
                      <a:pt x="529" y="96"/>
                      <a:pt x="521" y="100"/>
                      <a:pt x="511" y="100"/>
                    </a:cubicBezTo>
                    <a:lnTo>
                      <a:pt x="19" y="100"/>
                    </a:lnTo>
                    <a:cubicBezTo>
                      <a:pt x="8" y="100"/>
                      <a:pt x="0" y="96"/>
                      <a:pt x="0" y="92"/>
                    </a:cubicBezTo>
                    <a:lnTo>
                      <a:pt x="0" y="8"/>
                    </a:lnTo>
                    <a:cubicBezTo>
                      <a:pt x="0" y="3"/>
                      <a:pt x="8" y="0"/>
                      <a:pt x="19" y="0"/>
                    </a:cubicBezTo>
                    <a:close/>
                    <a:moveTo>
                      <a:pt x="21" y="2"/>
                    </a:moveTo>
                    <a:lnTo>
                      <a:pt x="508" y="2"/>
                    </a:lnTo>
                    <a:cubicBezTo>
                      <a:pt x="515" y="2"/>
                      <a:pt x="521" y="5"/>
                      <a:pt x="521" y="8"/>
                    </a:cubicBezTo>
                    <a:lnTo>
                      <a:pt x="521" y="92"/>
                    </a:lnTo>
                    <a:cubicBezTo>
                      <a:pt x="521" y="95"/>
                      <a:pt x="515" y="97"/>
                      <a:pt x="508" y="97"/>
                    </a:cubicBezTo>
                    <a:lnTo>
                      <a:pt x="21" y="97"/>
                    </a:lnTo>
                    <a:cubicBezTo>
                      <a:pt x="14" y="97"/>
                      <a:pt x="8" y="95"/>
                      <a:pt x="8" y="92"/>
                    </a:cubicBezTo>
                    <a:lnTo>
                      <a:pt x="8" y="8"/>
                    </a:lnTo>
                    <a:cubicBezTo>
                      <a:pt x="8" y="5"/>
                      <a:pt x="14" y="2"/>
                      <a:pt x="21" y="2"/>
                    </a:cubicBezTo>
                    <a:close/>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7182" name="Rectangle 78"/>
              <p:cNvSpPr>
                <a:spLocks noChangeArrowheads="1"/>
              </p:cNvSpPr>
              <p:nvPr/>
            </p:nvSpPr>
            <p:spPr bwMode="auto">
              <a:xfrm>
                <a:off x="2659" y="1536"/>
                <a:ext cx="8" cy="16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7183" name="Rectangle 79"/>
              <p:cNvSpPr>
                <a:spLocks noChangeArrowheads="1"/>
              </p:cNvSpPr>
              <p:nvPr/>
            </p:nvSpPr>
            <p:spPr bwMode="auto">
              <a:xfrm>
                <a:off x="2696" y="1714"/>
                <a:ext cx="956" cy="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7184" name="Rectangle 80"/>
              <p:cNvSpPr>
                <a:spLocks noChangeArrowheads="1"/>
              </p:cNvSpPr>
              <p:nvPr/>
            </p:nvSpPr>
            <p:spPr bwMode="auto">
              <a:xfrm>
                <a:off x="2692" y="1522"/>
                <a:ext cx="970" cy="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7185" name="Rectangle 81"/>
              <p:cNvSpPr>
                <a:spLocks noChangeArrowheads="1"/>
              </p:cNvSpPr>
              <p:nvPr/>
            </p:nvSpPr>
            <p:spPr bwMode="auto">
              <a:xfrm>
                <a:off x="3687" y="1536"/>
                <a:ext cx="8" cy="1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7186" name="Freeform 82"/>
              <p:cNvSpPr>
                <a:spLocks/>
              </p:cNvSpPr>
              <p:nvPr/>
            </p:nvSpPr>
            <p:spPr bwMode="auto">
              <a:xfrm>
                <a:off x="2659" y="1522"/>
                <a:ext cx="49" cy="14"/>
              </a:xfrm>
              <a:custGeom>
                <a:avLst/>
                <a:gdLst>
                  <a:gd name="T0" fmla="*/ 2147483647 w 25"/>
                  <a:gd name="T1" fmla="*/ 0 h 7"/>
                  <a:gd name="T2" fmla="*/ 0 w 25"/>
                  <a:gd name="T3" fmla="*/ 2147483647 h 7"/>
                  <a:gd name="T4" fmla="*/ 2147483647 w 25"/>
                  <a:gd name="T5" fmla="*/ 2147483647 h 7"/>
                  <a:gd name="T6" fmla="*/ 2147483647 w 25"/>
                  <a:gd name="T7" fmla="*/ 2147483647 h 7"/>
                  <a:gd name="T8" fmla="*/ 2147483647 w 25"/>
                  <a:gd name="T9" fmla="*/ 0 h 7"/>
                  <a:gd name="T10" fmla="*/ 0 60000 65536"/>
                  <a:gd name="T11" fmla="*/ 0 60000 65536"/>
                  <a:gd name="T12" fmla="*/ 0 60000 65536"/>
                  <a:gd name="T13" fmla="*/ 0 60000 65536"/>
                  <a:gd name="T14" fmla="*/ 0 60000 65536"/>
                  <a:gd name="T15" fmla="*/ 0 w 25"/>
                  <a:gd name="T16" fmla="*/ 0 h 7"/>
                  <a:gd name="T17" fmla="*/ 25 w 25"/>
                  <a:gd name="T18" fmla="*/ 7 h 7"/>
                </a:gdLst>
                <a:ahLst/>
                <a:cxnLst>
                  <a:cxn ang="T10">
                    <a:pos x="T0" y="T1"/>
                  </a:cxn>
                  <a:cxn ang="T11">
                    <a:pos x="T2" y="T3"/>
                  </a:cxn>
                  <a:cxn ang="T12">
                    <a:pos x="T4" y="T5"/>
                  </a:cxn>
                  <a:cxn ang="T13">
                    <a:pos x="T6" y="T7"/>
                  </a:cxn>
                  <a:cxn ang="T14">
                    <a:pos x="T8" y="T9"/>
                  </a:cxn>
                </a:cxnLst>
                <a:rect l="T15" t="T16" r="T17" b="T18"/>
                <a:pathLst>
                  <a:path w="25" h="7">
                    <a:moveTo>
                      <a:pt x="17" y="0"/>
                    </a:moveTo>
                    <a:cubicBezTo>
                      <a:pt x="7" y="0"/>
                      <a:pt x="1" y="3"/>
                      <a:pt x="0" y="7"/>
                    </a:cubicBezTo>
                    <a:lnTo>
                      <a:pt x="4" y="7"/>
                    </a:lnTo>
                    <a:cubicBezTo>
                      <a:pt x="4" y="4"/>
                      <a:pt x="9" y="2"/>
                      <a:pt x="17" y="1"/>
                    </a:cubicBezTo>
                    <a:cubicBezTo>
                      <a:pt x="25" y="1"/>
                      <a:pt x="17" y="0"/>
                      <a:pt x="1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7187" name="Freeform 83"/>
              <p:cNvSpPr>
                <a:spLocks/>
              </p:cNvSpPr>
              <p:nvPr/>
            </p:nvSpPr>
            <p:spPr bwMode="auto">
              <a:xfrm>
                <a:off x="3658" y="1522"/>
                <a:ext cx="41" cy="18"/>
              </a:xfrm>
              <a:custGeom>
                <a:avLst/>
                <a:gdLst>
                  <a:gd name="T0" fmla="*/ 0 w 21"/>
                  <a:gd name="T1" fmla="*/ 0 h 9"/>
                  <a:gd name="T2" fmla="*/ 2147483647 w 21"/>
                  <a:gd name="T3" fmla="*/ 2147483647 h 9"/>
                  <a:gd name="T4" fmla="*/ 2147483647 w 21"/>
                  <a:gd name="T5" fmla="*/ 2147483647 h 9"/>
                  <a:gd name="T6" fmla="*/ 2147483647 w 21"/>
                  <a:gd name="T7" fmla="*/ 2147483647 h 9"/>
                  <a:gd name="T8" fmla="*/ 0 w 21"/>
                  <a:gd name="T9" fmla="*/ 0 h 9"/>
                  <a:gd name="T10" fmla="*/ 0 60000 65536"/>
                  <a:gd name="T11" fmla="*/ 0 60000 65536"/>
                  <a:gd name="T12" fmla="*/ 0 60000 65536"/>
                  <a:gd name="T13" fmla="*/ 0 60000 65536"/>
                  <a:gd name="T14" fmla="*/ 0 60000 65536"/>
                  <a:gd name="T15" fmla="*/ 0 w 21"/>
                  <a:gd name="T16" fmla="*/ 0 h 9"/>
                  <a:gd name="T17" fmla="*/ 21 w 21"/>
                  <a:gd name="T18" fmla="*/ 9 h 9"/>
                </a:gdLst>
                <a:ahLst/>
                <a:cxnLst>
                  <a:cxn ang="T10">
                    <a:pos x="T0" y="T1"/>
                  </a:cxn>
                  <a:cxn ang="T11">
                    <a:pos x="T2" y="T3"/>
                  </a:cxn>
                  <a:cxn ang="T12">
                    <a:pos x="T4" y="T5"/>
                  </a:cxn>
                  <a:cxn ang="T13">
                    <a:pos x="T6" y="T7"/>
                  </a:cxn>
                  <a:cxn ang="T14">
                    <a:pos x="T8" y="T9"/>
                  </a:cxn>
                </a:cxnLst>
                <a:rect l="T15" t="T16" r="T17" b="T18"/>
                <a:pathLst>
                  <a:path w="21" h="9">
                    <a:moveTo>
                      <a:pt x="0" y="0"/>
                    </a:moveTo>
                    <a:cubicBezTo>
                      <a:pt x="14" y="0"/>
                      <a:pt x="21" y="5"/>
                      <a:pt x="19" y="8"/>
                    </a:cubicBezTo>
                    <a:lnTo>
                      <a:pt x="15" y="8"/>
                    </a:lnTo>
                    <a:cubicBezTo>
                      <a:pt x="17" y="9"/>
                      <a:pt x="15" y="2"/>
                      <a:pt x="1" y="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7188" name="Freeform 84"/>
              <p:cNvSpPr>
                <a:spLocks/>
              </p:cNvSpPr>
              <p:nvPr/>
            </p:nvSpPr>
            <p:spPr bwMode="auto">
              <a:xfrm>
                <a:off x="3650" y="1703"/>
                <a:ext cx="47" cy="15"/>
              </a:xfrm>
              <a:custGeom>
                <a:avLst/>
                <a:gdLst>
                  <a:gd name="T0" fmla="*/ 2147483647 w 24"/>
                  <a:gd name="T1" fmla="*/ 0 h 8"/>
                  <a:gd name="T2" fmla="*/ 0 w 24"/>
                  <a:gd name="T3" fmla="*/ 2147483647 h 8"/>
                  <a:gd name="T4" fmla="*/ 0 w 24"/>
                  <a:gd name="T5" fmla="*/ 2147483647 h 8"/>
                  <a:gd name="T6" fmla="*/ 2147483647 w 24"/>
                  <a:gd name="T7" fmla="*/ 0 h 8"/>
                  <a:gd name="T8" fmla="*/ 2147483647 w 24"/>
                  <a:gd name="T9" fmla="*/ 0 h 8"/>
                  <a:gd name="T10" fmla="*/ 0 60000 65536"/>
                  <a:gd name="T11" fmla="*/ 0 60000 65536"/>
                  <a:gd name="T12" fmla="*/ 0 60000 65536"/>
                  <a:gd name="T13" fmla="*/ 0 60000 65536"/>
                  <a:gd name="T14" fmla="*/ 0 60000 65536"/>
                  <a:gd name="T15" fmla="*/ 0 w 24"/>
                  <a:gd name="T16" fmla="*/ 0 h 8"/>
                  <a:gd name="T17" fmla="*/ 24 w 24"/>
                  <a:gd name="T18" fmla="*/ 8 h 8"/>
                </a:gdLst>
                <a:ahLst/>
                <a:cxnLst>
                  <a:cxn ang="T10">
                    <a:pos x="T0" y="T1"/>
                  </a:cxn>
                  <a:cxn ang="T11">
                    <a:pos x="T2" y="T3"/>
                  </a:cxn>
                  <a:cxn ang="T12">
                    <a:pos x="T4" y="T5"/>
                  </a:cxn>
                  <a:cxn ang="T13">
                    <a:pos x="T6" y="T7"/>
                  </a:cxn>
                  <a:cxn ang="T14">
                    <a:pos x="T8" y="T9"/>
                  </a:cxn>
                </a:cxnLst>
                <a:rect l="T15" t="T16" r="T17" b="T18"/>
                <a:pathLst>
                  <a:path w="24" h="8">
                    <a:moveTo>
                      <a:pt x="19" y="0"/>
                    </a:moveTo>
                    <a:cubicBezTo>
                      <a:pt x="17" y="4"/>
                      <a:pt x="8" y="6"/>
                      <a:pt x="0" y="6"/>
                    </a:cubicBezTo>
                    <a:lnTo>
                      <a:pt x="0" y="8"/>
                    </a:lnTo>
                    <a:cubicBezTo>
                      <a:pt x="12" y="8"/>
                      <a:pt x="23" y="5"/>
                      <a:pt x="24" y="0"/>
                    </a:cubicBez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7189" name="Freeform 85"/>
              <p:cNvSpPr>
                <a:spLocks/>
              </p:cNvSpPr>
              <p:nvPr/>
            </p:nvSpPr>
            <p:spPr bwMode="auto">
              <a:xfrm>
                <a:off x="2659" y="1705"/>
                <a:ext cx="37" cy="13"/>
              </a:xfrm>
              <a:custGeom>
                <a:avLst/>
                <a:gdLst>
                  <a:gd name="T0" fmla="*/ 0 w 19"/>
                  <a:gd name="T1" fmla="*/ 0 h 7"/>
                  <a:gd name="T2" fmla="*/ 2147483647 w 19"/>
                  <a:gd name="T3" fmla="*/ 2147483647 h 7"/>
                  <a:gd name="T4" fmla="*/ 2147483647 w 19"/>
                  <a:gd name="T5" fmla="*/ 2147483647 h 7"/>
                  <a:gd name="T6" fmla="*/ 2147483647 w 19"/>
                  <a:gd name="T7" fmla="*/ 0 h 7"/>
                  <a:gd name="T8" fmla="*/ 0 w 19"/>
                  <a:gd name="T9" fmla="*/ 0 h 7"/>
                  <a:gd name="T10" fmla="*/ 0 60000 65536"/>
                  <a:gd name="T11" fmla="*/ 0 60000 65536"/>
                  <a:gd name="T12" fmla="*/ 0 60000 65536"/>
                  <a:gd name="T13" fmla="*/ 0 60000 65536"/>
                  <a:gd name="T14" fmla="*/ 0 60000 65536"/>
                  <a:gd name="T15" fmla="*/ 0 w 19"/>
                  <a:gd name="T16" fmla="*/ 0 h 7"/>
                  <a:gd name="T17" fmla="*/ 19 w 19"/>
                  <a:gd name="T18" fmla="*/ 7 h 7"/>
                </a:gdLst>
                <a:ahLst/>
                <a:cxnLst>
                  <a:cxn ang="T10">
                    <a:pos x="T0" y="T1"/>
                  </a:cxn>
                  <a:cxn ang="T11">
                    <a:pos x="T2" y="T3"/>
                  </a:cxn>
                  <a:cxn ang="T12">
                    <a:pos x="T4" y="T5"/>
                  </a:cxn>
                  <a:cxn ang="T13">
                    <a:pos x="T6" y="T7"/>
                  </a:cxn>
                  <a:cxn ang="T14">
                    <a:pos x="T8" y="T9"/>
                  </a:cxn>
                </a:cxnLst>
                <a:rect l="T15" t="T16" r="T17" b="T18"/>
                <a:pathLst>
                  <a:path w="19" h="7">
                    <a:moveTo>
                      <a:pt x="0" y="0"/>
                    </a:moveTo>
                    <a:cubicBezTo>
                      <a:pt x="1" y="4"/>
                      <a:pt x="9" y="7"/>
                      <a:pt x="19" y="7"/>
                    </a:cubicBezTo>
                    <a:lnTo>
                      <a:pt x="19" y="5"/>
                    </a:lnTo>
                    <a:cubicBezTo>
                      <a:pt x="12" y="5"/>
                      <a:pt x="6" y="4"/>
                      <a:pt x="4"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7190" name="Freeform 86"/>
              <p:cNvSpPr>
                <a:spLocks/>
              </p:cNvSpPr>
              <p:nvPr/>
            </p:nvSpPr>
            <p:spPr bwMode="auto">
              <a:xfrm>
                <a:off x="3515" y="1744"/>
                <a:ext cx="41" cy="47"/>
              </a:xfrm>
              <a:custGeom>
                <a:avLst/>
                <a:gdLst>
                  <a:gd name="T0" fmla="*/ 0 w 21"/>
                  <a:gd name="T1" fmla="*/ 2147483647 h 24"/>
                  <a:gd name="T2" fmla="*/ 2147483647 w 21"/>
                  <a:gd name="T3" fmla="*/ 2147483647 h 24"/>
                  <a:gd name="T4" fmla="*/ 2147483647 w 21"/>
                  <a:gd name="T5" fmla="*/ 0 h 24"/>
                  <a:gd name="T6" fmla="*/ 0 w 21"/>
                  <a:gd name="T7" fmla="*/ 0 h 24"/>
                  <a:gd name="T8" fmla="*/ 0 w 21"/>
                  <a:gd name="T9" fmla="*/ 2147483647 h 24"/>
                  <a:gd name="T10" fmla="*/ 0 60000 65536"/>
                  <a:gd name="T11" fmla="*/ 0 60000 65536"/>
                  <a:gd name="T12" fmla="*/ 0 60000 65536"/>
                  <a:gd name="T13" fmla="*/ 0 60000 65536"/>
                  <a:gd name="T14" fmla="*/ 0 60000 65536"/>
                  <a:gd name="T15" fmla="*/ 0 w 21"/>
                  <a:gd name="T16" fmla="*/ 0 h 24"/>
                  <a:gd name="T17" fmla="*/ 21 w 21"/>
                  <a:gd name="T18" fmla="*/ 24 h 24"/>
                </a:gdLst>
                <a:ahLst/>
                <a:cxnLst>
                  <a:cxn ang="T10">
                    <a:pos x="T0" y="T1"/>
                  </a:cxn>
                  <a:cxn ang="T11">
                    <a:pos x="T2" y="T3"/>
                  </a:cxn>
                  <a:cxn ang="T12">
                    <a:pos x="T4" y="T5"/>
                  </a:cxn>
                  <a:cxn ang="T13">
                    <a:pos x="T6" y="T7"/>
                  </a:cxn>
                  <a:cxn ang="T14">
                    <a:pos x="T8" y="T9"/>
                  </a:cxn>
                </a:cxnLst>
                <a:rect l="T15" t="T16" r="T17" b="T18"/>
                <a:pathLst>
                  <a:path w="21" h="24">
                    <a:moveTo>
                      <a:pt x="0" y="24"/>
                    </a:moveTo>
                    <a:lnTo>
                      <a:pt x="21" y="24"/>
                    </a:lnTo>
                    <a:lnTo>
                      <a:pt x="21" y="0"/>
                    </a:lnTo>
                    <a:lnTo>
                      <a:pt x="0" y="0"/>
                    </a:lnTo>
                    <a:cubicBezTo>
                      <a:pt x="0" y="8"/>
                      <a:pt x="0" y="16"/>
                      <a:pt x="0" y="24"/>
                    </a:cubicBezTo>
                    <a:close/>
                  </a:path>
                </a:pathLst>
              </a:custGeom>
              <a:solidFill>
                <a:srgbClr val="A9A8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7191" name="Freeform 87"/>
              <p:cNvSpPr>
                <a:spLocks noEditPoints="1"/>
              </p:cNvSpPr>
              <p:nvPr/>
            </p:nvSpPr>
            <p:spPr bwMode="auto">
              <a:xfrm>
                <a:off x="3517" y="1767"/>
                <a:ext cx="11" cy="20"/>
              </a:xfrm>
              <a:custGeom>
                <a:avLst/>
                <a:gdLst>
                  <a:gd name="T0" fmla="*/ 2147483647 w 6"/>
                  <a:gd name="T1" fmla="*/ 2147483647 h 10"/>
                  <a:gd name="T2" fmla="*/ 2147483647 w 6"/>
                  <a:gd name="T3" fmla="*/ 2147483647 h 10"/>
                  <a:gd name="T4" fmla="*/ 2147483647 w 6"/>
                  <a:gd name="T5" fmla="*/ 2147483647 h 10"/>
                  <a:gd name="T6" fmla="*/ 2147483647 w 6"/>
                  <a:gd name="T7" fmla="*/ 2147483647 h 10"/>
                  <a:gd name="T8" fmla="*/ 2147483647 w 6"/>
                  <a:gd name="T9" fmla="*/ 0 h 10"/>
                  <a:gd name="T10" fmla="*/ 2147483647 w 6"/>
                  <a:gd name="T11" fmla="*/ 2147483647 h 10"/>
                  <a:gd name="T12" fmla="*/ 0 w 6"/>
                  <a:gd name="T13" fmla="*/ 2147483647 h 10"/>
                  <a:gd name="T14" fmla="*/ 2147483647 w 6"/>
                  <a:gd name="T15" fmla="*/ 2147483647 h 10"/>
                  <a:gd name="T16" fmla="*/ 2147483647 w 6"/>
                  <a:gd name="T17" fmla="*/ 2147483647 h 10"/>
                  <a:gd name="T18" fmla="*/ 2147483647 w 6"/>
                  <a:gd name="T19" fmla="*/ 214748364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0"/>
                  <a:gd name="T32" fmla="*/ 6 w 6"/>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0">
                    <a:moveTo>
                      <a:pt x="3" y="10"/>
                    </a:moveTo>
                    <a:lnTo>
                      <a:pt x="3" y="5"/>
                    </a:lnTo>
                    <a:lnTo>
                      <a:pt x="6" y="5"/>
                    </a:lnTo>
                    <a:lnTo>
                      <a:pt x="3" y="5"/>
                    </a:lnTo>
                    <a:lnTo>
                      <a:pt x="3" y="0"/>
                    </a:lnTo>
                    <a:lnTo>
                      <a:pt x="3" y="5"/>
                    </a:lnTo>
                    <a:lnTo>
                      <a:pt x="0" y="5"/>
                    </a:lnTo>
                    <a:lnTo>
                      <a:pt x="3" y="5"/>
                    </a:lnTo>
                    <a:lnTo>
                      <a:pt x="3" y="10"/>
                    </a:lnTo>
                    <a:close/>
                    <a:moveTo>
                      <a:pt x="3" y="8"/>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7192" name="Freeform 88"/>
              <p:cNvSpPr>
                <a:spLocks noEditPoints="1"/>
              </p:cNvSpPr>
              <p:nvPr/>
            </p:nvSpPr>
            <p:spPr bwMode="auto">
              <a:xfrm>
                <a:off x="3521" y="1773"/>
                <a:ext cx="9" cy="18"/>
              </a:xfrm>
              <a:custGeom>
                <a:avLst/>
                <a:gdLst>
                  <a:gd name="T0" fmla="*/ 2147483647 w 5"/>
                  <a:gd name="T1" fmla="*/ 2147483647 h 9"/>
                  <a:gd name="T2" fmla="*/ 2147483647 w 5"/>
                  <a:gd name="T3" fmla="*/ 2147483647 h 9"/>
                  <a:gd name="T4" fmla="*/ 2147483647 w 5"/>
                  <a:gd name="T5" fmla="*/ 2147483647 h 9"/>
                  <a:gd name="T6" fmla="*/ 2147483647 w 5"/>
                  <a:gd name="T7" fmla="*/ 2147483647 h 9"/>
                  <a:gd name="T8" fmla="*/ 2147483647 w 5"/>
                  <a:gd name="T9" fmla="*/ 0 h 9"/>
                  <a:gd name="T10" fmla="*/ 2147483647 w 5"/>
                  <a:gd name="T11" fmla="*/ 2147483647 h 9"/>
                  <a:gd name="T12" fmla="*/ 0 w 5"/>
                  <a:gd name="T13" fmla="*/ 2147483647 h 9"/>
                  <a:gd name="T14" fmla="*/ 2147483647 w 5"/>
                  <a:gd name="T15" fmla="*/ 2147483647 h 9"/>
                  <a:gd name="T16" fmla="*/ 2147483647 w 5"/>
                  <a:gd name="T17" fmla="*/ 2147483647 h 9"/>
                  <a:gd name="T18" fmla="*/ 2147483647 w 5"/>
                  <a:gd name="T19" fmla="*/ 2147483647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9"/>
                  <a:gd name="T32" fmla="*/ 5 w 5"/>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9">
                    <a:moveTo>
                      <a:pt x="2" y="9"/>
                    </a:moveTo>
                    <a:lnTo>
                      <a:pt x="3" y="4"/>
                    </a:lnTo>
                    <a:lnTo>
                      <a:pt x="5" y="4"/>
                    </a:lnTo>
                    <a:lnTo>
                      <a:pt x="3" y="4"/>
                    </a:lnTo>
                    <a:lnTo>
                      <a:pt x="2" y="0"/>
                    </a:lnTo>
                    <a:lnTo>
                      <a:pt x="2" y="4"/>
                    </a:lnTo>
                    <a:lnTo>
                      <a:pt x="0" y="4"/>
                    </a:lnTo>
                    <a:lnTo>
                      <a:pt x="2" y="4"/>
                    </a:lnTo>
                    <a:lnTo>
                      <a:pt x="2" y="9"/>
                    </a:lnTo>
                    <a:close/>
                    <a:moveTo>
                      <a:pt x="2" y="6"/>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7193" name="Freeform 89"/>
              <p:cNvSpPr>
                <a:spLocks/>
              </p:cNvSpPr>
              <p:nvPr/>
            </p:nvSpPr>
            <p:spPr bwMode="auto">
              <a:xfrm>
                <a:off x="3552" y="1744"/>
                <a:ext cx="4" cy="47"/>
              </a:xfrm>
              <a:custGeom>
                <a:avLst/>
                <a:gdLst>
                  <a:gd name="T0" fmla="*/ 2147483647 w 2"/>
                  <a:gd name="T1" fmla="*/ 2147483647 h 24"/>
                  <a:gd name="T2" fmla="*/ 2147483647 w 2"/>
                  <a:gd name="T3" fmla="*/ 0 h 24"/>
                  <a:gd name="T4" fmla="*/ 2147483647 w 2"/>
                  <a:gd name="T5" fmla="*/ 0 h 24"/>
                  <a:gd name="T6" fmla="*/ 2147483647 w 2"/>
                  <a:gd name="T7" fmla="*/ 2147483647 h 24"/>
                  <a:gd name="T8" fmla="*/ 0 60000 65536"/>
                  <a:gd name="T9" fmla="*/ 0 60000 65536"/>
                  <a:gd name="T10" fmla="*/ 0 60000 65536"/>
                  <a:gd name="T11" fmla="*/ 0 60000 65536"/>
                  <a:gd name="T12" fmla="*/ 0 w 2"/>
                  <a:gd name="T13" fmla="*/ 0 h 24"/>
                  <a:gd name="T14" fmla="*/ 2 w 2"/>
                  <a:gd name="T15" fmla="*/ 24 h 24"/>
                </a:gdLst>
                <a:ahLst/>
                <a:cxnLst>
                  <a:cxn ang="T8">
                    <a:pos x="T0" y="T1"/>
                  </a:cxn>
                  <a:cxn ang="T9">
                    <a:pos x="T2" y="T3"/>
                  </a:cxn>
                  <a:cxn ang="T10">
                    <a:pos x="T4" y="T5"/>
                  </a:cxn>
                  <a:cxn ang="T11">
                    <a:pos x="T6" y="T7"/>
                  </a:cxn>
                </a:cxnLst>
                <a:rect l="T12" t="T13" r="T14" b="T15"/>
                <a:pathLst>
                  <a:path w="2" h="24">
                    <a:moveTo>
                      <a:pt x="2" y="24"/>
                    </a:moveTo>
                    <a:cubicBezTo>
                      <a:pt x="0" y="15"/>
                      <a:pt x="1" y="6"/>
                      <a:pt x="2" y="0"/>
                    </a:cubicBezTo>
                    <a:cubicBezTo>
                      <a:pt x="1" y="1"/>
                      <a:pt x="1" y="23"/>
                      <a:pt x="2" y="24"/>
                    </a:cubicBez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7194" name="Freeform 90"/>
              <p:cNvSpPr>
                <a:spLocks/>
              </p:cNvSpPr>
              <p:nvPr/>
            </p:nvSpPr>
            <p:spPr bwMode="auto">
              <a:xfrm>
                <a:off x="3556" y="1744"/>
                <a:ext cx="2" cy="47"/>
              </a:xfrm>
              <a:custGeom>
                <a:avLst/>
                <a:gdLst>
                  <a:gd name="T0" fmla="*/ 0 w 1"/>
                  <a:gd name="T1" fmla="*/ 2147483647 h 24"/>
                  <a:gd name="T2" fmla="*/ 2147483647 w 1"/>
                  <a:gd name="T3" fmla="*/ 2147483647 h 24"/>
                  <a:gd name="T4" fmla="*/ 0 w 1"/>
                  <a:gd name="T5" fmla="*/ 2147483647 h 24"/>
                  <a:gd name="T6" fmla="*/ 0 w 1"/>
                  <a:gd name="T7" fmla="*/ 2147483647 h 24"/>
                  <a:gd name="T8" fmla="*/ 2147483647 w 1"/>
                  <a:gd name="T9" fmla="*/ 2147483647 h 24"/>
                  <a:gd name="T10" fmla="*/ 0 w 1"/>
                  <a:gd name="T11" fmla="*/ 0 h 24"/>
                  <a:gd name="T12" fmla="*/ 0 w 1"/>
                  <a:gd name="T13" fmla="*/ 2147483647 h 24"/>
                  <a:gd name="T14" fmla="*/ 0 w 1"/>
                  <a:gd name="T15" fmla="*/ 2147483647 h 2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4"/>
                  <a:gd name="T26" fmla="*/ 1 w 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4">
                    <a:moveTo>
                      <a:pt x="0" y="24"/>
                    </a:moveTo>
                    <a:cubicBezTo>
                      <a:pt x="1" y="24"/>
                      <a:pt x="1" y="23"/>
                      <a:pt x="1" y="22"/>
                    </a:cubicBezTo>
                    <a:lnTo>
                      <a:pt x="0" y="21"/>
                    </a:lnTo>
                    <a:cubicBezTo>
                      <a:pt x="0" y="14"/>
                      <a:pt x="0" y="9"/>
                      <a:pt x="0" y="2"/>
                    </a:cubicBezTo>
                    <a:lnTo>
                      <a:pt x="1" y="2"/>
                    </a:lnTo>
                    <a:cubicBezTo>
                      <a:pt x="1" y="1"/>
                      <a:pt x="1" y="1"/>
                      <a:pt x="0" y="0"/>
                    </a:cubicBezTo>
                    <a:cubicBezTo>
                      <a:pt x="0" y="0"/>
                      <a:pt x="0" y="5"/>
                      <a:pt x="0" y="12"/>
                    </a:cubicBezTo>
                    <a:cubicBezTo>
                      <a:pt x="0" y="19"/>
                      <a:pt x="0" y="24"/>
                      <a:pt x="0" y="24"/>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7195" name="Freeform 91"/>
              <p:cNvSpPr>
                <a:spLocks noEditPoints="1"/>
              </p:cNvSpPr>
              <p:nvPr/>
            </p:nvSpPr>
            <p:spPr bwMode="auto">
              <a:xfrm>
                <a:off x="3556" y="1744"/>
                <a:ext cx="2" cy="47"/>
              </a:xfrm>
              <a:custGeom>
                <a:avLst/>
                <a:gdLst>
                  <a:gd name="T0" fmla="*/ 2147483647 w 1"/>
                  <a:gd name="T1" fmla="*/ 2147483647 h 24"/>
                  <a:gd name="T2" fmla="*/ 2147483647 w 1"/>
                  <a:gd name="T3" fmla="*/ 2147483647 h 24"/>
                  <a:gd name="T4" fmla="*/ 2147483647 w 1"/>
                  <a:gd name="T5" fmla="*/ 2147483647 h 24"/>
                  <a:gd name="T6" fmla="*/ 0 w 1"/>
                  <a:gd name="T7" fmla="*/ 0 h 24"/>
                  <a:gd name="T8" fmla="*/ 0 w 1"/>
                  <a:gd name="T9" fmla="*/ 2147483647 h 24"/>
                  <a:gd name="T10" fmla="*/ 0 w 1"/>
                  <a:gd name="T11" fmla="*/ 2147483647 h 24"/>
                  <a:gd name="T12" fmla="*/ 2147483647 w 1"/>
                  <a:gd name="T13" fmla="*/ 2147483647 h 24"/>
                  <a:gd name="T14" fmla="*/ 0 w 1"/>
                  <a:gd name="T15" fmla="*/ 2147483647 h 2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4"/>
                  <a:gd name="T26" fmla="*/ 1 w 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4">
                    <a:moveTo>
                      <a:pt x="1" y="2"/>
                    </a:moveTo>
                    <a:cubicBezTo>
                      <a:pt x="1" y="2"/>
                      <a:pt x="1" y="2"/>
                      <a:pt x="1" y="2"/>
                    </a:cubicBezTo>
                    <a:moveTo>
                      <a:pt x="1" y="2"/>
                    </a:moveTo>
                    <a:cubicBezTo>
                      <a:pt x="1" y="1"/>
                      <a:pt x="0" y="0"/>
                      <a:pt x="0" y="0"/>
                    </a:cubicBezTo>
                    <a:cubicBezTo>
                      <a:pt x="0" y="0"/>
                      <a:pt x="0" y="6"/>
                      <a:pt x="0" y="12"/>
                    </a:cubicBezTo>
                    <a:cubicBezTo>
                      <a:pt x="0" y="19"/>
                      <a:pt x="0" y="24"/>
                      <a:pt x="0" y="24"/>
                    </a:cubicBezTo>
                    <a:cubicBezTo>
                      <a:pt x="1" y="24"/>
                      <a:pt x="1" y="23"/>
                      <a:pt x="1" y="22"/>
                    </a:cubicBezTo>
                    <a:cubicBezTo>
                      <a:pt x="1" y="23"/>
                      <a:pt x="1" y="24"/>
                      <a:pt x="0" y="24"/>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7196" name="Freeform 92"/>
              <p:cNvSpPr>
                <a:spLocks/>
              </p:cNvSpPr>
              <p:nvPr/>
            </p:nvSpPr>
            <p:spPr bwMode="auto">
              <a:xfrm>
                <a:off x="3556" y="1748"/>
                <a:ext cx="2" cy="39"/>
              </a:xfrm>
              <a:custGeom>
                <a:avLst/>
                <a:gdLst>
                  <a:gd name="T0" fmla="*/ 2147483647 w 1"/>
                  <a:gd name="T1" fmla="*/ 0 h 20"/>
                  <a:gd name="T2" fmla="*/ 2147483647 w 1"/>
                  <a:gd name="T3" fmla="*/ 0 h 20"/>
                  <a:gd name="T4" fmla="*/ 0 w 1"/>
                  <a:gd name="T5" fmla="*/ 2147483647 h 20"/>
                  <a:gd name="T6" fmla="*/ 2147483647 w 1"/>
                  <a:gd name="T7" fmla="*/ 2147483647 h 20"/>
                  <a:gd name="T8" fmla="*/ 2147483647 w 1"/>
                  <a:gd name="T9" fmla="*/ 2147483647 h 20"/>
                  <a:gd name="T10" fmla="*/ 0 60000 65536"/>
                  <a:gd name="T11" fmla="*/ 0 60000 65536"/>
                  <a:gd name="T12" fmla="*/ 0 60000 65536"/>
                  <a:gd name="T13" fmla="*/ 0 60000 65536"/>
                  <a:gd name="T14" fmla="*/ 0 60000 65536"/>
                  <a:gd name="T15" fmla="*/ 0 w 1"/>
                  <a:gd name="T16" fmla="*/ 0 h 20"/>
                  <a:gd name="T17" fmla="*/ 1 w 1"/>
                  <a:gd name="T18" fmla="*/ 20 h 20"/>
                </a:gdLst>
                <a:ahLst/>
                <a:cxnLst>
                  <a:cxn ang="T10">
                    <a:pos x="T0" y="T1"/>
                  </a:cxn>
                  <a:cxn ang="T11">
                    <a:pos x="T2" y="T3"/>
                  </a:cxn>
                  <a:cxn ang="T12">
                    <a:pos x="T4" y="T5"/>
                  </a:cxn>
                  <a:cxn ang="T13">
                    <a:pos x="T6" y="T7"/>
                  </a:cxn>
                  <a:cxn ang="T14">
                    <a:pos x="T8" y="T9"/>
                  </a:cxn>
                </a:cxnLst>
                <a:rect l="T15" t="T16" r="T17" b="T18"/>
                <a:pathLst>
                  <a:path w="1" h="20">
                    <a:moveTo>
                      <a:pt x="1" y="0"/>
                    </a:moveTo>
                    <a:cubicBezTo>
                      <a:pt x="1" y="0"/>
                      <a:pt x="1" y="0"/>
                      <a:pt x="1" y="0"/>
                    </a:cubicBezTo>
                    <a:cubicBezTo>
                      <a:pt x="0" y="0"/>
                      <a:pt x="0" y="5"/>
                      <a:pt x="0" y="10"/>
                    </a:cubicBezTo>
                    <a:cubicBezTo>
                      <a:pt x="0" y="15"/>
                      <a:pt x="0" y="20"/>
                      <a:pt x="1" y="20"/>
                    </a:cubicBezTo>
                    <a:cubicBezTo>
                      <a:pt x="1" y="20"/>
                      <a:pt x="1" y="19"/>
                      <a:pt x="1" y="19"/>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7197" name="Freeform 93"/>
              <p:cNvSpPr>
                <a:spLocks/>
              </p:cNvSpPr>
              <p:nvPr/>
            </p:nvSpPr>
            <p:spPr bwMode="auto">
              <a:xfrm>
                <a:off x="3513" y="1744"/>
                <a:ext cx="4" cy="47"/>
              </a:xfrm>
              <a:custGeom>
                <a:avLst/>
                <a:gdLst>
                  <a:gd name="T0" fmla="*/ 2147483647 w 2"/>
                  <a:gd name="T1" fmla="*/ 2147483647 h 24"/>
                  <a:gd name="T2" fmla="*/ 2147483647 w 2"/>
                  <a:gd name="T3" fmla="*/ 0 h 24"/>
                  <a:gd name="T4" fmla="*/ 2147483647 w 2"/>
                  <a:gd name="T5" fmla="*/ 0 h 24"/>
                  <a:gd name="T6" fmla="*/ 2147483647 w 2"/>
                  <a:gd name="T7" fmla="*/ 2147483647 h 24"/>
                  <a:gd name="T8" fmla="*/ 2147483647 w 2"/>
                  <a:gd name="T9" fmla="*/ 2147483647 h 24"/>
                  <a:gd name="T10" fmla="*/ 0 60000 65536"/>
                  <a:gd name="T11" fmla="*/ 0 60000 65536"/>
                  <a:gd name="T12" fmla="*/ 0 60000 65536"/>
                  <a:gd name="T13" fmla="*/ 0 60000 65536"/>
                  <a:gd name="T14" fmla="*/ 0 60000 65536"/>
                  <a:gd name="T15" fmla="*/ 0 w 2"/>
                  <a:gd name="T16" fmla="*/ 0 h 24"/>
                  <a:gd name="T17" fmla="*/ 2 w 2"/>
                  <a:gd name="T18" fmla="*/ 24 h 24"/>
                </a:gdLst>
                <a:ahLst/>
                <a:cxnLst>
                  <a:cxn ang="T10">
                    <a:pos x="T0" y="T1"/>
                  </a:cxn>
                  <a:cxn ang="T11">
                    <a:pos x="T2" y="T3"/>
                  </a:cxn>
                  <a:cxn ang="T12">
                    <a:pos x="T4" y="T5"/>
                  </a:cxn>
                  <a:cxn ang="T13">
                    <a:pos x="T6" y="T7"/>
                  </a:cxn>
                  <a:cxn ang="T14">
                    <a:pos x="T8" y="T9"/>
                  </a:cxn>
                </a:cxnLst>
                <a:rect l="T15" t="T16" r="T17" b="T18"/>
                <a:pathLst>
                  <a:path w="2" h="24">
                    <a:moveTo>
                      <a:pt x="1" y="24"/>
                    </a:moveTo>
                    <a:cubicBezTo>
                      <a:pt x="0" y="15"/>
                      <a:pt x="0" y="6"/>
                      <a:pt x="1" y="0"/>
                    </a:cubicBezTo>
                    <a:lnTo>
                      <a:pt x="2" y="0"/>
                    </a:lnTo>
                    <a:cubicBezTo>
                      <a:pt x="1" y="1"/>
                      <a:pt x="1" y="23"/>
                      <a:pt x="2" y="24"/>
                    </a:cubicBezTo>
                    <a:lnTo>
                      <a:pt x="1" y="24"/>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7198" name="Freeform 94"/>
              <p:cNvSpPr>
                <a:spLocks/>
              </p:cNvSpPr>
              <p:nvPr/>
            </p:nvSpPr>
            <p:spPr bwMode="auto">
              <a:xfrm>
                <a:off x="3515" y="1744"/>
                <a:ext cx="2" cy="47"/>
              </a:xfrm>
              <a:custGeom>
                <a:avLst/>
                <a:gdLst>
                  <a:gd name="T0" fmla="*/ 2147483647 w 1"/>
                  <a:gd name="T1" fmla="*/ 2147483647 h 24"/>
                  <a:gd name="T2" fmla="*/ 2147483647 w 1"/>
                  <a:gd name="T3" fmla="*/ 0 h 24"/>
                  <a:gd name="T4" fmla="*/ 2147483647 w 1"/>
                  <a:gd name="T5" fmla="*/ 0 h 24"/>
                  <a:gd name="T6" fmla="*/ 2147483647 w 1"/>
                  <a:gd name="T7" fmla="*/ 2147483647 h 24"/>
                  <a:gd name="T8" fmla="*/ 0 60000 65536"/>
                  <a:gd name="T9" fmla="*/ 0 60000 65536"/>
                  <a:gd name="T10" fmla="*/ 0 60000 65536"/>
                  <a:gd name="T11" fmla="*/ 0 60000 65536"/>
                  <a:gd name="T12" fmla="*/ 0 w 1"/>
                  <a:gd name="T13" fmla="*/ 0 h 24"/>
                  <a:gd name="T14" fmla="*/ 1 w 1"/>
                  <a:gd name="T15" fmla="*/ 24 h 24"/>
                </a:gdLst>
                <a:ahLst/>
                <a:cxnLst>
                  <a:cxn ang="T8">
                    <a:pos x="T0" y="T1"/>
                  </a:cxn>
                  <a:cxn ang="T9">
                    <a:pos x="T2" y="T3"/>
                  </a:cxn>
                  <a:cxn ang="T10">
                    <a:pos x="T4" y="T5"/>
                  </a:cxn>
                  <a:cxn ang="T11">
                    <a:pos x="T6" y="T7"/>
                  </a:cxn>
                </a:cxnLst>
                <a:rect l="T12" t="T13" r="T14" b="T15"/>
                <a:pathLst>
                  <a:path w="1" h="24">
                    <a:moveTo>
                      <a:pt x="1" y="24"/>
                    </a:moveTo>
                    <a:cubicBezTo>
                      <a:pt x="0" y="15"/>
                      <a:pt x="0" y="6"/>
                      <a:pt x="1" y="0"/>
                    </a:cubicBezTo>
                    <a:cubicBezTo>
                      <a:pt x="0" y="1"/>
                      <a:pt x="0" y="23"/>
                      <a:pt x="1"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7199" name="Freeform 95"/>
              <p:cNvSpPr>
                <a:spLocks/>
              </p:cNvSpPr>
              <p:nvPr/>
            </p:nvSpPr>
            <p:spPr bwMode="auto">
              <a:xfrm>
                <a:off x="3528" y="1710"/>
                <a:ext cx="14" cy="34"/>
              </a:xfrm>
              <a:custGeom>
                <a:avLst/>
                <a:gdLst>
                  <a:gd name="T0" fmla="*/ 0 w 7"/>
                  <a:gd name="T1" fmla="*/ 2147483647 h 17"/>
                  <a:gd name="T2" fmla="*/ 2147483647 w 7"/>
                  <a:gd name="T3" fmla="*/ 2147483647 h 17"/>
                  <a:gd name="T4" fmla="*/ 2147483647 w 7"/>
                  <a:gd name="T5" fmla="*/ 2147483647 h 17"/>
                  <a:gd name="T6" fmla="*/ 2147483647 w 7"/>
                  <a:gd name="T7" fmla="*/ 2147483647 h 17"/>
                  <a:gd name="T8" fmla="*/ 2147483647 w 7"/>
                  <a:gd name="T9" fmla="*/ 0 h 17"/>
                  <a:gd name="T10" fmla="*/ 2147483647 w 7"/>
                  <a:gd name="T11" fmla="*/ 0 h 17"/>
                  <a:gd name="T12" fmla="*/ 0 w 7"/>
                  <a:gd name="T13" fmla="*/ 0 h 17"/>
                  <a:gd name="T14" fmla="*/ 0 w 7"/>
                  <a:gd name="T15" fmla="*/ 2147483647 h 17"/>
                  <a:gd name="T16" fmla="*/ 0 w 7"/>
                  <a:gd name="T17" fmla="*/ 214748364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7"/>
                  <a:gd name="T29" fmla="*/ 7 w 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7">
                    <a:moveTo>
                      <a:pt x="0" y="17"/>
                    </a:moveTo>
                    <a:cubicBezTo>
                      <a:pt x="1" y="17"/>
                      <a:pt x="3" y="17"/>
                      <a:pt x="4" y="17"/>
                    </a:cubicBezTo>
                    <a:cubicBezTo>
                      <a:pt x="5" y="17"/>
                      <a:pt x="6" y="17"/>
                      <a:pt x="7" y="17"/>
                    </a:cubicBezTo>
                    <a:cubicBezTo>
                      <a:pt x="7" y="14"/>
                      <a:pt x="7" y="12"/>
                      <a:pt x="7" y="9"/>
                    </a:cubicBezTo>
                    <a:cubicBezTo>
                      <a:pt x="7" y="6"/>
                      <a:pt x="7" y="3"/>
                      <a:pt x="7" y="0"/>
                    </a:cubicBezTo>
                    <a:cubicBezTo>
                      <a:pt x="6" y="0"/>
                      <a:pt x="5" y="0"/>
                      <a:pt x="4" y="0"/>
                    </a:cubicBezTo>
                    <a:cubicBezTo>
                      <a:pt x="3" y="0"/>
                      <a:pt x="1" y="0"/>
                      <a:pt x="0" y="0"/>
                    </a:cubicBezTo>
                    <a:cubicBezTo>
                      <a:pt x="0" y="3"/>
                      <a:pt x="0" y="6"/>
                      <a:pt x="0" y="9"/>
                    </a:cubicBezTo>
                    <a:cubicBezTo>
                      <a:pt x="0" y="12"/>
                      <a:pt x="0" y="14"/>
                      <a:pt x="0" y="17"/>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7200" name="Freeform 96"/>
              <p:cNvSpPr>
                <a:spLocks/>
              </p:cNvSpPr>
              <p:nvPr/>
            </p:nvSpPr>
            <p:spPr bwMode="auto">
              <a:xfrm>
                <a:off x="2802" y="1744"/>
                <a:ext cx="43" cy="47"/>
              </a:xfrm>
              <a:custGeom>
                <a:avLst/>
                <a:gdLst>
                  <a:gd name="T0" fmla="*/ 2147483647 w 22"/>
                  <a:gd name="T1" fmla="*/ 2147483647 h 24"/>
                  <a:gd name="T2" fmla="*/ 2147483647 w 22"/>
                  <a:gd name="T3" fmla="*/ 2147483647 h 24"/>
                  <a:gd name="T4" fmla="*/ 2147483647 w 22"/>
                  <a:gd name="T5" fmla="*/ 0 h 24"/>
                  <a:gd name="T6" fmla="*/ 2147483647 w 22"/>
                  <a:gd name="T7" fmla="*/ 0 h 24"/>
                  <a:gd name="T8" fmla="*/ 2147483647 w 22"/>
                  <a:gd name="T9" fmla="*/ 2147483647 h 24"/>
                  <a:gd name="T10" fmla="*/ 0 60000 65536"/>
                  <a:gd name="T11" fmla="*/ 0 60000 65536"/>
                  <a:gd name="T12" fmla="*/ 0 60000 65536"/>
                  <a:gd name="T13" fmla="*/ 0 60000 65536"/>
                  <a:gd name="T14" fmla="*/ 0 60000 65536"/>
                  <a:gd name="T15" fmla="*/ 0 w 22"/>
                  <a:gd name="T16" fmla="*/ 0 h 24"/>
                  <a:gd name="T17" fmla="*/ 22 w 22"/>
                  <a:gd name="T18" fmla="*/ 24 h 24"/>
                </a:gdLst>
                <a:ahLst/>
                <a:cxnLst>
                  <a:cxn ang="T10">
                    <a:pos x="T0" y="T1"/>
                  </a:cxn>
                  <a:cxn ang="T11">
                    <a:pos x="T2" y="T3"/>
                  </a:cxn>
                  <a:cxn ang="T12">
                    <a:pos x="T4" y="T5"/>
                  </a:cxn>
                  <a:cxn ang="T13">
                    <a:pos x="T6" y="T7"/>
                  </a:cxn>
                  <a:cxn ang="T14">
                    <a:pos x="T8" y="T9"/>
                  </a:cxn>
                </a:cxnLst>
                <a:rect l="T15" t="T16" r="T17" b="T18"/>
                <a:pathLst>
                  <a:path w="22" h="24">
                    <a:moveTo>
                      <a:pt x="1" y="24"/>
                    </a:moveTo>
                    <a:lnTo>
                      <a:pt x="22" y="24"/>
                    </a:lnTo>
                    <a:lnTo>
                      <a:pt x="22" y="0"/>
                    </a:lnTo>
                    <a:lnTo>
                      <a:pt x="1" y="0"/>
                    </a:lnTo>
                    <a:cubicBezTo>
                      <a:pt x="0" y="8"/>
                      <a:pt x="0" y="16"/>
                      <a:pt x="1" y="24"/>
                    </a:cubicBezTo>
                    <a:close/>
                  </a:path>
                </a:pathLst>
              </a:custGeom>
              <a:solidFill>
                <a:srgbClr val="A9A8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7201" name="Freeform 97"/>
              <p:cNvSpPr>
                <a:spLocks noEditPoints="1"/>
              </p:cNvSpPr>
              <p:nvPr/>
            </p:nvSpPr>
            <p:spPr bwMode="auto">
              <a:xfrm>
                <a:off x="2806" y="1767"/>
                <a:ext cx="12" cy="20"/>
              </a:xfrm>
              <a:custGeom>
                <a:avLst/>
                <a:gdLst>
                  <a:gd name="T0" fmla="*/ 2147483647 w 6"/>
                  <a:gd name="T1" fmla="*/ 2147483647 h 10"/>
                  <a:gd name="T2" fmla="*/ 2147483647 w 6"/>
                  <a:gd name="T3" fmla="*/ 2147483647 h 10"/>
                  <a:gd name="T4" fmla="*/ 2147483647 w 6"/>
                  <a:gd name="T5" fmla="*/ 2147483647 h 10"/>
                  <a:gd name="T6" fmla="*/ 2147483647 w 6"/>
                  <a:gd name="T7" fmla="*/ 2147483647 h 10"/>
                  <a:gd name="T8" fmla="*/ 2147483647 w 6"/>
                  <a:gd name="T9" fmla="*/ 0 h 10"/>
                  <a:gd name="T10" fmla="*/ 2147483647 w 6"/>
                  <a:gd name="T11" fmla="*/ 2147483647 h 10"/>
                  <a:gd name="T12" fmla="*/ 0 w 6"/>
                  <a:gd name="T13" fmla="*/ 2147483647 h 10"/>
                  <a:gd name="T14" fmla="*/ 2147483647 w 6"/>
                  <a:gd name="T15" fmla="*/ 2147483647 h 10"/>
                  <a:gd name="T16" fmla="*/ 2147483647 w 6"/>
                  <a:gd name="T17" fmla="*/ 2147483647 h 10"/>
                  <a:gd name="T18" fmla="*/ 2147483647 w 6"/>
                  <a:gd name="T19" fmla="*/ 214748364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0"/>
                  <a:gd name="T32" fmla="*/ 6 w 6"/>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0">
                    <a:moveTo>
                      <a:pt x="3" y="10"/>
                    </a:moveTo>
                    <a:lnTo>
                      <a:pt x="3" y="5"/>
                    </a:lnTo>
                    <a:lnTo>
                      <a:pt x="6" y="5"/>
                    </a:lnTo>
                    <a:lnTo>
                      <a:pt x="3" y="5"/>
                    </a:lnTo>
                    <a:lnTo>
                      <a:pt x="3" y="0"/>
                    </a:lnTo>
                    <a:lnTo>
                      <a:pt x="2" y="5"/>
                    </a:lnTo>
                    <a:lnTo>
                      <a:pt x="0" y="5"/>
                    </a:lnTo>
                    <a:lnTo>
                      <a:pt x="2" y="5"/>
                    </a:lnTo>
                    <a:lnTo>
                      <a:pt x="3" y="10"/>
                    </a:lnTo>
                    <a:close/>
                    <a:moveTo>
                      <a:pt x="3" y="8"/>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7202" name="Freeform 98"/>
              <p:cNvSpPr>
                <a:spLocks noEditPoints="1"/>
              </p:cNvSpPr>
              <p:nvPr/>
            </p:nvSpPr>
            <p:spPr bwMode="auto">
              <a:xfrm>
                <a:off x="2808" y="1773"/>
                <a:ext cx="12" cy="18"/>
              </a:xfrm>
              <a:custGeom>
                <a:avLst/>
                <a:gdLst>
                  <a:gd name="T0" fmla="*/ 2147483647 w 6"/>
                  <a:gd name="T1" fmla="*/ 2147483647 h 9"/>
                  <a:gd name="T2" fmla="*/ 2147483647 w 6"/>
                  <a:gd name="T3" fmla="*/ 2147483647 h 9"/>
                  <a:gd name="T4" fmla="*/ 2147483647 w 6"/>
                  <a:gd name="T5" fmla="*/ 2147483647 h 9"/>
                  <a:gd name="T6" fmla="*/ 2147483647 w 6"/>
                  <a:gd name="T7" fmla="*/ 2147483647 h 9"/>
                  <a:gd name="T8" fmla="*/ 2147483647 w 6"/>
                  <a:gd name="T9" fmla="*/ 0 h 9"/>
                  <a:gd name="T10" fmla="*/ 2147483647 w 6"/>
                  <a:gd name="T11" fmla="*/ 2147483647 h 9"/>
                  <a:gd name="T12" fmla="*/ 0 w 6"/>
                  <a:gd name="T13" fmla="*/ 2147483647 h 9"/>
                  <a:gd name="T14" fmla="*/ 2147483647 w 6"/>
                  <a:gd name="T15" fmla="*/ 2147483647 h 9"/>
                  <a:gd name="T16" fmla="*/ 2147483647 w 6"/>
                  <a:gd name="T17" fmla="*/ 2147483647 h 9"/>
                  <a:gd name="T18" fmla="*/ 2147483647 w 6"/>
                  <a:gd name="T19" fmla="*/ 2147483647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9"/>
                  <a:gd name="T32" fmla="*/ 6 w 6"/>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9">
                    <a:moveTo>
                      <a:pt x="3" y="9"/>
                    </a:moveTo>
                    <a:lnTo>
                      <a:pt x="3" y="4"/>
                    </a:lnTo>
                    <a:lnTo>
                      <a:pt x="6" y="4"/>
                    </a:lnTo>
                    <a:lnTo>
                      <a:pt x="3" y="4"/>
                    </a:lnTo>
                    <a:lnTo>
                      <a:pt x="3" y="0"/>
                    </a:lnTo>
                    <a:lnTo>
                      <a:pt x="3" y="4"/>
                    </a:lnTo>
                    <a:lnTo>
                      <a:pt x="0" y="4"/>
                    </a:lnTo>
                    <a:lnTo>
                      <a:pt x="3" y="4"/>
                    </a:lnTo>
                    <a:lnTo>
                      <a:pt x="3" y="9"/>
                    </a:lnTo>
                    <a:close/>
                    <a:moveTo>
                      <a:pt x="3" y="6"/>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7203" name="Freeform 99"/>
              <p:cNvSpPr>
                <a:spLocks/>
              </p:cNvSpPr>
              <p:nvPr/>
            </p:nvSpPr>
            <p:spPr bwMode="auto">
              <a:xfrm>
                <a:off x="2841" y="1744"/>
                <a:ext cx="4" cy="47"/>
              </a:xfrm>
              <a:custGeom>
                <a:avLst/>
                <a:gdLst>
                  <a:gd name="T0" fmla="*/ 2147483647 w 2"/>
                  <a:gd name="T1" fmla="*/ 2147483647 h 24"/>
                  <a:gd name="T2" fmla="*/ 2147483647 w 2"/>
                  <a:gd name="T3" fmla="*/ 0 h 24"/>
                  <a:gd name="T4" fmla="*/ 2147483647 w 2"/>
                  <a:gd name="T5" fmla="*/ 0 h 24"/>
                  <a:gd name="T6" fmla="*/ 2147483647 w 2"/>
                  <a:gd name="T7" fmla="*/ 2147483647 h 24"/>
                  <a:gd name="T8" fmla="*/ 2147483647 w 2"/>
                  <a:gd name="T9" fmla="*/ 2147483647 h 24"/>
                  <a:gd name="T10" fmla="*/ 0 60000 65536"/>
                  <a:gd name="T11" fmla="*/ 0 60000 65536"/>
                  <a:gd name="T12" fmla="*/ 0 60000 65536"/>
                  <a:gd name="T13" fmla="*/ 0 60000 65536"/>
                  <a:gd name="T14" fmla="*/ 0 60000 65536"/>
                  <a:gd name="T15" fmla="*/ 0 w 2"/>
                  <a:gd name="T16" fmla="*/ 0 h 24"/>
                  <a:gd name="T17" fmla="*/ 2 w 2"/>
                  <a:gd name="T18" fmla="*/ 24 h 24"/>
                </a:gdLst>
                <a:ahLst/>
                <a:cxnLst>
                  <a:cxn ang="T10">
                    <a:pos x="T0" y="T1"/>
                  </a:cxn>
                  <a:cxn ang="T11">
                    <a:pos x="T2" y="T3"/>
                  </a:cxn>
                  <a:cxn ang="T12">
                    <a:pos x="T4" y="T5"/>
                  </a:cxn>
                  <a:cxn ang="T13">
                    <a:pos x="T6" y="T7"/>
                  </a:cxn>
                  <a:cxn ang="T14">
                    <a:pos x="T8" y="T9"/>
                  </a:cxn>
                </a:cxnLst>
                <a:rect l="T15" t="T16" r="T17" b="T18"/>
                <a:pathLst>
                  <a:path w="2" h="24">
                    <a:moveTo>
                      <a:pt x="1" y="24"/>
                    </a:moveTo>
                    <a:cubicBezTo>
                      <a:pt x="0" y="15"/>
                      <a:pt x="0" y="6"/>
                      <a:pt x="1" y="0"/>
                    </a:cubicBezTo>
                    <a:lnTo>
                      <a:pt x="2" y="0"/>
                    </a:lnTo>
                    <a:cubicBezTo>
                      <a:pt x="1" y="1"/>
                      <a:pt x="1" y="23"/>
                      <a:pt x="2" y="24"/>
                    </a:cubicBezTo>
                    <a:lnTo>
                      <a:pt x="1" y="24"/>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7204" name="Freeform 100"/>
              <p:cNvSpPr>
                <a:spLocks/>
              </p:cNvSpPr>
              <p:nvPr/>
            </p:nvSpPr>
            <p:spPr bwMode="auto">
              <a:xfrm>
                <a:off x="2843" y="1744"/>
                <a:ext cx="2" cy="47"/>
              </a:xfrm>
              <a:custGeom>
                <a:avLst/>
                <a:gdLst>
                  <a:gd name="T0" fmla="*/ 2147483647 w 1"/>
                  <a:gd name="T1" fmla="*/ 2147483647 h 24"/>
                  <a:gd name="T2" fmla="*/ 2147483647 w 1"/>
                  <a:gd name="T3" fmla="*/ 2147483647 h 24"/>
                  <a:gd name="T4" fmla="*/ 2147483647 w 1"/>
                  <a:gd name="T5" fmla="*/ 2147483647 h 24"/>
                  <a:gd name="T6" fmla="*/ 2147483647 w 1"/>
                  <a:gd name="T7" fmla="*/ 2147483647 h 24"/>
                  <a:gd name="T8" fmla="*/ 2147483647 w 1"/>
                  <a:gd name="T9" fmla="*/ 2147483647 h 24"/>
                  <a:gd name="T10" fmla="*/ 2147483647 w 1"/>
                  <a:gd name="T11" fmla="*/ 0 h 24"/>
                  <a:gd name="T12" fmla="*/ 0 w 1"/>
                  <a:gd name="T13" fmla="*/ 2147483647 h 24"/>
                  <a:gd name="T14" fmla="*/ 2147483647 w 1"/>
                  <a:gd name="T15" fmla="*/ 2147483647 h 2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4"/>
                  <a:gd name="T26" fmla="*/ 1 w 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4">
                    <a:moveTo>
                      <a:pt x="1" y="24"/>
                    </a:moveTo>
                    <a:cubicBezTo>
                      <a:pt x="1" y="24"/>
                      <a:pt x="1" y="23"/>
                      <a:pt x="1" y="22"/>
                    </a:cubicBezTo>
                    <a:lnTo>
                      <a:pt x="1" y="21"/>
                    </a:lnTo>
                    <a:cubicBezTo>
                      <a:pt x="1" y="14"/>
                      <a:pt x="1" y="9"/>
                      <a:pt x="1" y="2"/>
                    </a:cubicBezTo>
                    <a:cubicBezTo>
                      <a:pt x="1" y="1"/>
                      <a:pt x="1" y="1"/>
                      <a:pt x="1" y="0"/>
                    </a:cubicBezTo>
                    <a:cubicBezTo>
                      <a:pt x="1" y="0"/>
                      <a:pt x="0" y="5"/>
                      <a:pt x="0" y="12"/>
                    </a:cubicBezTo>
                    <a:cubicBezTo>
                      <a:pt x="0" y="19"/>
                      <a:pt x="1" y="24"/>
                      <a:pt x="1" y="24"/>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7205" name="Freeform 101"/>
              <p:cNvSpPr>
                <a:spLocks noEditPoints="1"/>
              </p:cNvSpPr>
              <p:nvPr/>
            </p:nvSpPr>
            <p:spPr bwMode="auto">
              <a:xfrm>
                <a:off x="2843" y="1744"/>
                <a:ext cx="2" cy="47"/>
              </a:xfrm>
              <a:custGeom>
                <a:avLst/>
                <a:gdLst>
                  <a:gd name="T0" fmla="*/ 2147483647 w 1"/>
                  <a:gd name="T1" fmla="*/ 2147483647 h 24"/>
                  <a:gd name="T2" fmla="*/ 2147483647 w 1"/>
                  <a:gd name="T3" fmla="*/ 2147483647 h 24"/>
                  <a:gd name="T4" fmla="*/ 2147483647 w 1"/>
                  <a:gd name="T5" fmla="*/ 2147483647 h 24"/>
                  <a:gd name="T6" fmla="*/ 2147483647 w 1"/>
                  <a:gd name="T7" fmla="*/ 0 h 24"/>
                  <a:gd name="T8" fmla="*/ 0 w 1"/>
                  <a:gd name="T9" fmla="*/ 2147483647 h 24"/>
                  <a:gd name="T10" fmla="*/ 2147483647 w 1"/>
                  <a:gd name="T11" fmla="*/ 2147483647 h 24"/>
                  <a:gd name="T12" fmla="*/ 2147483647 w 1"/>
                  <a:gd name="T13" fmla="*/ 2147483647 h 24"/>
                  <a:gd name="T14" fmla="*/ 2147483647 w 1"/>
                  <a:gd name="T15" fmla="*/ 2147483647 h 2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4"/>
                  <a:gd name="T26" fmla="*/ 1 w 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4">
                    <a:moveTo>
                      <a:pt x="1" y="2"/>
                    </a:moveTo>
                    <a:cubicBezTo>
                      <a:pt x="1" y="2"/>
                      <a:pt x="1" y="2"/>
                      <a:pt x="1" y="2"/>
                    </a:cubicBezTo>
                    <a:moveTo>
                      <a:pt x="1" y="2"/>
                    </a:moveTo>
                    <a:cubicBezTo>
                      <a:pt x="1" y="1"/>
                      <a:pt x="1" y="0"/>
                      <a:pt x="1" y="0"/>
                    </a:cubicBezTo>
                    <a:cubicBezTo>
                      <a:pt x="0" y="0"/>
                      <a:pt x="0" y="6"/>
                      <a:pt x="0" y="12"/>
                    </a:cubicBezTo>
                    <a:cubicBezTo>
                      <a:pt x="0" y="19"/>
                      <a:pt x="0" y="24"/>
                      <a:pt x="1" y="24"/>
                    </a:cubicBezTo>
                    <a:cubicBezTo>
                      <a:pt x="1" y="24"/>
                      <a:pt x="1" y="23"/>
                      <a:pt x="1" y="22"/>
                    </a:cubicBezTo>
                    <a:cubicBezTo>
                      <a:pt x="1" y="23"/>
                      <a:pt x="1" y="24"/>
                      <a:pt x="1" y="24"/>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7206" name="Freeform 102"/>
              <p:cNvSpPr>
                <a:spLocks/>
              </p:cNvSpPr>
              <p:nvPr/>
            </p:nvSpPr>
            <p:spPr bwMode="auto">
              <a:xfrm>
                <a:off x="2845" y="1748"/>
                <a:ext cx="1" cy="39"/>
              </a:xfrm>
              <a:custGeom>
                <a:avLst/>
                <a:gdLst>
                  <a:gd name="T0" fmla="*/ 0 w 1"/>
                  <a:gd name="T1" fmla="*/ 0 h 20"/>
                  <a:gd name="T2" fmla="*/ 0 w 1"/>
                  <a:gd name="T3" fmla="*/ 0 h 20"/>
                  <a:gd name="T4" fmla="*/ 0 w 1"/>
                  <a:gd name="T5" fmla="*/ 2147483647 h 20"/>
                  <a:gd name="T6" fmla="*/ 0 w 1"/>
                  <a:gd name="T7" fmla="*/ 2147483647 h 20"/>
                  <a:gd name="T8" fmla="*/ 0 w 1"/>
                  <a:gd name="T9" fmla="*/ 2147483647 h 20"/>
                  <a:gd name="T10" fmla="*/ 0 60000 65536"/>
                  <a:gd name="T11" fmla="*/ 0 60000 65536"/>
                  <a:gd name="T12" fmla="*/ 0 60000 65536"/>
                  <a:gd name="T13" fmla="*/ 0 60000 65536"/>
                  <a:gd name="T14" fmla="*/ 0 60000 65536"/>
                  <a:gd name="T15" fmla="*/ 0 w 1"/>
                  <a:gd name="T16" fmla="*/ 0 h 20"/>
                  <a:gd name="T17" fmla="*/ 1 w 1"/>
                  <a:gd name="T18" fmla="*/ 20 h 20"/>
                </a:gdLst>
                <a:ahLst/>
                <a:cxnLst>
                  <a:cxn ang="T10">
                    <a:pos x="T0" y="T1"/>
                  </a:cxn>
                  <a:cxn ang="T11">
                    <a:pos x="T2" y="T3"/>
                  </a:cxn>
                  <a:cxn ang="T12">
                    <a:pos x="T4" y="T5"/>
                  </a:cxn>
                  <a:cxn ang="T13">
                    <a:pos x="T6" y="T7"/>
                  </a:cxn>
                  <a:cxn ang="T14">
                    <a:pos x="T8" y="T9"/>
                  </a:cxn>
                </a:cxnLst>
                <a:rect l="T15" t="T16" r="T17" b="T18"/>
                <a:pathLst>
                  <a:path w="1" h="20">
                    <a:moveTo>
                      <a:pt x="0" y="0"/>
                    </a:moveTo>
                    <a:cubicBezTo>
                      <a:pt x="0" y="0"/>
                      <a:pt x="0" y="0"/>
                      <a:pt x="0" y="0"/>
                    </a:cubicBezTo>
                    <a:cubicBezTo>
                      <a:pt x="0" y="0"/>
                      <a:pt x="0" y="5"/>
                      <a:pt x="0" y="10"/>
                    </a:cubicBezTo>
                    <a:cubicBezTo>
                      <a:pt x="0" y="15"/>
                      <a:pt x="0" y="20"/>
                      <a:pt x="0" y="20"/>
                    </a:cubicBezTo>
                    <a:cubicBezTo>
                      <a:pt x="0" y="20"/>
                      <a:pt x="0" y="19"/>
                      <a:pt x="0" y="19"/>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7207" name="Freeform 103"/>
              <p:cNvSpPr>
                <a:spLocks/>
              </p:cNvSpPr>
              <p:nvPr/>
            </p:nvSpPr>
            <p:spPr bwMode="auto">
              <a:xfrm>
                <a:off x="2802" y="1744"/>
                <a:ext cx="4" cy="47"/>
              </a:xfrm>
              <a:custGeom>
                <a:avLst/>
                <a:gdLst>
                  <a:gd name="T0" fmla="*/ 2147483647 w 2"/>
                  <a:gd name="T1" fmla="*/ 2147483647 h 24"/>
                  <a:gd name="T2" fmla="*/ 2147483647 w 2"/>
                  <a:gd name="T3" fmla="*/ 0 h 24"/>
                  <a:gd name="T4" fmla="*/ 2147483647 w 2"/>
                  <a:gd name="T5" fmla="*/ 0 h 24"/>
                  <a:gd name="T6" fmla="*/ 2147483647 w 2"/>
                  <a:gd name="T7" fmla="*/ 2147483647 h 24"/>
                  <a:gd name="T8" fmla="*/ 0 60000 65536"/>
                  <a:gd name="T9" fmla="*/ 0 60000 65536"/>
                  <a:gd name="T10" fmla="*/ 0 60000 65536"/>
                  <a:gd name="T11" fmla="*/ 0 60000 65536"/>
                  <a:gd name="T12" fmla="*/ 0 w 2"/>
                  <a:gd name="T13" fmla="*/ 0 h 24"/>
                  <a:gd name="T14" fmla="*/ 2 w 2"/>
                  <a:gd name="T15" fmla="*/ 24 h 24"/>
                </a:gdLst>
                <a:ahLst/>
                <a:cxnLst>
                  <a:cxn ang="T8">
                    <a:pos x="T0" y="T1"/>
                  </a:cxn>
                  <a:cxn ang="T9">
                    <a:pos x="T2" y="T3"/>
                  </a:cxn>
                  <a:cxn ang="T10">
                    <a:pos x="T4" y="T5"/>
                  </a:cxn>
                  <a:cxn ang="T11">
                    <a:pos x="T6" y="T7"/>
                  </a:cxn>
                </a:cxnLst>
                <a:rect l="T12" t="T13" r="T14" b="T15"/>
                <a:pathLst>
                  <a:path w="2" h="24">
                    <a:moveTo>
                      <a:pt x="1" y="24"/>
                    </a:moveTo>
                    <a:cubicBezTo>
                      <a:pt x="0" y="15"/>
                      <a:pt x="0" y="6"/>
                      <a:pt x="1" y="0"/>
                    </a:cubicBezTo>
                    <a:lnTo>
                      <a:pt x="2" y="0"/>
                    </a:lnTo>
                    <a:cubicBezTo>
                      <a:pt x="0" y="1"/>
                      <a:pt x="0" y="23"/>
                      <a:pt x="1" y="24"/>
                    </a:cubicBez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7208" name="Freeform 104"/>
              <p:cNvSpPr>
                <a:spLocks/>
              </p:cNvSpPr>
              <p:nvPr/>
            </p:nvSpPr>
            <p:spPr bwMode="auto">
              <a:xfrm>
                <a:off x="2802" y="1744"/>
                <a:ext cx="4" cy="47"/>
              </a:xfrm>
              <a:custGeom>
                <a:avLst/>
                <a:gdLst>
                  <a:gd name="T0" fmla="*/ 2147483647 w 2"/>
                  <a:gd name="T1" fmla="*/ 2147483647 h 24"/>
                  <a:gd name="T2" fmla="*/ 2147483647 w 2"/>
                  <a:gd name="T3" fmla="*/ 0 h 24"/>
                  <a:gd name="T4" fmla="*/ 2147483647 w 2"/>
                  <a:gd name="T5" fmla="*/ 0 h 24"/>
                  <a:gd name="T6" fmla="*/ 2147483647 w 2"/>
                  <a:gd name="T7" fmla="*/ 2147483647 h 24"/>
                  <a:gd name="T8" fmla="*/ 2147483647 w 2"/>
                  <a:gd name="T9" fmla="*/ 2147483647 h 24"/>
                  <a:gd name="T10" fmla="*/ 0 60000 65536"/>
                  <a:gd name="T11" fmla="*/ 0 60000 65536"/>
                  <a:gd name="T12" fmla="*/ 0 60000 65536"/>
                  <a:gd name="T13" fmla="*/ 0 60000 65536"/>
                  <a:gd name="T14" fmla="*/ 0 60000 65536"/>
                  <a:gd name="T15" fmla="*/ 0 w 2"/>
                  <a:gd name="T16" fmla="*/ 0 h 24"/>
                  <a:gd name="T17" fmla="*/ 2 w 2"/>
                  <a:gd name="T18" fmla="*/ 24 h 24"/>
                </a:gdLst>
                <a:ahLst/>
                <a:cxnLst>
                  <a:cxn ang="T10">
                    <a:pos x="T0" y="T1"/>
                  </a:cxn>
                  <a:cxn ang="T11">
                    <a:pos x="T2" y="T3"/>
                  </a:cxn>
                  <a:cxn ang="T12">
                    <a:pos x="T4" y="T5"/>
                  </a:cxn>
                  <a:cxn ang="T13">
                    <a:pos x="T6" y="T7"/>
                  </a:cxn>
                  <a:cxn ang="T14">
                    <a:pos x="T8" y="T9"/>
                  </a:cxn>
                </a:cxnLst>
                <a:rect l="T15" t="T16" r="T17" b="T18"/>
                <a:pathLst>
                  <a:path w="2" h="24">
                    <a:moveTo>
                      <a:pt x="1" y="24"/>
                    </a:moveTo>
                    <a:cubicBezTo>
                      <a:pt x="0" y="15"/>
                      <a:pt x="1" y="6"/>
                      <a:pt x="1" y="0"/>
                    </a:cubicBezTo>
                    <a:lnTo>
                      <a:pt x="2" y="0"/>
                    </a:lnTo>
                    <a:cubicBezTo>
                      <a:pt x="0" y="1"/>
                      <a:pt x="1" y="23"/>
                      <a:pt x="2" y="24"/>
                    </a:cubicBezTo>
                    <a:lnTo>
                      <a:pt x="1"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7209" name="Freeform 105"/>
              <p:cNvSpPr>
                <a:spLocks/>
              </p:cNvSpPr>
              <p:nvPr/>
            </p:nvSpPr>
            <p:spPr bwMode="auto">
              <a:xfrm>
                <a:off x="2818" y="1710"/>
                <a:ext cx="13" cy="34"/>
              </a:xfrm>
              <a:custGeom>
                <a:avLst/>
                <a:gdLst>
                  <a:gd name="T0" fmla="*/ 0 w 7"/>
                  <a:gd name="T1" fmla="*/ 2147483647 h 17"/>
                  <a:gd name="T2" fmla="*/ 2147483647 w 7"/>
                  <a:gd name="T3" fmla="*/ 2147483647 h 17"/>
                  <a:gd name="T4" fmla="*/ 2147483647 w 7"/>
                  <a:gd name="T5" fmla="*/ 2147483647 h 17"/>
                  <a:gd name="T6" fmla="*/ 2147483647 w 7"/>
                  <a:gd name="T7" fmla="*/ 2147483647 h 17"/>
                  <a:gd name="T8" fmla="*/ 2147483647 w 7"/>
                  <a:gd name="T9" fmla="*/ 0 h 17"/>
                  <a:gd name="T10" fmla="*/ 2147483647 w 7"/>
                  <a:gd name="T11" fmla="*/ 0 h 17"/>
                  <a:gd name="T12" fmla="*/ 0 w 7"/>
                  <a:gd name="T13" fmla="*/ 0 h 17"/>
                  <a:gd name="T14" fmla="*/ 0 w 7"/>
                  <a:gd name="T15" fmla="*/ 2147483647 h 17"/>
                  <a:gd name="T16" fmla="*/ 0 w 7"/>
                  <a:gd name="T17" fmla="*/ 214748364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7"/>
                  <a:gd name="T29" fmla="*/ 7 w 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7">
                    <a:moveTo>
                      <a:pt x="0" y="17"/>
                    </a:moveTo>
                    <a:cubicBezTo>
                      <a:pt x="1" y="17"/>
                      <a:pt x="2" y="17"/>
                      <a:pt x="3" y="17"/>
                    </a:cubicBezTo>
                    <a:cubicBezTo>
                      <a:pt x="4" y="17"/>
                      <a:pt x="6" y="17"/>
                      <a:pt x="7" y="17"/>
                    </a:cubicBezTo>
                    <a:cubicBezTo>
                      <a:pt x="7" y="14"/>
                      <a:pt x="7" y="12"/>
                      <a:pt x="7" y="9"/>
                    </a:cubicBezTo>
                    <a:cubicBezTo>
                      <a:pt x="7" y="6"/>
                      <a:pt x="7" y="3"/>
                      <a:pt x="7" y="0"/>
                    </a:cubicBezTo>
                    <a:cubicBezTo>
                      <a:pt x="6" y="0"/>
                      <a:pt x="4" y="0"/>
                      <a:pt x="3" y="0"/>
                    </a:cubicBezTo>
                    <a:cubicBezTo>
                      <a:pt x="2" y="0"/>
                      <a:pt x="1" y="0"/>
                      <a:pt x="0" y="0"/>
                    </a:cubicBezTo>
                    <a:cubicBezTo>
                      <a:pt x="0" y="3"/>
                      <a:pt x="0" y="6"/>
                      <a:pt x="0" y="9"/>
                    </a:cubicBezTo>
                    <a:cubicBezTo>
                      <a:pt x="0" y="12"/>
                      <a:pt x="0" y="14"/>
                      <a:pt x="0" y="17"/>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grpSp>
        <p:sp>
          <p:nvSpPr>
            <p:cNvPr id="7178" name="AutoShape 106"/>
            <p:cNvSpPr>
              <a:spLocks noChangeArrowheads="1"/>
            </p:cNvSpPr>
            <p:nvPr/>
          </p:nvSpPr>
          <p:spPr bwMode="auto">
            <a:xfrm>
              <a:off x="2032" y="644"/>
              <a:ext cx="1008" cy="186"/>
            </a:xfrm>
            <a:prstGeom prst="roundRect">
              <a:avLst>
                <a:gd name="adj" fmla="val 12366"/>
              </a:avLst>
            </a:prstGeom>
            <a:solidFill>
              <a:schemeClr val="folHlink">
                <a:alpha val="38039"/>
              </a:schemeClr>
            </a:solidFill>
            <a:ln w="9525">
              <a:solidFill>
                <a:schemeClr val="tx1"/>
              </a:solidFill>
              <a:round/>
              <a:headEnd/>
              <a:tailEnd/>
            </a:ln>
          </p:spPr>
          <p:txBody>
            <a:bodyPr wrap="none" anchor="ctr"/>
            <a:lstStyle/>
            <a:p>
              <a:pPr eaLnBrk="0" hangingPunct="0"/>
              <a:endParaRPr lang="en-US" sz="2000">
                <a:latin typeface=".VnTime" pitchFamily="34" charset="0"/>
                <a:cs typeface="Arial" charset="0"/>
              </a:endParaRPr>
            </a:p>
          </p:txBody>
        </p:sp>
      </p:grpSp>
      <p:sp>
        <p:nvSpPr>
          <p:cNvPr id="7174" name="Rounded Rectangle 326"/>
          <p:cNvSpPr>
            <a:spLocks noChangeArrowheads="1"/>
          </p:cNvSpPr>
          <p:nvPr/>
        </p:nvSpPr>
        <p:spPr bwMode="auto">
          <a:xfrm>
            <a:off x="304800" y="4767263"/>
            <a:ext cx="685800" cy="5334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eaLnBrk="0" hangingPunct="0"/>
            <a:endParaRPr lang="en-US" sz="2000">
              <a:latin typeface=".VnTime" pitchFamily="34" charset="0"/>
              <a:cs typeface="Arial" charset="0"/>
            </a:endParaRPr>
          </a:p>
        </p:txBody>
      </p:sp>
      <p:sp>
        <p:nvSpPr>
          <p:cNvPr id="2" name="Rectangle 1"/>
          <p:cNvSpPr/>
          <p:nvPr/>
        </p:nvSpPr>
        <p:spPr>
          <a:xfrm>
            <a:off x="0" y="0"/>
            <a:ext cx="9144000" cy="6858000"/>
          </a:xfrm>
          <a:prstGeom prst="rect">
            <a:avLst/>
          </a:prstGeom>
          <a:noFill/>
          <a:ln w="571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176" name="Text Box 109"/>
          <p:cNvSpPr txBox="1">
            <a:spLocks noChangeArrowheads="1"/>
          </p:cNvSpPr>
          <p:nvPr/>
        </p:nvSpPr>
        <p:spPr bwMode="auto">
          <a:xfrm>
            <a:off x="3962400" y="762000"/>
            <a:ext cx="4724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spcBef>
                <a:spcPct val="50000"/>
              </a:spcBef>
            </a:pPr>
            <a:r>
              <a:rPr lang="en-US" sz="3000" b="1">
                <a:solidFill>
                  <a:srgbClr val="FF3300"/>
                </a:solidFill>
                <a:latin typeface="Times New Roman" pitchFamily="18" charset="0"/>
              </a:rPr>
              <a:t>PHẦN 3: AI NHANH HƠN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pattFill prst="horzBrick">
            <a:fgClr>
              <a:srgbClr val="E5761B"/>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1">
              <a:latin typeface="Times New Roman" pitchFamily="18" charset="0"/>
              <a:cs typeface="Times New Roman" pitchFamily="18" charset="0"/>
            </a:endParaRPr>
          </a:p>
        </p:txBody>
      </p:sp>
      <p:sp>
        <p:nvSpPr>
          <p:cNvPr id="37" name="Rounded Rectangle 36"/>
          <p:cNvSpPr/>
          <p:nvPr/>
        </p:nvSpPr>
        <p:spPr>
          <a:xfrm>
            <a:off x="84138" y="76200"/>
            <a:ext cx="8983662" cy="6705600"/>
          </a:xfrm>
          <a:prstGeom prst="roundRect">
            <a:avLst>
              <a:gd name="adj" fmla="val 1382"/>
            </a:avLst>
          </a:prstGeom>
          <a:pattFill prst="dotGrid">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1">
              <a:latin typeface="Times New Roman" pitchFamily="18" charset="0"/>
              <a:cs typeface="Times New Roman" pitchFamily="18" charset="0"/>
            </a:endParaRPr>
          </a:p>
        </p:txBody>
      </p:sp>
      <p:sp>
        <p:nvSpPr>
          <p:cNvPr id="5" name="Double Bracket 4">
            <a:hlinkClick r:id="rId2" action="ppaction://hlinksldjump"/>
          </p:cNvPr>
          <p:cNvSpPr/>
          <p:nvPr/>
        </p:nvSpPr>
        <p:spPr bwMode="auto">
          <a:xfrm>
            <a:off x="166688" y="152400"/>
            <a:ext cx="8839200" cy="685800"/>
          </a:xfrm>
          <a:prstGeom prst="bracketPair">
            <a:avLst/>
          </a:prstGeom>
          <a:pattFill prst="pct25">
            <a:fgClr>
              <a:srgbClr val="FF0066"/>
            </a:fgClr>
            <a:bgClr>
              <a:schemeClr val="bg1"/>
            </a:bgClr>
          </a:pattFill>
          <a:ln w="76200">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r>
              <a:rPr lang="en-US" sz="2800" b="1" dirty="0">
                <a:solidFill>
                  <a:srgbClr val="0000FF"/>
                </a:solidFill>
                <a:effectLst>
                  <a:outerShdw blurRad="38100" dist="38100" dir="2700000" algn="tl">
                    <a:srgbClr val="C0C0C0"/>
                  </a:outerShdw>
                </a:effectLst>
                <a:latin typeface="Times New Roman" pitchFamily="18" charset="0"/>
                <a:cs typeface="Times New Roman" pitchFamily="18" charset="0"/>
              </a:rPr>
              <a:t>PHIẾU HỌC TẬP SỐ 1</a:t>
            </a:r>
            <a:endParaRPr lang="en-US" sz="2800" b="1" dirty="0">
              <a:solidFill>
                <a:srgbClr val="0000FF"/>
              </a:solidFill>
              <a:effectLst>
                <a:outerShdw blurRad="38100" dist="38100" dir="2700000" algn="tl">
                  <a:srgbClr val="C0C0C0"/>
                </a:outerShdw>
              </a:effectLst>
              <a:latin typeface="Times New Roman" pitchFamily="18" charset="0"/>
            </a:endParaRPr>
          </a:p>
        </p:txBody>
      </p:sp>
      <p:sp>
        <p:nvSpPr>
          <p:cNvPr id="26629" name="TextBox 125"/>
          <p:cNvSpPr txBox="1">
            <a:spLocks noChangeArrowheads="1"/>
          </p:cNvSpPr>
          <p:nvPr/>
        </p:nvSpPr>
        <p:spPr bwMode="auto">
          <a:xfrm>
            <a:off x="152400" y="914400"/>
            <a:ext cx="8839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en-US" sz="2800" b="1">
                <a:solidFill>
                  <a:srgbClr val="FF0000"/>
                </a:solidFill>
              </a:rPr>
              <a:t>* </a:t>
            </a:r>
            <a:r>
              <a:rPr lang="en-US" sz="2800" b="1" u="sng">
                <a:solidFill>
                  <a:srgbClr val="FF0000"/>
                </a:solidFill>
              </a:rPr>
              <a:t>Dạng 1</a:t>
            </a:r>
            <a:r>
              <a:rPr lang="en-US" sz="2800" b="1">
                <a:solidFill>
                  <a:srgbClr val="FF0000"/>
                </a:solidFill>
              </a:rPr>
              <a:t>: Tính hệ số polime hóa (số mắt xích)</a:t>
            </a:r>
            <a:endParaRPr lang="en-US" sz="2800">
              <a:solidFill>
                <a:srgbClr val="FF0000"/>
              </a:solidFill>
            </a:endParaRPr>
          </a:p>
        </p:txBody>
      </p:sp>
      <p:sp>
        <p:nvSpPr>
          <p:cNvPr id="26630" name="TextBox 126"/>
          <p:cNvSpPr txBox="1">
            <a:spLocks noChangeArrowheads="1"/>
          </p:cNvSpPr>
          <p:nvPr/>
        </p:nvSpPr>
        <p:spPr bwMode="auto">
          <a:xfrm>
            <a:off x="152400" y="3465513"/>
            <a:ext cx="88392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nb-NO" sz="2800" b="1" u="sng">
                <a:solidFill>
                  <a:srgbClr val="FF0000"/>
                </a:solidFill>
              </a:rPr>
              <a:t>Dạng 2</a:t>
            </a:r>
            <a:r>
              <a:rPr lang="nb-NO" sz="2800" b="1">
                <a:solidFill>
                  <a:srgbClr val="FF0000"/>
                </a:solidFill>
              </a:rPr>
              <a:t>: Tính tỉ lệ số mắt xích butađien và Stiren </a:t>
            </a:r>
          </a:p>
          <a:p>
            <a:pPr eaLnBrk="1" hangingPunct="1"/>
            <a:r>
              <a:rPr lang="nb-NO" sz="2800" b="1">
                <a:solidFill>
                  <a:srgbClr val="FF0000"/>
                </a:solidFill>
              </a:rPr>
              <a:t>             trong phản ứng của cao su Buna-S với Br</a:t>
            </a:r>
            <a:r>
              <a:rPr lang="nb-NO" sz="2800" b="1" baseline="-25000">
                <a:solidFill>
                  <a:srgbClr val="FF0000"/>
                </a:solidFill>
              </a:rPr>
              <a:t>2</a:t>
            </a:r>
            <a:r>
              <a:rPr lang="nb-NO" sz="2800" b="1">
                <a:solidFill>
                  <a:srgbClr val="FF0000"/>
                </a:solidFill>
              </a:rPr>
              <a:t>.</a:t>
            </a:r>
            <a:endParaRPr lang="en-US" sz="2800">
              <a:solidFill>
                <a:srgbClr val="FF0000"/>
              </a:solidFill>
            </a:endParaRPr>
          </a:p>
        </p:txBody>
      </p:sp>
      <p:pic>
        <p:nvPicPr>
          <p:cNvPr id="26631" name="Picture 127"/>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33725" y="1447800"/>
            <a:ext cx="31908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126"/>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24200" y="20574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728" name="Rectangle 128"/>
          <p:cNvSpPr>
            <a:spLocks noChangeArrowheads="1"/>
          </p:cNvSpPr>
          <p:nvPr/>
        </p:nvSpPr>
        <p:spPr bwMode="auto">
          <a:xfrm>
            <a:off x="0" y="0"/>
            <a:ext cx="9144000" cy="457200"/>
          </a:xfrm>
          <a:prstGeom prst="rect">
            <a:avLst/>
          </a:prstGeom>
          <a:noFill/>
          <a:ln w="9525">
            <a:noFill/>
            <a:miter lim="800000"/>
            <a:headEnd/>
            <a:tailEnd/>
          </a:ln>
          <a:effectLst>
            <a:prstShdw prst="shdw18" dist="17961" dir="13500000">
              <a:schemeClr val="accent1">
                <a:gamma/>
                <a:shade val="60000"/>
                <a:invGamma/>
              </a:schemeClr>
            </a:prstShdw>
          </a:effectLst>
        </p:spPr>
        <p:txBody>
          <a:bodyPr wrap="none" anchor="ctr">
            <a:spAutoFit/>
          </a:bodyPr>
          <a:lstStyle/>
          <a:p>
            <a:pPr>
              <a:defRPr/>
            </a:pPr>
            <a:endParaRPr lang="en-US"/>
          </a:p>
        </p:txBody>
      </p:sp>
      <p:sp>
        <p:nvSpPr>
          <p:cNvPr id="25729" name="Rectangle 129"/>
          <p:cNvSpPr>
            <a:spLocks noChangeArrowheads="1"/>
          </p:cNvSpPr>
          <p:nvPr/>
        </p:nvSpPr>
        <p:spPr bwMode="auto">
          <a:xfrm>
            <a:off x="0" y="942975"/>
            <a:ext cx="9144000" cy="457200"/>
          </a:xfrm>
          <a:prstGeom prst="rect">
            <a:avLst/>
          </a:prstGeom>
          <a:noFill/>
          <a:ln w="9525">
            <a:noFill/>
            <a:miter lim="800000"/>
            <a:headEnd/>
            <a:tailEnd/>
          </a:ln>
          <a:effectLst>
            <a:prstShdw prst="shdw18" dist="17961" dir="13500000">
              <a:schemeClr val="accent1">
                <a:gamma/>
                <a:shade val="60000"/>
                <a:invGamma/>
              </a:schemeClr>
            </a:prstShdw>
          </a:effectLst>
        </p:spPr>
        <p:txBody>
          <a:bodyPr wrap="none" anchor="ctr">
            <a:spAutoFit/>
          </a:bodyPr>
          <a:lstStyle/>
          <a:p>
            <a:pPr eaLnBrk="0" hangingPunct="0">
              <a:defRPr/>
            </a:pPr>
            <a:endParaRPr lang="en-US">
              <a:latin typeface="Arial" pitchFamily="34" charset="0"/>
            </a:endParaRPr>
          </a:p>
        </p:txBody>
      </p:sp>
      <p:sp>
        <p:nvSpPr>
          <p:cNvPr id="25730" name="Rectangle 130"/>
          <p:cNvSpPr>
            <a:spLocks noChangeArrowheads="1"/>
          </p:cNvSpPr>
          <p:nvPr/>
        </p:nvSpPr>
        <p:spPr bwMode="auto">
          <a:xfrm>
            <a:off x="381000" y="2474913"/>
            <a:ext cx="8153400" cy="954087"/>
          </a:xfrm>
          <a:prstGeom prst="rect">
            <a:avLst/>
          </a:prstGeom>
          <a:noFill/>
          <a:ln w="9525">
            <a:noFill/>
            <a:miter lim="800000"/>
            <a:headEnd/>
            <a:tailEnd/>
          </a:ln>
          <a:effectLst>
            <a:prstShdw prst="shdw18" dist="17961" dir="13500000">
              <a:schemeClr val="accent1">
                <a:gamma/>
                <a:shade val="60000"/>
                <a:invGamma/>
              </a:schemeClr>
            </a:prstShdw>
          </a:effectLst>
        </p:spPr>
        <p:txBody>
          <a:bodyPr anchor="ctr">
            <a:spAutoFit/>
          </a:bodyPr>
          <a:lstStyle/>
          <a:p>
            <a:pPr eaLnBrk="0" hangingPunct="0">
              <a:defRPr/>
            </a:pPr>
            <a:r>
              <a:rPr lang="en-US" sz="2800" b="1">
                <a:latin typeface="Times New Roman" pitchFamily="18" charset="0"/>
                <a:cs typeface="Times New Roman" pitchFamily="18" charset="0"/>
              </a:rPr>
              <a:t>- Phản ứng trùng hợp: </a:t>
            </a:r>
            <a:r>
              <a:rPr lang="en-US" sz="2400" b="1">
                <a:latin typeface="Times New Roman" pitchFamily="18" charset="0"/>
                <a:cs typeface="Times New Roman" pitchFamily="18" charset="0"/>
              </a:rPr>
              <a:t> </a:t>
            </a:r>
            <a:r>
              <a:rPr lang="en-US" sz="2800" b="1">
                <a:latin typeface="Times New Roman" pitchFamily="18" charset="0"/>
                <a:cs typeface="Times New Roman" pitchFamily="18" charset="0"/>
              </a:rPr>
              <a:t>M</a:t>
            </a:r>
            <a:r>
              <a:rPr lang="en-US" sz="2800" b="1" baseline="-30000">
                <a:latin typeface="Times New Roman" pitchFamily="18" charset="0"/>
                <a:cs typeface="Times New Roman" pitchFamily="18" charset="0"/>
              </a:rPr>
              <a:t>mắt xích</a:t>
            </a:r>
            <a:r>
              <a:rPr lang="en-US" sz="2800" b="1">
                <a:latin typeface="Times New Roman" pitchFamily="18" charset="0"/>
                <a:cs typeface="Times New Roman" pitchFamily="18" charset="0"/>
              </a:rPr>
              <a:t> = M</a:t>
            </a:r>
            <a:r>
              <a:rPr lang="en-US" sz="2800" b="1" baseline="-30000">
                <a:latin typeface="Times New Roman" pitchFamily="18" charset="0"/>
                <a:cs typeface="Times New Roman" pitchFamily="18" charset="0"/>
              </a:rPr>
              <a:t>monome</a:t>
            </a:r>
            <a:endParaRPr lang="en-US" sz="2400" b="1">
              <a:latin typeface="Times New Roman" pitchFamily="18" charset="0"/>
              <a:cs typeface="Times New Roman" pitchFamily="18" charset="0"/>
            </a:endParaRPr>
          </a:p>
          <a:p>
            <a:pPr eaLnBrk="0" hangingPunct="0">
              <a:buFontTx/>
              <a:buChar char="-"/>
              <a:defRPr/>
            </a:pPr>
            <a:r>
              <a:rPr lang="en-US" sz="2800" b="1">
                <a:latin typeface="Times New Roman" pitchFamily="18" charset="0"/>
                <a:cs typeface="Times New Roman" pitchFamily="18" charset="0"/>
              </a:rPr>
              <a:t> Phản ứng trùng ngưng: M </a:t>
            </a:r>
            <a:r>
              <a:rPr lang="en-US" sz="2800" b="1" baseline="-30000">
                <a:latin typeface="Times New Roman" pitchFamily="18" charset="0"/>
                <a:cs typeface="Times New Roman" pitchFamily="18" charset="0"/>
              </a:rPr>
              <a:t>mắt xích</a:t>
            </a:r>
            <a:r>
              <a:rPr lang="en-US" sz="2800" b="1">
                <a:latin typeface="Times New Roman" pitchFamily="18" charset="0"/>
                <a:cs typeface="Times New Roman" pitchFamily="18" charset="0"/>
              </a:rPr>
              <a:t> ≠ M </a:t>
            </a:r>
            <a:r>
              <a:rPr lang="en-US" sz="2800" b="1" baseline="-30000">
                <a:latin typeface="Times New Roman" pitchFamily="18" charset="0"/>
                <a:cs typeface="Times New Roman" pitchFamily="18" charset="0"/>
              </a:rPr>
              <a:t>monome</a:t>
            </a:r>
            <a:r>
              <a:rPr lang="en-US" sz="2800" b="1">
                <a:latin typeface="Times New Roman" pitchFamily="18" charset="0"/>
                <a:cs typeface="Times New Roman" pitchFamily="18" charset="0"/>
              </a:rPr>
              <a:t> </a:t>
            </a:r>
          </a:p>
        </p:txBody>
      </p:sp>
      <p:sp>
        <p:nvSpPr>
          <p:cNvPr id="133" name="Text Box 3"/>
          <p:cNvSpPr txBox="1">
            <a:spLocks noChangeArrowheads="1"/>
          </p:cNvSpPr>
          <p:nvPr/>
        </p:nvSpPr>
        <p:spPr bwMode="auto">
          <a:xfrm>
            <a:off x="152400" y="4267200"/>
            <a:ext cx="8610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spcBef>
                <a:spcPct val="50000"/>
              </a:spcBef>
            </a:pPr>
            <a:r>
              <a:rPr lang="en-US" sz="2800" b="1">
                <a:solidFill>
                  <a:srgbClr val="0000FF"/>
                </a:solidFill>
                <a:latin typeface="Times New Roman" pitchFamily="18" charset="0"/>
              </a:rPr>
              <a:t>Phản ứng của cao su buna-S với Br</a:t>
            </a:r>
            <a:r>
              <a:rPr lang="en-US" sz="2800" b="1" baseline="-25000">
                <a:solidFill>
                  <a:srgbClr val="0000FF"/>
                </a:solidFill>
                <a:latin typeface="Times New Roman" pitchFamily="18" charset="0"/>
              </a:rPr>
              <a:t>2</a:t>
            </a:r>
            <a:r>
              <a:rPr lang="en-US" sz="2800" b="1">
                <a:solidFill>
                  <a:srgbClr val="0000FF"/>
                </a:solidFill>
                <a:latin typeface="Times New Roman" pitchFamily="18" charset="0"/>
              </a:rPr>
              <a:t> là phản ứng cộng </a:t>
            </a:r>
            <a:r>
              <a:rPr lang="en-US" sz="2800" b="1">
                <a:solidFill>
                  <a:srgbClr val="FF0000"/>
                </a:solidFill>
                <a:latin typeface="Times New Roman" pitchFamily="18" charset="0"/>
              </a:rPr>
              <a:t>(liên kết đôi ở mắt xích </a:t>
            </a:r>
            <a:r>
              <a:rPr lang="pt-BR" sz="2800" b="1">
                <a:solidFill>
                  <a:srgbClr val="FF0000"/>
                </a:solidFill>
                <a:latin typeface="Times New Roman" pitchFamily="18" charset="0"/>
              </a:rPr>
              <a:t>Butađien)</a:t>
            </a:r>
            <a:r>
              <a:rPr lang="en-US" sz="2800" b="1">
                <a:solidFill>
                  <a:srgbClr val="FF0000"/>
                </a:solidFill>
                <a:latin typeface="Times New Roman" pitchFamily="18" charset="0"/>
              </a:rPr>
              <a:t> </a:t>
            </a:r>
          </a:p>
        </p:txBody>
      </p:sp>
      <p:sp>
        <p:nvSpPr>
          <p:cNvPr id="26637" name="Rectangle 131"/>
          <p:cNvSpPr>
            <a:spLocks noChangeArrowheads="1"/>
          </p:cNvSpPr>
          <p:nvPr/>
        </p:nvSpPr>
        <p:spPr bwMode="auto">
          <a:xfrm>
            <a:off x="5562600" y="5486400"/>
            <a:ext cx="3314700" cy="1066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733" name="Rectangle 133"/>
          <p:cNvSpPr>
            <a:spLocks noChangeArrowheads="1"/>
          </p:cNvSpPr>
          <p:nvPr/>
        </p:nvSpPr>
        <p:spPr bwMode="auto">
          <a:xfrm>
            <a:off x="0" y="0"/>
            <a:ext cx="9144000" cy="457200"/>
          </a:xfrm>
          <a:prstGeom prst="rect">
            <a:avLst/>
          </a:prstGeom>
          <a:noFill/>
          <a:ln w="9525">
            <a:noFill/>
            <a:miter lim="800000"/>
            <a:headEnd/>
            <a:tailEnd/>
          </a:ln>
          <a:effectLst>
            <a:prstShdw prst="shdw18" dist="17961" dir="13500000">
              <a:schemeClr val="accent1">
                <a:gamma/>
                <a:shade val="60000"/>
                <a:invGamma/>
              </a:schemeClr>
            </a:prstShdw>
          </a:effectLst>
        </p:spPr>
        <p:txBody>
          <a:bodyPr wrap="none" anchor="ctr">
            <a:spAutoFit/>
          </a:bodyPr>
          <a:lstStyle/>
          <a:p>
            <a:pPr>
              <a:defRPr/>
            </a:pPr>
            <a:endParaRPr lang="en-US"/>
          </a:p>
        </p:txBody>
      </p:sp>
      <p:pic>
        <p:nvPicPr>
          <p:cNvPr id="26639" name="Picture 13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38800" y="5486400"/>
            <a:ext cx="3200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734" name="Rectangle 134"/>
          <p:cNvSpPr>
            <a:spLocks noChangeArrowheads="1"/>
          </p:cNvSpPr>
          <p:nvPr/>
        </p:nvSpPr>
        <p:spPr bwMode="auto">
          <a:xfrm>
            <a:off x="0" y="914400"/>
            <a:ext cx="9144000" cy="457200"/>
          </a:xfrm>
          <a:prstGeom prst="rect">
            <a:avLst/>
          </a:prstGeom>
          <a:noFill/>
          <a:ln w="9525">
            <a:noFill/>
            <a:miter lim="800000"/>
            <a:headEnd/>
            <a:tailEnd/>
          </a:ln>
          <a:effectLst>
            <a:prstShdw prst="shdw18" dist="17961" dir="13500000">
              <a:schemeClr val="accent1">
                <a:gamma/>
                <a:shade val="60000"/>
                <a:invGamma/>
              </a:schemeClr>
            </a:prstShdw>
          </a:effectLst>
        </p:spPr>
        <p:txBody>
          <a:bodyPr wrap="none" anchor="ctr">
            <a:spAutoFit/>
          </a:bodyPr>
          <a:lstStyle/>
          <a:p>
            <a:pPr eaLnBrk="0" hangingPunct="0">
              <a:defRPr/>
            </a:pPr>
            <a:endParaRPr lang="en-US">
              <a:latin typeface="Arial" pitchFamily="34" charset="0"/>
            </a:endParaRPr>
          </a:p>
        </p:txBody>
      </p:sp>
      <p:sp>
        <p:nvSpPr>
          <p:cNvPr id="259" name="Text Box 5"/>
          <p:cNvSpPr txBox="1">
            <a:spLocks noChangeArrowheads="1"/>
          </p:cNvSpPr>
          <p:nvPr/>
        </p:nvSpPr>
        <p:spPr bwMode="auto">
          <a:xfrm>
            <a:off x="685800" y="5259388"/>
            <a:ext cx="5715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spcBef>
                <a:spcPct val="50000"/>
              </a:spcBef>
            </a:pPr>
            <a:r>
              <a:rPr lang="en-US" sz="2400" b="1">
                <a:latin typeface="Times New Roman" pitchFamily="18" charset="0"/>
              </a:rPr>
              <a:t>(CH</a:t>
            </a:r>
            <a:r>
              <a:rPr lang="en-US" sz="2400" b="1" baseline="-25000">
                <a:latin typeface="Times New Roman" pitchFamily="18" charset="0"/>
              </a:rPr>
              <a:t>2</a:t>
            </a:r>
            <a:r>
              <a:rPr lang="en-US" sz="2400" b="1">
                <a:latin typeface="Times New Roman" pitchFamily="18" charset="0"/>
              </a:rPr>
              <a:t>-CH=CH-CH</a:t>
            </a:r>
            <a:r>
              <a:rPr lang="en-US" sz="2400" b="1" baseline="-25000">
                <a:latin typeface="Times New Roman" pitchFamily="18" charset="0"/>
              </a:rPr>
              <a:t>2</a:t>
            </a:r>
            <a:r>
              <a:rPr lang="en-US" sz="2400" b="1">
                <a:latin typeface="Times New Roman" pitchFamily="18" charset="0"/>
              </a:rPr>
              <a:t>)</a:t>
            </a:r>
            <a:r>
              <a:rPr lang="en-US" sz="2400" b="1" baseline="-25000">
                <a:solidFill>
                  <a:srgbClr val="FF0000"/>
                </a:solidFill>
                <a:latin typeface="Times New Roman" pitchFamily="18" charset="0"/>
              </a:rPr>
              <a:t>n</a:t>
            </a:r>
            <a:r>
              <a:rPr lang="en-US" sz="2400" b="1">
                <a:latin typeface="Times New Roman" pitchFamily="18" charset="0"/>
              </a:rPr>
              <a:t> (CH – CH</a:t>
            </a:r>
            <a:r>
              <a:rPr lang="en-US" sz="2400" b="1" baseline="-25000">
                <a:latin typeface="Times New Roman" pitchFamily="18" charset="0"/>
              </a:rPr>
              <a:t>2</a:t>
            </a:r>
            <a:r>
              <a:rPr lang="en-US" sz="2400" b="1">
                <a:latin typeface="Times New Roman" pitchFamily="18" charset="0"/>
              </a:rPr>
              <a:t>)</a:t>
            </a:r>
            <a:r>
              <a:rPr lang="en-US" sz="2400" b="1" baseline="-25000">
                <a:solidFill>
                  <a:srgbClr val="FF0000"/>
                </a:solidFill>
                <a:latin typeface="Times New Roman" pitchFamily="18" charset="0"/>
              </a:rPr>
              <a:t>m</a:t>
            </a:r>
            <a:endParaRPr lang="en-US" sz="2400" b="1">
              <a:solidFill>
                <a:srgbClr val="FF0000"/>
              </a:solidFill>
              <a:latin typeface="Times New Roman" pitchFamily="18" charset="0"/>
            </a:endParaRPr>
          </a:p>
        </p:txBody>
      </p:sp>
      <p:sp>
        <p:nvSpPr>
          <p:cNvPr id="260" name="Text Box 6"/>
          <p:cNvSpPr txBox="1">
            <a:spLocks noChangeArrowheads="1"/>
          </p:cNvSpPr>
          <p:nvPr/>
        </p:nvSpPr>
        <p:spPr bwMode="auto">
          <a:xfrm>
            <a:off x="3657600" y="5805488"/>
            <a:ext cx="1371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spcBef>
                <a:spcPct val="50000"/>
              </a:spcBef>
            </a:pPr>
            <a:r>
              <a:rPr lang="en-US" sz="2400" b="1">
                <a:latin typeface="Times New Roman" pitchFamily="18" charset="0"/>
              </a:rPr>
              <a:t>C</a:t>
            </a:r>
            <a:r>
              <a:rPr lang="en-US" sz="2400" b="1" baseline="-25000">
                <a:latin typeface="Times New Roman" pitchFamily="18" charset="0"/>
              </a:rPr>
              <a:t>6</a:t>
            </a:r>
            <a:r>
              <a:rPr lang="en-US" sz="2400" b="1">
                <a:latin typeface="Times New Roman" pitchFamily="18" charset="0"/>
              </a:rPr>
              <a:t>H</a:t>
            </a:r>
            <a:r>
              <a:rPr lang="en-US" sz="2400" b="1" baseline="-25000">
                <a:latin typeface="Times New Roman" pitchFamily="18" charset="0"/>
              </a:rPr>
              <a:t>5</a:t>
            </a:r>
            <a:endParaRPr lang="en-US" sz="2400" b="1">
              <a:latin typeface="Times New Roman" pitchFamily="18" charset="0"/>
            </a:endParaRPr>
          </a:p>
        </p:txBody>
      </p:sp>
      <p:sp>
        <p:nvSpPr>
          <p:cNvPr id="261" name="Line 25"/>
          <p:cNvSpPr>
            <a:spLocks noChangeShapeType="1"/>
          </p:cNvSpPr>
          <p:nvPr/>
        </p:nvSpPr>
        <p:spPr bwMode="auto">
          <a:xfrm>
            <a:off x="3810000" y="5678488"/>
            <a:ext cx="0" cy="228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2" name="Text Box 28"/>
          <p:cNvSpPr txBox="1">
            <a:spLocks noChangeArrowheads="1"/>
          </p:cNvSpPr>
          <p:nvPr/>
        </p:nvSpPr>
        <p:spPr bwMode="auto">
          <a:xfrm>
            <a:off x="1447800" y="5253038"/>
            <a:ext cx="1828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spcBef>
                <a:spcPct val="50000"/>
              </a:spcBef>
            </a:pPr>
            <a:r>
              <a:rPr lang="en-US" sz="2400" b="1">
                <a:solidFill>
                  <a:srgbClr val="FF0000"/>
                </a:solidFill>
                <a:latin typeface="Times New Roman" pitchFamily="18" charset="0"/>
              </a:rPr>
              <a:t>CH=CH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box(in)">
                                      <p:cBhvr>
                                        <p:cTn id="7" dur="500"/>
                                        <p:tgtEl>
                                          <p:spTgt spid="13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59"/>
                                        </p:tgtEl>
                                        <p:attrNameLst>
                                          <p:attrName>style.visibility</p:attrName>
                                        </p:attrNameLst>
                                      </p:cBhvr>
                                      <p:to>
                                        <p:strVal val="visible"/>
                                      </p:to>
                                    </p:set>
                                    <p:animEffect transition="in" filter="box(in)">
                                      <p:cBhvr>
                                        <p:cTn id="10" dur="500"/>
                                        <p:tgtEl>
                                          <p:spTgt spid="259"/>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61"/>
                                        </p:tgtEl>
                                        <p:attrNameLst>
                                          <p:attrName>style.visibility</p:attrName>
                                        </p:attrNameLst>
                                      </p:cBhvr>
                                      <p:to>
                                        <p:strVal val="visible"/>
                                      </p:to>
                                    </p:set>
                                    <p:animEffect transition="in" filter="box(in)">
                                      <p:cBhvr>
                                        <p:cTn id="13" dur="500"/>
                                        <p:tgtEl>
                                          <p:spTgt spid="261"/>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260"/>
                                        </p:tgtEl>
                                        <p:attrNameLst>
                                          <p:attrName>style.visibility</p:attrName>
                                        </p:attrNameLst>
                                      </p:cBhvr>
                                      <p:to>
                                        <p:strVal val="visible"/>
                                      </p:to>
                                    </p:set>
                                    <p:animEffect transition="in" filter="box(in)">
                                      <p:cBhvr>
                                        <p:cTn id="16" dur="500"/>
                                        <p:tgtEl>
                                          <p:spTgt spid="26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262"/>
                                        </p:tgtEl>
                                        <p:attrNameLst>
                                          <p:attrName>style.visibility</p:attrName>
                                        </p:attrNameLst>
                                      </p:cBhvr>
                                      <p:to>
                                        <p:strVal val="visible"/>
                                      </p:to>
                                    </p:set>
                                    <p:animEffect transition="in" filter="box(in)">
                                      <p:cBhvr>
                                        <p:cTn id="21" dur="500"/>
                                        <p:tgtEl>
                                          <p:spTgt spid="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p:bldP spid="259" grpId="0"/>
      <p:bldP spid="260" grpId="0"/>
      <p:bldP spid="261" grpId="0" animBg="1"/>
      <p:bldP spid="26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pattFill prst="horzBrick">
            <a:fgClr>
              <a:srgbClr val="E5761B"/>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1">
              <a:latin typeface="Times New Roman" pitchFamily="18" charset="0"/>
              <a:cs typeface="Times New Roman" pitchFamily="18" charset="0"/>
            </a:endParaRPr>
          </a:p>
        </p:txBody>
      </p:sp>
      <p:sp>
        <p:nvSpPr>
          <p:cNvPr id="37" name="Rounded Rectangle 36"/>
          <p:cNvSpPr/>
          <p:nvPr/>
        </p:nvSpPr>
        <p:spPr>
          <a:xfrm>
            <a:off x="84138" y="0"/>
            <a:ext cx="8983662" cy="6705600"/>
          </a:xfrm>
          <a:prstGeom prst="roundRect">
            <a:avLst>
              <a:gd name="adj" fmla="val 1382"/>
            </a:avLst>
          </a:prstGeom>
          <a:pattFill prst="dotGrid">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1">
              <a:latin typeface="Times New Roman" pitchFamily="18" charset="0"/>
              <a:cs typeface="Times New Roman" pitchFamily="18" charset="0"/>
            </a:endParaRPr>
          </a:p>
        </p:txBody>
      </p:sp>
      <p:sp>
        <p:nvSpPr>
          <p:cNvPr id="5" name="Double Bracket 4">
            <a:hlinkClick r:id="rId3" action="ppaction://hlinksldjump"/>
          </p:cNvPr>
          <p:cNvSpPr/>
          <p:nvPr/>
        </p:nvSpPr>
        <p:spPr bwMode="auto">
          <a:xfrm>
            <a:off x="166688" y="152400"/>
            <a:ext cx="8839200" cy="609600"/>
          </a:xfrm>
          <a:prstGeom prst="bracketPair">
            <a:avLst/>
          </a:prstGeom>
          <a:pattFill prst="pct25">
            <a:fgClr>
              <a:srgbClr val="FF0066"/>
            </a:fgClr>
            <a:bgClr>
              <a:schemeClr val="bg1"/>
            </a:bgClr>
          </a:pattFill>
          <a:ln w="76200">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r>
              <a:rPr lang="en-US" sz="2800" b="1" dirty="0">
                <a:solidFill>
                  <a:srgbClr val="0000FF"/>
                </a:solidFill>
                <a:effectLst>
                  <a:outerShdw blurRad="38100" dist="38100" dir="2700000" algn="tl">
                    <a:srgbClr val="C0C0C0"/>
                  </a:outerShdw>
                </a:effectLst>
                <a:latin typeface="Times New Roman" pitchFamily="18" charset="0"/>
                <a:cs typeface="Times New Roman" pitchFamily="18" charset="0"/>
              </a:rPr>
              <a:t>PHIẾU HỌC TẬP SỐ 2</a:t>
            </a:r>
            <a:endParaRPr lang="en-US" sz="2800" b="1" dirty="0">
              <a:solidFill>
                <a:srgbClr val="0000FF"/>
              </a:solidFill>
              <a:effectLst>
                <a:outerShdw blurRad="38100" dist="38100" dir="2700000" algn="tl">
                  <a:srgbClr val="C0C0C0"/>
                </a:outerShdw>
              </a:effectLst>
              <a:latin typeface="Times New Roman" pitchFamily="18" charset="0"/>
            </a:endParaRPr>
          </a:p>
        </p:txBody>
      </p:sp>
      <p:sp>
        <p:nvSpPr>
          <p:cNvPr id="56321" name="Rectangle 1"/>
          <p:cNvSpPr>
            <a:spLocks noChangeArrowheads="1"/>
          </p:cNvSpPr>
          <p:nvPr/>
        </p:nvSpPr>
        <p:spPr bwMode="auto">
          <a:xfrm>
            <a:off x="152400" y="762000"/>
            <a:ext cx="8763000" cy="954088"/>
          </a:xfrm>
          <a:prstGeom prst="rect">
            <a:avLst/>
          </a:prstGeom>
          <a:noFill/>
          <a:ln w="9525">
            <a:noFill/>
            <a:miter lim="800000"/>
            <a:headEnd/>
            <a:tailEnd/>
          </a:ln>
          <a:effectLst>
            <a:prstShdw prst="shdw18" dist="17961" dir="13500000">
              <a:schemeClr val="accent1">
                <a:gamma/>
                <a:shade val="60000"/>
                <a:invGamma/>
              </a:schemeClr>
            </a:prstShdw>
          </a:effectLst>
        </p:spPr>
        <p:txBody>
          <a:bodyPr anchor="ctr">
            <a:spAutoFit/>
          </a:bodyPr>
          <a:lstStyle/>
          <a:p>
            <a:pPr eaLnBrk="0" hangingPunct="0">
              <a:defRPr/>
            </a:pPr>
            <a:r>
              <a:rPr lang="en-US" sz="2800" b="1" u="sng" dirty="0">
                <a:solidFill>
                  <a:srgbClr val="FF0000"/>
                </a:solidFill>
                <a:latin typeface="+mj-lt"/>
                <a:ea typeface="Calibri" pitchFamily="34" charset="0"/>
                <a:cs typeface="Times New Roman" pitchFamily="18" charset="0"/>
              </a:rPr>
              <a:t>Dạng 3</a:t>
            </a:r>
            <a:r>
              <a:rPr lang="en-US" sz="2800" b="1" dirty="0">
                <a:solidFill>
                  <a:srgbClr val="FF0000"/>
                </a:solidFill>
                <a:latin typeface="+mj-lt"/>
                <a:ea typeface="Calibri" pitchFamily="34" charset="0"/>
                <a:cs typeface="Times New Roman" pitchFamily="18" charset="0"/>
              </a:rPr>
              <a:t>: Tính khối lượng polime thông qua sơ đồ    </a:t>
            </a:r>
          </a:p>
          <a:p>
            <a:pPr eaLnBrk="0" hangingPunct="0">
              <a:defRPr/>
            </a:pPr>
            <a:r>
              <a:rPr lang="en-US" sz="2800" b="1" dirty="0">
                <a:solidFill>
                  <a:srgbClr val="FF0000"/>
                </a:solidFill>
                <a:latin typeface="+mj-lt"/>
                <a:ea typeface="Calibri" pitchFamily="34" charset="0"/>
                <a:cs typeface="Times New Roman" pitchFamily="18" charset="0"/>
              </a:rPr>
              <a:t>              điều chế, hiệu suất phản ứng.</a:t>
            </a:r>
            <a:endParaRPr lang="en-US" sz="6000" dirty="0">
              <a:solidFill>
                <a:srgbClr val="FF0000"/>
              </a:solidFill>
              <a:latin typeface="+mj-lt"/>
            </a:endParaRPr>
          </a:p>
        </p:txBody>
      </p:sp>
      <p:sp>
        <p:nvSpPr>
          <p:cNvPr id="56323" name="Rectangle 3"/>
          <p:cNvSpPr>
            <a:spLocks noChangeArrowheads="1"/>
          </p:cNvSpPr>
          <p:nvPr/>
        </p:nvSpPr>
        <p:spPr bwMode="auto">
          <a:xfrm>
            <a:off x="228600" y="1600200"/>
            <a:ext cx="8686800" cy="1816100"/>
          </a:xfrm>
          <a:prstGeom prst="rect">
            <a:avLst/>
          </a:prstGeom>
          <a:noFill/>
          <a:ln w="9525">
            <a:noFill/>
            <a:miter lim="800000"/>
            <a:headEnd/>
            <a:tailEnd/>
          </a:ln>
          <a:effectLst>
            <a:prstShdw prst="shdw18" dist="17961" dir="13500000">
              <a:schemeClr val="accent1">
                <a:gamma/>
                <a:shade val="60000"/>
                <a:invGamma/>
              </a:schemeClr>
            </a:prstShdw>
          </a:effectLst>
        </p:spPr>
        <p:txBody>
          <a:bodyPr anchor="ctr">
            <a:spAutoFit/>
          </a:bodyPr>
          <a:lstStyle/>
          <a:p>
            <a:pPr algn="just" eaLnBrk="0" hangingPunct="0">
              <a:defRPr/>
            </a:pPr>
            <a:r>
              <a:rPr lang="en-US" sz="2800" b="1" dirty="0">
                <a:latin typeface="Times New Roman" pitchFamily="18" charset="0"/>
                <a:ea typeface="SimSun" pitchFamily="2" charset="-122"/>
                <a:cs typeface="Times New Roman" pitchFamily="18" charset="0"/>
              </a:rPr>
              <a:t>Chú ý: </a:t>
            </a:r>
            <a:endParaRPr lang="en-US" sz="2800" dirty="0">
              <a:latin typeface="Times New Roman" pitchFamily="18" charset="0"/>
              <a:cs typeface="Times New Roman" pitchFamily="18" charset="0"/>
            </a:endParaRPr>
          </a:p>
          <a:p>
            <a:pPr algn="just" eaLnBrk="0" hangingPunct="0">
              <a:buFontTx/>
              <a:buChar char="•"/>
              <a:defRPr/>
            </a:pPr>
            <a:r>
              <a:rPr lang="en-US" sz="2800" dirty="0">
                <a:latin typeface="Times New Roman" pitchFamily="18" charset="0"/>
                <a:ea typeface="SimSun" pitchFamily="2" charset="-122"/>
                <a:cs typeface="Times New Roman" pitchFamily="18" charset="0"/>
              </a:rPr>
              <a:t> Quan tâm chất đầu và chất cuối (BTNT Cacbon)</a:t>
            </a:r>
            <a:endParaRPr lang="en-US" sz="2800" dirty="0">
              <a:latin typeface="Times New Roman" pitchFamily="18" charset="0"/>
              <a:cs typeface="Times New Roman" pitchFamily="18" charset="0"/>
            </a:endParaRPr>
          </a:p>
          <a:p>
            <a:pPr algn="just" eaLnBrk="0" hangingPunct="0">
              <a:buFontTx/>
              <a:buChar char="•"/>
              <a:defRPr/>
            </a:pPr>
            <a:r>
              <a:rPr lang="en-US" sz="2800" dirty="0">
                <a:latin typeface="Times New Roman" pitchFamily="18" charset="0"/>
                <a:ea typeface="SimSun" pitchFamily="2" charset="-122"/>
                <a:cs typeface="Times New Roman" pitchFamily="18" charset="0"/>
              </a:rPr>
              <a:t> Hiệu suất cả quá trình = tích các hiệu suất mỗi quá trình.</a:t>
            </a:r>
            <a:endParaRPr lang="en-US" sz="2800" dirty="0">
              <a:latin typeface="Times New Roman" pitchFamily="18" charset="0"/>
              <a:cs typeface="Times New Roman" pitchFamily="18" charset="0"/>
            </a:endParaRPr>
          </a:p>
          <a:p>
            <a:pPr algn="just" eaLnBrk="0" hangingPunct="0">
              <a:buFontTx/>
              <a:buChar char="•"/>
              <a:defRPr/>
            </a:pPr>
            <a:r>
              <a:rPr lang="en-US" sz="2800" dirty="0">
                <a:latin typeface="Times New Roman" pitchFamily="18" charset="0"/>
                <a:ea typeface="SimSun" pitchFamily="2" charset="-122"/>
                <a:cs typeface="Times New Roman" pitchFamily="18" charset="0"/>
              </a:rPr>
              <a:t> Sơ đồ chuyển hóa sau</a:t>
            </a:r>
            <a:r>
              <a:rPr lang="nb-NO" sz="2800" dirty="0">
                <a:latin typeface="Times New Roman" pitchFamily="18" charset="0"/>
                <a:ea typeface="SimSun" pitchFamily="2" charset="-122"/>
                <a:cs typeface="Times New Roman" pitchFamily="18" charset="0"/>
              </a:rPr>
              <a:t>:</a:t>
            </a:r>
            <a:endParaRPr lang="nb-NO" sz="2800" dirty="0">
              <a:latin typeface="Times New Roman" pitchFamily="18" charset="0"/>
              <a:cs typeface="Times New Roman" pitchFamily="18" charset="0"/>
            </a:endParaRPr>
          </a:p>
        </p:txBody>
      </p:sp>
      <p:graphicFrame>
        <p:nvGraphicFramePr>
          <p:cNvPr id="8194" name="Object 2"/>
          <p:cNvGraphicFramePr>
            <a:graphicFrameLocks noChangeAspect="1"/>
          </p:cNvGraphicFramePr>
          <p:nvPr/>
        </p:nvGraphicFramePr>
        <p:xfrm>
          <a:off x="463550" y="3413125"/>
          <a:ext cx="7842250" cy="930275"/>
        </p:xfrm>
        <a:graphic>
          <a:graphicData uri="http://schemas.openxmlformats.org/presentationml/2006/ole">
            <mc:AlternateContent xmlns:mc="http://schemas.openxmlformats.org/markup-compatibility/2006">
              <mc:Choice xmlns:v="urn:schemas-microsoft-com:vml" Requires="v">
                <p:oleObj spid="_x0000_s8213" name="Equation" r:id="rId4" imgW="4000320" imgH="457200" progId="Equation.3">
                  <p:embed/>
                </p:oleObj>
              </mc:Choice>
              <mc:Fallback>
                <p:oleObj name="Equation" r:id="rId4" imgW="4000320" imgH="4572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550" y="3413125"/>
                        <a:ext cx="7842250" cy="930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324" name="Rectangle 4"/>
          <p:cNvSpPr>
            <a:spLocks noChangeArrowheads="1"/>
          </p:cNvSpPr>
          <p:nvPr/>
        </p:nvSpPr>
        <p:spPr bwMode="auto">
          <a:xfrm>
            <a:off x="304800" y="3810000"/>
            <a:ext cx="8686800" cy="461963"/>
          </a:xfrm>
          <a:prstGeom prst="rect">
            <a:avLst/>
          </a:prstGeom>
          <a:noFill/>
          <a:ln w="9525">
            <a:noFill/>
            <a:miter lim="800000"/>
            <a:headEnd/>
            <a:tailEnd/>
          </a:ln>
          <a:effectLst>
            <a:prstShdw prst="shdw18" dist="17961" dir="13500000">
              <a:schemeClr val="accent1">
                <a:gamma/>
                <a:shade val="60000"/>
                <a:invGamma/>
              </a:schemeClr>
            </a:prstShdw>
          </a:effectLst>
        </p:spPr>
        <p:txBody>
          <a:bodyPr anchor="ctr">
            <a:spAutoFit/>
          </a:bodyPr>
          <a:lstStyle/>
          <a:p>
            <a:pPr eaLnBrk="0" hangingPunct="0">
              <a:defRPr/>
            </a:pPr>
            <a:r>
              <a:rPr lang="en-US" sz="2400" b="1" dirty="0">
                <a:latin typeface="Times New Roman" pitchFamily="18" charset="0"/>
                <a:ea typeface="Calibri" pitchFamily="34" charset="0"/>
                <a:cs typeface="Times New Roman" pitchFamily="18" charset="0"/>
              </a:rPr>
              <a:t>Quá trình (1) mất cacbon (khí CO</a:t>
            </a:r>
            <a:r>
              <a:rPr lang="en-US" sz="2400" b="1" baseline="-30000" dirty="0">
                <a:latin typeface="Times New Roman" pitchFamily="18" charset="0"/>
                <a:ea typeface="Calibri" pitchFamily="34" charset="0"/>
                <a:cs typeface="Times New Roman" pitchFamily="18" charset="0"/>
              </a:rPr>
              <a:t>2</a:t>
            </a:r>
            <a:r>
              <a:rPr lang="en-US" sz="2400" b="1" dirty="0">
                <a:latin typeface="Times New Roman" pitchFamily="18" charset="0"/>
                <a:ea typeface="Calibri" pitchFamily="34" charset="0"/>
                <a:cs typeface="Times New Roman" pitchFamily="18" charset="0"/>
              </a:rPr>
              <a:t>). Suy ra BTNT Cacbon từ (2).</a:t>
            </a:r>
            <a:r>
              <a:rPr lang="en-US" sz="2000" dirty="0">
                <a:latin typeface="Times New Roman" pitchFamily="18" charset="0"/>
                <a:cs typeface="Times New Roman" pitchFamily="18" charset="0"/>
              </a:rPr>
              <a:t> </a:t>
            </a:r>
            <a:endParaRPr lang="en-US" sz="5400" dirty="0">
              <a:latin typeface="Times New Roman" pitchFamily="18" charset="0"/>
              <a:cs typeface="Times New Roman" pitchFamily="18" charset="0"/>
            </a:endParaRPr>
          </a:p>
        </p:txBody>
      </p:sp>
      <p:sp>
        <p:nvSpPr>
          <p:cNvPr id="56325" name="Rectangle 5"/>
          <p:cNvSpPr>
            <a:spLocks noChangeArrowheads="1"/>
          </p:cNvSpPr>
          <p:nvPr/>
        </p:nvSpPr>
        <p:spPr bwMode="auto">
          <a:xfrm>
            <a:off x="76200" y="4267200"/>
            <a:ext cx="8686800" cy="954088"/>
          </a:xfrm>
          <a:prstGeom prst="rect">
            <a:avLst/>
          </a:prstGeom>
          <a:noFill/>
          <a:ln w="9525">
            <a:noFill/>
            <a:miter lim="800000"/>
            <a:headEnd/>
            <a:tailEnd/>
          </a:ln>
          <a:effectLst>
            <a:prstShdw prst="shdw18" dist="17961" dir="13500000">
              <a:schemeClr val="accent1">
                <a:gamma/>
                <a:shade val="60000"/>
                <a:invGamma/>
              </a:schemeClr>
            </a:prstShdw>
          </a:effectLst>
        </p:spPr>
        <p:txBody>
          <a:bodyPr anchor="ctr">
            <a:spAutoFit/>
          </a:bodyPr>
          <a:lstStyle/>
          <a:p>
            <a:pPr algn="just" eaLnBrk="0" hangingPunct="0">
              <a:defRPr/>
            </a:pPr>
            <a:r>
              <a:rPr lang="nb-NO" sz="2800" b="1" u="sng" dirty="0">
                <a:solidFill>
                  <a:srgbClr val="FF0000"/>
                </a:solidFill>
                <a:latin typeface="+mj-lt"/>
                <a:ea typeface="SimSun" pitchFamily="2" charset="-122"/>
                <a:cs typeface="Times New Roman" pitchFamily="18" charset="0"/>
              </a:rPr>
              <a:t>Dạng 4</a:t>
            </a:r>
            <a:r>
              <a:rPr lang="nb-NO" sz="2800" b="1" dirty="0">
                <a:solidFill>
                  <a:srgbClr val="FF0000"/>
                </a:solidFill>
                <a:latin typeface="+mj-lt"/>
                <a:ea typeface="SimSun" pitchFamily="2" charset="-122"/>
                <a:cs typeface="Times New Roman" pitchFamily="18" charset="0"/>
              </a:rPr>
              <a:t>: Tính số mắt xích phản ứng trong phản </a:t>
            </a:r>
          </a:p>
          <a:p>
            <a:pPr algn="just" eaLnBrk="0" hangingPunct="0">
              <a:defRPr/>
            </a:pPr>
            <a:r>
              <a:rPr lang="nb-NO" sz="2800" b="1" dirty="0">
                <a:solidFill>
                  <a:srgbClr val="FF0000"/>
                </a:solidFill>
                <a:latin typeface="+mj-lt"/>
                <a:ea typeface="SimSun" pitchFamily="2" charset="-122"/>
                <a:cs typeface="Times New Roman" pitchFamily="18" charset="0"/>
              </a:rPr>
              <a:t>               ứng Clo hóa nhựa PVC</a:t>
            </a:r>
            <a:endParaRPr lang="nb-NO" sz="6000" dirty="0">
              <a:solidFill>
                <a:srgbClr val="FF0000"/>
              </a:solidFill>
              <a:latin typeface="+mj-lt"/>
            </a:endParaRPr>
          </a:p>
        </p:txBody>
      </p:sp>
      <p:sp>
        <p:nvSpPr>
          <p:cNvPr id="131" name="Text Box 5"/>
          <p:cNvSpPr txBox="1">
            <a:spLocks noChangeArrowheads="1"/>
          </p:cNvSpPr>
          <p:nvPr/>
        </p:nvSpPr>
        <p:spPr bwMode="auto">
          <a:xfrm>
            <a:off x="381000" y="5181600"/>
            <a:ext cx="800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spcBef>
                <a:spcPct val="50000"/>
              </a:spcBef>
            </a:pPr>
            <a:r>
              <a:rPr lang="en-US" sz="2800" b="1">
                <a:solidFill>
                  <a:srgbClr val="0000FF"/>
                </a:solidFill>
                <a:latin typeface="Times New Roman" pitchFamily="18" charset="0"/>
              </a:rPr>
              <a:t>Phản ứng của PVC với Clo là phản ứng thế</a:t>
            </a:r>
          </a:p>
        </p:txBody>
      </p:sp>
      <p:sp>
        <p:nvSpPr>
          <p:cNvPr id="132" name="Text Box 6"/>
          <p:cNvSpPr txBox="1">
            <a:spLocks noChangeArrowheads="1"/>
          </p:cNvSpPr>
          <p:nvPr/>
        </p:nvSpPr>
        <p:spPr bwMode="auto">
          <a:xfrm>
            <a:off x="4648200" y="5748338"/>
            <a:ext cx="2349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spcBef>
                <a:spcPct val="50000"/>
              </a:spcBef>
            </a:pPr>
            <a:r>
              <a:rPr lang="en-US" sz="2800" b="1">
                <a:latin typeface="Times New Roman" pitchFamily="18" charset="0"/>
              </a:rPr>
              <a:t>(CH</a:t>
            </a:r>
            <a:r>
              <a:rPr lang="en-US" sz="2800" b="1" baseline="-25000">
                <a:latin typeface="Times New Roman" pitchFamily="18" charset="0"/>
              </a:rPr>
              <a:t>2</a:t>
            </a:r>
            <a:r>
              <a:rPr lang="en-US" sz="2800" b="1">
                <a:latin typeface="Times New Roman" pitchFamily="18" charset="0"/>
              </a:rPr>
              <a:t>- CHCl)</a:t>
            </a:r>
            <a:r>
              <a:rPr lang="en-US" sz="2800" b="1" baseline="-25000">
                <a:solidFill>
                  <a:srgbClr val="FF0000"/>
                </a:solidFill>
                <a:latin typeface="Times New Roman" pitchFamily="18" charset="0"/>
              </a:rPr>
              <a:t>n</a:t>
            </a:r>
            <a:endParaRPr lang="en-US" sz="2800" b="1">
              <a:solidFill>
                <a:srgbClr val="FF3399"/>
              </a:solidFill>
              <a:latin typeface="Times New Roman" pitchFamily="18" charset="0"/>
            </a:endParaRPr>
          </a:p>
        </p:txBody>
      </p:sp>
      <p:sp>
        <p:nvSpPr>
          <p:cNvPr id="133" name="Text Box 21"/>
          <p:cNvSpPr txBox="1">
            <a:spLocks noChangeArrowheads="1"/>
          </p:cNvSpPr>
          <p:nvPr/>
        </p:nvSpPr>
        <p:spPr bwMode="auto">
          <a:xfrm>
            <a:off x="533400" y="5762625"/>
            <a:ext cx="2438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spcBef>
                <a:spcPct val="50000"/>
              </a:spcBef>
            </a:pPr>
            <a:r>
              <a:rPr lang="en-US" sz="2800" b="1">
                <a:latin typeface="Times New Roman" pitchFamily="18" charset="0"/>
                <a:cs typeface="Times New Roman" pitchFamily="18" charset="0"/>
              </a:rPr>
              <a:t>(CH</a:t>
            </a:r>
            <a:r>
              <a:rPr lang="en-US" sz="2800" b="1" baseline="-25000">
                <a:latin typeface="Times New Roman" pitchFamily="18" charset="0"/>
                <a:cs typeface="Times New Roman" pitchFamily="18" charset="0"/>
              </a:rPr>
              <a:t>2</a:t>
            </a:r>
            <a:r>
              <a:rPr lang="en-US" sz="2800" b="1">
                <a:latin typeface="Times New Roman" pitchFamily="18" charset="0"/>
                <a:cs typeface="Times New Roman" pitchFamily="18" charset="0"/>
              </a:rPr>
              <a:t>-CHCl)</a:t>
            </a:r>
            <a:r>
              <a:rPr lang="en-US" sz="2800" b="1" baseline="-25000">
                <a:solidFill>
                  <a:srgbClr val="FF0000"/>
                </a:solidFill>
                <a:latin typeface="Times New Roman" pitchFamily="18" charset="0"/>
                <a:cs typeface="Times New Roman" pitchFamily="18" charset="0"/>
              </a:rPr>
              <a:t>n</a:t>
            </a:r>
            <a:endParaRPr lang="en-US" sz="2800" b="1">
              <a:solidFill>
                <a:srgbClr val="FF0000"/>
              </a:solidFill>
              <a:latin typeface="Times New Roman" pitchFamily="18" charset="0"/>
              <a:cs typeface="Times New Roman" pitchFamily="18" charset="0"/>
            </a:endParaRPr>
          </a:p>
        </p:txBody>
      </p:sp>
      <p:sp>
        <p:nvSpPr>
          <p:cNvPr id="134" name="Text Box 24"/>
          <p:cNvSpPr txBox="1">
            <a:spLocks noChangeArrowheads="1"/>
          </p:cNvSpPr>
          <p:nvPr/>
        </p:nvSpPr>
        <p:spPr bwMode="auto">
          <a:xfrm>
            <a:off x="2895600" y="5805488"/>
            <a:ext cx="1447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spcBef>
                <a:spcPct val="50000"/>
              </a:spcBef>
            </a:pPr>
            <a:r>
              <a:rPr lang="en-US" sz="2800" b="1"/>
              <a:t>+ Cl</a:t>
            </a:r>
            <a:r>
              <a:rPr lang="en-US" sz="2800" b="1" baseline="-25000"/>
              <a:t>2</a:t>
            </a:r>
            <a:endParaRPr lang="en-US" sz="2800" b="1"/>
          </a:p>
        </p:txBody>
      </p:sp>
      <p:sp>
        <p:nvSpPr>
          <p:cNvPr id="135" name="Text Box 26"/>
          <p:cNvSpPr txBox="1">
            <a:spLocks noChangeArrowheads="1"/>
          </p:cNvSpPr>
          <p:nvPr/>
        </p:nvSpPr>
        <p:spPr bwMode="auto">
          <a:xfrm>
            <a:off x="7848600" y="5762625"/>
            <a:ext cx="1219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spcBef>
                <a:spcPct val="50000"/>
              </a:spcBef>
            </a:pPr>
            <a:r>
              <a:rPr lang="en-US" sz="2800" b="1">
                <a:latin typeface="Times New Roman" pitchFamily="18" charset="0"/>
                <a:cs typeface="Times New Roman" pitchFamily="18" charset="0"/>
              </a:rPr>
              <a:t>+ </a:t>
            </a:r>
            <a:r>
              <a:rPr lang="en-US" sz="2800" b="1">
                <a:solidFill>
                  <a:srgbClr val="FF0000"/>
                </a:solidFill>
                <a:latin typeface="Times New Roman" pitchFamily="18" charset="0"/>
                <a:cs typeface="Times New Roman" pitchFamily="18" charset="0"/>
              </a:rPr>
              <a:t>H</a:t>
            </a:r>
            <a:r>
              <a:rPr lang="en-US" sz="2800" b="1">
                <a:latin typeface="Times New Roman" pitchFamily="18" charset="0"/>
                <a:cs typeface="Times New Roman" pitchFamily="18" charset="0"/>
              </a:rPr>
              <a:t>Cl</a:t>
            </a:r>
          </a:p>
        </p:txBody>
      </p:sp>
      <p:sp>
        <p:nvSpPr>
          <p:cNvPr id="258" name="Text Box 18"/>
          <p:cNvSpPr txBox="1">
            <a:spLocks noChangeArrowheads="1"/>
          </p:cNvSpPr>
          <p:nvPr/>
        </p:nvSpPr>
        <p:spPr bwMode="auto">
          <a:xfrm>
            <a:off x="6781800" y="5800725"/>
            <a:ext cx="68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spcBef>
                <a:spcPct val="50000"/>
              </a:spcBef>
            </a:pPr>
            <a:r>
              <a:rPr lang="en-US" sz="2800" b="1">
                <a:solidFill>
                  <a:srgbClr val="0000FF"/>
                </a:solidFill>
                <a:latin typeface="Times New Roman" pitchFamily="18" charset="0"/>
                <a:cs typeface="Times New Roman" pitchFamily="18" charset="0"/>
              </a:rPr>
              <a:t>Cl</a:t>
            </a:r>
          </a:p>
        </p:txBody>
      </p:sp>
      <p:sp>
        <p:nvSpPr>
          <p:cNvPr id="259" name="Text Box 19"/>
          <p:cNvSpPr txBox="1">
            <a:spLocks noChangeArrowheads="1"/>
          </p:cNvSpPr>
          <p:nvPr/>
        </p:nvSpPr>
        <p:spPr bwMode="auto">
          <a:xfrm>
            <a:off x="7162800" y="5786438"/>
            <a:ext cx="83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spcBef>
                <a:spcPct val="50000"/>
              </a:spcBef>
            </a:pPr>
            <a:r>
              <a:rPr lang="en-US" sz="2800" b="1">
                <a:solidFill>
                  <a:srgbClr val="FF0000"/>
                </a:solidFill>
                <a:latin typeface="Times New Roman" pitchFamily="18" charset="0"/>
                <a:cs typeface="Times New Roman" pitchFamily="18" charset="0"/>
              </a:rPr>
              <a:t>(-H)</a:t>
            </a:r>
          </a:p>
        </p:txBody>
      </p:sp>
      <p:sp>
        <p:nvSpPr>
          <p:cNvPr id="260" name="Line 27"/>
          <p:cNvSpPr>
            <a:spLocks noChangeShapeType="1"/>
          </p:cNvSpPr>
          <p:nvPr/>
        </p:nvSpPr>
        <p:spPr bwMode="auto">
          <a:xfrm>
            <a:off x="4800600" y="6248400"/>
            <a:ext cx="312420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 name="Line 25"/>
          <p:cNvSpPr>
            <a:spLocks noChangeShapeType="1"/>
          </p:cNvSpPr>
          <p:nvPr/>
        </p:nvSpPr>
        <p:spPr bwMode="auto">
          <a:xfrm>
            <a:off x="3886200" y="6096000"/>
            <a:ext cx="762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box(in)">
                                      <p:cBhvr>
                                        <p:cTn id="7" dur="500"/>
                                        <p:tgtEl>
                                          <p:spTgt spid="131"/>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33"/>
                                        </p:tgtEl>
                                        <p:attrNameLst>
                                          <p:attrName>style.visibility</p:attrName>
                                        </p:attrNameLst>
                                      </p:cBhvr>
                                      <p:to>
                                        <p:strVal val="visible"/>
                                      </p:to>
                                    </p:set>
                                    <p:animEffect transition="in" filter="box(in)">
                                      <p:cBhvr>
                                        <p:cTn id="10" dur="500"/>
                                        <p:tgtEl>
                                          <p:spTgt spid="13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34"/>
                                        </p:tgtEl>
                                        <p:attrNameLst>
                                          <p:attrName>style.visibility</p:attrName>
                                        </p:attrNameLst>
                                      </p:cBhvr>
                                      <p:to>
                                        <p:strVal val="visible"/>
                                      </p:to>
                                    </p:set>
                                    <p:animEffect transition="in" filter="box(in)">
                                      <p:cBhvr>
                                        <p:cTn id="15" dur="500"/>
                                        <p:tgtEl>
                                          <p:spTgt spid="13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261"/>
                                        </p:tgtEl>
                                        <p:attrNameLst>
                                          <p:attrName>style.visibility</p:attrName>
                                        </p:attrNameLst>
                                      </p:cBhvr>
                                      <p:to>
                                        <p:strVal val="visible"/>
                                      </p:to>
                                    </p:set>
                                    <p:animEffect transition="in" filter="box(in)">
                                      <p:cBhvr>
                                        <p:cTn id="20" dur="500"/>
                                        <p:tgtEl>
                                          <p:spTgt spid="261"/>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132"/>
                                        </p:tgtEl>
                                        <p:attrNameLst>
                                          <p:attrName>style.visibility</p:attrName>
                                        </p:attrNameLst>
                                      </p:cBhvr>
                                      <p:to>
                                        <p:strVal val="visible"/>
                                      </p:to>
                                    </p:set>
                                    <p:animEffect transition="in" filter="box(in)">
                                      <p:cBhvr>
                                        <p:cTn id="23" dur="500"/>
                                        <p:tgtEl>
                                          <p:spTgt spid="13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box(in)">
                                      <p:cBhvr>
                                        <p:cTn id="28" dur="500"/>
                                        <p:tgtEl>
                                          <p:spTgt spid="13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258"/>
                                        </p:tgtEl>
                                        <p:attrNameLst>
                                          <p:attrName>style.visibility</p:attrName>
                                        </p:attrNameLst>
                                      </p:cBhvr>
                                      <p:to>
                                        <p:strVal val="visible"/>
                                      </p:to>
                                    </p:set>
                                    <p:animEffect transition="in" filter="box(in)">
                                      <p:cBhvr>
                                        <p:cTn id="33" dur="500"/>
                                        <p:tgtEl>
                                          <p:spTgt spid="258"/>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259"/>
                                        </p:tgtEl>
                                        <p:attrNameLst>
                                          <p:attrName>style.visibility</p:attrName>
                                        </p:attrNameLst>
                                      </p:cBhvr>
                                      <p:to>
                                        <p:strVal val="visible"/>
                                      </p:to>
                                    </p:set>
                                    <p:animEffect transition="in" filter="box(in)">
                                      <p:cBhvr>
                                        <p:cTn id="38" dur="500"/>
                                        <p:tgtEl>
                                          <p:spTgt spid="259"/>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260"/>
                                        </p:tgtEl>
                                        <p:attrNameLst>
                                          <p:attrName>style.visibility</p:attrName>
                                        </p:attrNameLst>
                                      </p:cBhvr>
                                      <p:to>
                                        <p:strVal val="visible"/>
                                      </p:to>
                                    </p:set>
                                    <p:animEffect transition="in" filter="box(in)">
                                      <p:cBhvr>
                                        <p:cTn id="43" dur="500"/>
                                        <p:tgtEl>
                                          <p:spTgt spid="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p:bldP spid="132" grpId="0"/>
      <p:bldP spid="133" grpId="0"/>
      <p:bldP spid="134" grpId="0"/>
      <p:bldP spid="135" grpId="0"/>
      <p:bldP spid="258" grpId="0"/>
      <p:bldP spid="259" grpId="0"/>
      <p:bldP spid="260" grpId="0" animBg="1"/>
      <p:bldP spid="26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7" name="Group 4"/>
          <p:cNvGrpSpPr>
            <a:grpSpLocks/>
          </p:cNvGrpSpPr>
          <p:nvPr/>
        </p:nvGrpSpPr>
        <p:grpSpPr bwMode="auto">
          <a:xfrm>
            <a:off x="381000" y="-1905000"/>
            <a:ext cx="8458200" cy="7086600"/>
            <a:chOff x="624" y="-370"/>
            <a:chExt cx="3159" cy="2922"/>
          </a:xfrm>
        </p:grpSpPr>
        <p:grpSp>
          <p:nvGrpSpPr>
            <p:cNvPr id="1074" name="Group 5"/>
            <p:cNvGrpSpPr>
              <a:grpSpLocks/>
            </p:cNvGrpSpPr>
            <p:nvPr/>
          </p:nvGrpSpPr>
          <p:grpSpPr bwMode="auto">
            <a:xfrm>
              <a:off x="624" y="0"/>
              <a:ext cx="3159" cy="2552"/>
              <a:chOff x="624" y="0"/>
              <a:chExt cx="3159" cy="2552"/>
            </a:xfrm>
          </p:grpSpPr>
          <p:grpSp>
            <p:nvGrpSpPr>
              <p:cNvPr id="1075" name="Group 6"/>
              <p:cNvGrpSpPr>
                <a:grpSpLocks/>
              </p:cNvGrpSpPr>
              <p:nvPr/>
            </p:nvGrpSpPr>
            <p:grpSpPr bwMode="auto">
              <a:xfrm>
                <a:off x="624" y="0"/>
                <a:ext cx="3159" cy="2552"/>
                <a:chOff x="1300" y="884"/>
                <a:chExt cx="3159" cy="2552"/>
              </a:xfrm>
            </p:grpSpPr>
            <p:sp>
              <p:nvSpPr>
                <p:cNvPr id="1077" name="Freeform 7"/>
                <p:cNvSpPr>
                  <a:spLocks noEditPoints="1"/>
                </p:cNvSpPr>
                <p:nvPr/>
              </p:nvSpPr>
              <p:spPr bwMode="auto">
                <a:xfrm>
                  <a:off x="1300" y="1828"/>
                  <a:ext cx="3159" cy="1608"/>
                </a:xfrm>
                <a:custGeom>
                  <a:avLst/>
                  <a:gdLst>
                    <a:gd name="T0" fmla="*/ 2147483647 w 1613"/>
                    <a:gd name="T1" fmla="*/ 0 h 821"/>
                    <a:gd name="T2" fmla="*/ 2147483647 w 1613"/>
                    <a:gd name="T3" fmla="*/ 0 h 821"/>
                    <a:gd name="T4" fmla="*/ 2147483647 w 1613"/>
                    <a:gd name="T5" fmla="*/ 2147483647 h 821"/>
                    <a:gd name="T6" fmla="*/ 2147483647 w 1613"/>
                    <a:gd name="T7" fmla="*/ 2147483647 h 821"/>
                    <a:gd name="T8" fmla="*/ 2147483647 w 1613"/>
                    <a:gd name="T9" fmla="*/ 2147483647 h 821"/>
                    <a:gd name="T10" fmla="*/ 2147483647 w 1613"/>
                    <a:gd name="T11" fmla="*/ 2147483647 h 821"/>
                    <a:gd name="T12" fmla="*/ 0 w 1613"/>
                    <a:gd name="T13" fmla="*/ 2147483647 h 821"/>
                    <a:gd name="T14" fmla="*/ 0 w 1613"/>
                    <a:gd name="T15" fmla="*/ 2147483647 h 821"/>
                    <a:gd name="T16" fmla="*/ 2147483647 w 1613"/>
                    <a:gd name="T17" fmla="*/ 0 h 821"/>
                    <a:gd name="T18" fmla="*/ 2147483647 w 1613"/>
                    <a:gd name="T19" fmla="*/ 2147483647 h 821"/>
                    <a:gd name="T20" fmla="*/ 2147483647 w 1613"/>
                    <a:gd name="T21" fmla="*/ 2147483647 h 821"/>
                    <a:gd name="T22" fmla="*/ 2147483647 w 1613"/>
                    <a:gd name="T23" fmla="*/ 2147483647 h 821"/>
                    <a:gd name="T24" fmla="*/ 2147483647 w 1613"/>
                    <a:gd name="T25" fmla="*/ 2147483647 h 821"/>
                    <a:gd name="T26" fmla="*/ 2147483647 w 1613"/>
                    <a:gd name="T27" fmla="*/ 2147483647 h 821"/>
                    <a:gd name="T28" fmla="*/ 2147483647 w 1613"/>
                    <a:gd name="T29" fmla="*/ 2147483647 h 821"/>
                    <a:gd name="T30" fmla="*/ 2147483647 w 1613"/>
                    <a:gd name="T31" fmla="*/ 2147483647 h 821"/>
                    <a:gd name="T32" fmla="*/ 2147483647 w 1613"/>
                    <a:gd name="T33" fmla="*/ 2147483647 h 821"/>
                    <a:gd name="T34" fmla="*/ 2147483647 w 1613"/>
                    <a:gd name="T35" fmla="*/ 2147483647 h 8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13"/>
                    <a:gd name="T55" fmla="*/ 0 h 821"/>
                    <a:gd name="T56" fmla="*/ 1613 w 1613"/>
                    <a:gd name="T57" fmla="*/ 821 h 8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13" h="821">
                      <a:moveTo>
                        <a:pt x="63" y="0"/>
                      </a:moveTo>
                      <a:lnTo>
                        <a:pt x="1550" y="0"/>
                      </a:lnTo>
                      <a:cubicBezTo>
                        <a:pt x="1585" y="0"/>
                        <a:pt x="1613" y="32"/>
                        <a:pt x="1613" y="71"/>
                      </a:cubicBezTo>
                      <a:lnTo>
                        <a:pt x="1613" y="751"/>
                      </a:lnTo>
                      <a:cubicBezTo>
                        <a:pt x="1613" y="790"/>
                        <a:pt x="1585" y="821"/>
                        <a:pt x="1550" y="821"/>
                      </a:cubicBezTo>
                      <a:lnTo>
                        <a:pt x="63" y="821"/>
                      </a:lnTo>
                      <a:cubicBezTo>
                        <a:pt x="28" y="821"/>
                        <a:pt x="0" y="790"/>
                        <a:pt x="0" y="751"/>
                      </a:cubicBezTo>
                      <a:lnTo>
                        <a:pt x="0" y="71"/>
                      </a:lnTo>
                      <a:cubicBezTo>
                        <a:pt x="0" y="32"/>
                        <a:pt x="28" y="0"/>
                        <a:pt x="63" y="0"/>
                      </a:cubicBezTo>
                      <a:close/>
                      <a:moveTo>
                        <a:pt x="73" y="36"/>
                      </a:moveTo>
                      <a:lnTo>
                        <a:pt x="1540" y="36"/>
                      </a:lnTo>
                      <a:cubicBezTo>
                        <a:pt x="1561" y="36"/>
                        <a:pt x="1579" y="55"/>
                        <a:pt x="1579" y="79"/>
                      </a:cubicBezTo>
                      <a:lnTo>
                        <a:pt x="1579" y="744"/>
                      </a:lnTo>
                      <a:cubicBezTo>
                        <a:pt x="1579" y="768"/>
                        <a:pt x="1561" y="787"/>
                        <a:pt x="1540" y="787"/>
                      </a:cubicBezTo>
                      <a:lnTo>
                        <a:pt x="73" y="787"/>
                      </a:lnTo>
                      <a:cubicBezTo>
                        <a:pt x="52" y="787"/>
                        <a:pt x="34" y="768"/>
                        <a:pt x="34" y="744"/>
                      </a:cubicBezTo>
                      <a:lnTo>
                        <a:pt x="34" y="79"/>
                      </a:lnTo>
                      <a:cubicBezTo>
                        <a:pt x="34" y="55"/>
                        <a:pt x="52" y="36"/>
                        <a:pt x="73" y="36"/>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1078" name="Freeform 8"/>
                <p:cNvSpPr>
                  <a:spLocks noEditPoints="1"/>
                </p:cNvSpPr>
                <p:nvPr/>
              </p:nvSpPr>
              <p:spPr bwMode="auto">
                <a:xfrm>
                  <a:off x="1365" y="1897"/>
                  <a:ext cx="3027" cy="1474"/>
                </a:xfrm>
                <a:custGeom>
                  <a:avLst/>
                  <a:gdLst>
                    <a:gd name="T0" fmla="*/ 2147483647 w 1546"/>
                    <a:gd name="T1" fmla="*/ 0 h 753"/>
                    <a:gd name="T2" fmla="*/ 2147483647 w 1546"/>
                    <a:gd name="T3" fmla="*/ 0 h 753"/>
                    <a:gd name="T4" fmla="*/ 2147483647 w 1546"/>
                    <a:gd name="T5" fmla="*/ 2147483647 h 753"/>
                    <a:gd name="T6" fmla="*/ 2147483647 w 1546"/>
                    <a:gd name="T7" fmla="*/ 2147483647 h 753"/>
                    <a:gd name="T8" fmla="*/ 2147483647 w 1546"/>
                    <a:gd name="T9" fmla="*/ 2147483647 h 753"/>
                    <a:gd name="T10" fmla="*/ 2147483647 w 1546"/>
                    <a:gd name="T11" fmla="*/ 2147483647 h 753"/>
                    <a:gd name="T12" fmla="*/ 0 w 1546"/>
                    <a:gd name="T13" fmla="*/ 2147483647 h 753"/>
                    <a:gd name="T14" fmla="*/ 0 w 1546"/>
                    <a:gd name="T15" fmla="*/ 2147483647 h 753"/>
                    <a:gd name="T16" fmla="*/ 2147483647 w 1546"/>
                    <a:gd name="T17" fmla="*/ 0 h 753"/>
                    <a:gd name="T18" fmla="*/ 2147483647 w 1546"/>
                    <a:gd name="T19" fmla="*/ 2147483647 h 753"/>
                    <a:gd name="T20" fmla="*/ 2147483647 w 1546"/>
                    <a:gd name="T21" fmla="*/ 2147483647 h 753"/>
                    <a:gd name="T22" fmla="*/ 2147483647 w 1546"/>
                    <a:gd name="T23" fmla="*/ 2147483647 h 753"/>
                    <a:gd name="T24" fmla="*/ 2147483647 w 1546"/>
                    <a:gd name="T25" fmla="*/ 2147483647 h 753"/>
                    <a:gd name="T26" fmla="*/ 2147483647 w 1546"/>
                    <a:gd name="T27" fmla="*/ 2147483647 h 753"/>
                    <a:gd name="T28" fmla="*/ 2147483647 w 1546"/>
                    <a:gd name="T29" fmla="*/ 2147483647 h 753"/>
                    <a:gd name="T30" fmla="*/ 2147483647 w 1546"/>
                    <a:gd name="T31" fmla="*/ 2147483647 h 753"/>
                    <a:gd name="T32" fmla="*/ 2147483647 w 1546"/>
                    <a:gd name="T33" fmla="*/ 2147483647 h 753"/>
                    <a:gd name="T34" fmla="*/ 2147483647 w 1546"/>
                    <a:gd name="T35" fmla="*/ 2147483647 h 7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46"/>
                    <a:gd name="T55" fmla="*/ 0 h 753"/>
                    <a:gd name="T56" fmla="*/ 1546 w 1546"/>
                    <a:gd name="T57" fmla="*/ 753 h 75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46" h="753">
                      <a:moveTo>
                        <a:pt x="40" y="0"/>
                      </a:moveTo>
                      <a:lnTo>
                        <a:pt x="1506" y="0"/>
                      </a:lnTo>
                      <a:cubicBezTo>
                        <a:pt x="1528" y="0"/>
                        <a:pt x="1546" y="19"/>
                        <a:pt x="1546" y="43"/>
                      </a:cubicBezTo>
                      <a:lnTo>
                        <a:pt x="1546" y="710"/>
                      </a:lnTo>
                      <a:cubicBezTo>
                        <a:pt x="1546" y="734"/>
                        <a:pt x="1528" y="753"/>
                        <a:pt x="1506" y="753"/>
                      </a:cubicBezTo>
                      <a:lnTo>
                        <a:pt x="40" y="753"/>
                      </a:lnTo>
                      <a:cubicBezTo>
                        <a:pt x="18" y="753"/>
                        <a:pt x="0" y="734"/>
                        <a:pt x="0" y="710"/>
                      </a:cubicBezTo>
                      <a:lnTo>
                        <a:pt x="0" y="43"/>
                      </a:lnTo>
                      <a:cubicBezTo>
                        <a:pt x="0" y="19"/>
                        <a:pt x="18" y="0"/>
                        <a:pt x="40" y="0"/>
                      </a:cubicBezTo>
                      <a:close/>
                      <a:moveTo>
                        <a:pt x="40" y="1"/>
                      </a:moveTo>
                      <a:lnTo>
                        <a:pt x="1507" y="1"/>
                      </a:lnTo>
                      <a:cubicBezTo>
                        <a:pt x="1528" y="1"/>
                        <a:pt x="1546" y="20"/>
                        <a:pt x="1546" y="44"/>
                      </a:cubicBezTo>
                      <a:lnTo>
                        <a:pt x="1546" y="709"/>
                      </a:lnTo>
                      <a:cubicBezTo>
                        <a:pt x="1546" y="733"/>
                        <a:pt x="1528" y="752"/>
                        <a:pt x="1507" y="752"/>
                      </a:cubicBezTo>
                      <a:lnTo>
                        <a:pt x="40" y="752"/>
                      </a:lnTo>
                      <a:cubicBezTo>
                        <a:pt x="19" y="752"/>
                        <a:pt x="1" y="733"/>
                        <a:pt x="1" y="709"/>
                      </a:cubicBezTo>
                      <a:lnTo>
                        <a:pt x="1" y="44"/>
                      </a:lnTo>
                      <a:cubicBezTo>
                        <a:pt x="1" y="20"/>
                        <a:pt x="19" y="1"/>
                        <a:pt x="40" y="1"/>
                      </a:cubicBezTo>
                      <a:close/>
                    </a:path>
                  </a:pathLst>
                </a:custGeom>
                <a:solidFill>
                  <a:srgbClr val="0089E1"/>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1079" name="Freeform 9"/>
                <p:cNvSpPr>
                  <a:spLocks noEditPoints="1"/>
                </p:cNvSpPr>
                <p:nvPr/>
              </p:nvSpPr>
              <p:spPr bwMode="auto">
                <a:xfrm>
                  <a:off x="1319" y="1855"/>
                  <a:ext cx="3120" cy="1558"/>
                </a:xfrm>
                <a:custGeom>
                  <a:avLst/>
                  <a:gdLst>
                    <a:gd name="T0" fmla="*/ 2147483647 w 1593"/>
                    <a:gd name="T1" fmla="*/ 0 h 795"/>
                    <a:gd name="T2" fmla="*/ 2147483647 w 1593"/>
                    <a:gd name="T3" fmla="*/ 0 h 795"/>
                    <a:gd name="T4" fmla="*/ 2147483647 w 1593"/>
                    <a:gd name="T5" fmla="*/ 2147483647 h 795"/>
                    <a:gd name="T6" fmla="*/ 2147483647 w 1593"/>
                    <a:gd name="T7" fmla="*/ 2147483647 h 795"/>
                    <a:gd name="T8" fmla="*/ 2147483647 w 1593"/>
                    <a:gd name="T9" fmla="*/ 2147483647 h 795"/>
                    <a:gd name="T10" fmla="*/ 2147483647 w 1593"/>
                    <a:gd name="T11" fmla="*/ 2147483647 h 795"/>
                    <a:gd name="T12" fmla="*/ 0 w 1593"/>
                    <a:gd name="T13" fmla="*/ 2147483647 h 795"/>
                    <a:gd name="T14" fmla="*/ 0 w 1593"/>
                    <a:gd name="T15" fmla="*/ 2147483647 h 795"/>
                    <a:gd name="T16" fmla="*/ 2147483647 w 1593"/>
                    <a:gd name="T17" fmla="*/ 0 h 795"/>
                    <a:gd name="T18" fmla="*/ 2147483647 w 1593"/>
                    <a:gd name="T19" fmla="*/ 2147483647 h 795"/>
                    <a:gd name="T20" fmla="*/ 2147483647 w 1593"/>
                    <a:gd name="T21" fmla="*/ 2147483647 h 795"/>
                    <a:gd name="T22" fmla="*/ 2147483647 w 1593"/>
                    <a:gd name="T23" fmla="*/ 2147483647 h 795"/>
                    <a:gd name="T24" fmla="*/ 2147483647 w 1593"/>
                    <a:gd name="T25" fmla="*/ 2147483647 h 795"/>
                    <a:gd name="T26" fmla="*/ 2147483647 w 1593"/>
                    <a:gd name="T27" fmla="*/ 2147483647 h 795"/>
                    <a:gd name="T28" fmla="*/ 2147483647 w 1593"/>
                    <a:gd name="T29" fmla="*/ 2147483647 h 795"/>
                    <a:gd name="T30" fmla="*/ 2147483647 w 1593"/>
                    <a:gd name="T31" fmla="*/ 2147483647 h 795"/>
                    <a:gd name="T32" fmla="*/ 2147483647 w 1593"/>
                    <a:gd name="T33" fmla="*/ 2147483647 h 795"/>
                    <a:gd name="T34" fmla="*/ 2147483647 w 1593"/>
                    <a:gd name="T35" fmla="*/ 2147483647 h 7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93"/>
                    <a:gd name="T55" fmla="*/ 0 h 795"/>
                    <a:gd name="T56" fmla="*/ 1593 w 1593"/>
                    <a:gd name="T57" fmla="*/ 795 h 79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93" h="795">
                      <a:moveTo>
                        <a:pt x="56" y="0"/>
                      </a:moveTo>
                      <a:lnTo>
                        <a:pt x="1537" y="0"/>
                      </a:lnTo>
                      <a:cubicBezTo>
                        <a:pt x="1568" y="0"/>
                        <a:pt x="1593" y="29"/>
                        <a:pt x="1593" y="64"/>
                      </a:cubicBezTo>
                      <a:lnTo>
                        <a:pt x="1593" y="731"/>
                      </a:lnTo>
                      <a:cubicBezTo>
                        <a:pt x="1593" y="766"/>
                        <a:pt x="1568" y="795"/>
                        <a:pt x="1537" y="795"/>
                      </a:cubicBezTo>
                      <a:lnTo>
                        <a:pt x="56" y="795"/>
                      </a:lnTo>
                      <a:cubicBezTo>
                        <a:pt x="25" y="795"/>
                        <a:pt x="0" y="766"/>
                        <a:pt x="0" y="731"/>
                      </a:cubicBezTo>
                      <a:lnTo>
                        <a:pt x="0" y="64"/>
                      </a:lnTo>
                      <a:cubicBezTo>
                        <a:pt x="0" y="29"/>
                        <a:pt x="25" y="0"/>
                        <a:pt x="56" y="0"/>
                      </a:cubicBezTo>
                      <a:close/>
                      <a:moveTo>
                        <a:pt x="63" y="22"/>
                      </a:moveTo>
                      <a:lnTo>
                        <a:pt x="1530" y="22"/>
                      </a:lnTo>
                      <a:cubicBezTo>
                        <a:pt x="1551" y="22"/>
                        <a:pt x="1569" y="41"/>
                        <a:pt x="1569" y="65"/>
                      </a:cubicBezTo>
                      <a:lnTo>
                        <a:pt x="1569" y="730"/>
                      </a:lnTo>
                      <a:cubicBezTo>
                        <a:pt x="1569" y="754"/>
                        <a:pt x="1551" y="773"/>
                        <a:pt x="1530" y="773"/>
                      </a:cubicBezTo>
                      <a:lnTo>
                        <a:pt x="63" y="773"/>
                      </a:lnTo>
                      <a:cubicBezTo>
                        <a:pt x="42" y="773"/>
                        <a:pt x="24" y="754"/>
                        <a:pt x="24" y="730"/>
                      </a:cubicBezTo>
                      <a:lnTo>
                        <a:pt x="24" y="65"/>
                      </a:lnTo>
                      <a:cubicBezTo>
                        <a:pt x="24" y="41"/>
                        <a:pt x="42" y="22"/>
                        <a:pt x="63" y="22"/>
                      </a:cubicBezTo>
                      <a:close/>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1080" name="Rectangle 10"/>
                <p:cNvSpPr>
                  <a:spLocks noChangeArrowheads="1"/>
                </p:cNvSpPr>
                <p:nvPr/>
              </p:nvSpPr>
              <p:spPr bwMode="auto">
                <a:xfrm>
                  <a:off x="1319" y="1967"/>
                  <a:ext cx="22" cy="13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1081" name="Rectangle 11"/>
                <p:cNvSpPr>
                  <a:spLocks noChangeArrowheads="1"/>
                </p:cNvSpPr>
                <p:nvPr/>
              </p:nvSpPr>
              <p:spPr bwMode="auto">
                <a:xfrm>
                  <a:off x="1429" y="3387"/>
                  <a:ext cx="2883" cy="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1082" name="Rectangle 13"/>
                <p:cNvSpPr>
                  <a:spLocks noChangeArrowheads="1"/>
                </p:cNvSpPr>
                <p:nvPr/>
              </p:nvSpPr>
              <p:spPr bwMode="auto">
                <a:xfrm>
                  <a:off x="4418" y="1977"/>
                  <a:ext cx="23" cy="1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1083" name="Freeform 14"/>
                <p:cNvSpPr>
                  <a:spLocks/>
                </p:cNvSpPr>
                <p:nvPr/>
              </p:nvSpPr>
              <p:spPr bwMode="auto">
                <a:xfrm>
                  <a:off x="1319" y="1855"/>
                  <a:ext cx="145" cy="114"/>
                </a:xfrm>
                <a:custGeom>
                  <a:avLst/>
                  <a:gdLst>
                    <a:gd name="T0" fmla="*/ 2147483647 w 74"/>
                    <a:gd name="T1" fmla="*/ 0 h 58"/>
                    <a:gd name="T2" fmla="*/ 0 w 74"/>
                    <a:gd name="T3" fmla="*/ 2147483647 h 58"/>
                    <a:gd name="T4" fmla="*/ 2147483647 w 74"/>
                    <a:gd name="T5" fmla="*/ 2147483647 h 58"/>
                    <a:gd name="T6" fmla="*/ 2147483647 w 74"/>
                    <a:gd name="T7" fmla="*/ 2147483647 h 58"/>
                    <a:gd name="T8" fmla="*/ 2147483647 w 74"/>
                    <a:gd name="T9" fmla="*/ 0 h 58"/>
                    <a:gd name="T10" fmla="*/ 0 60000 65536"/>
                    <a:gd name="T11" fmla="*/ 0 60000 65536"/>
                    <a:gd name="T12" fmla="*/ 0 60000 65536"/>
                    <a:gd name="T13" fmla="*/ 0 60000 65536"/>
                    <a:gd name="T14" fmla="*/ 0 60000 65536"/>
                    <a:gd name="T15" fmla="*/ 0 w 74"/>
                    <a:gd name="T16" fmla="*/ 0 h 58"/>
                    <a:gd name="T17" fmla="*/ 74 w 74"/>
                    <a:gd name="T18" fmla="*/ 58 h 58"/>
                  </a:gdLst>
                  <a:ahLst/>
                  <a:cxnLst>
                    <a:cxn ang="T10">
                      <a:pos x="T0" y="T1"/>
                    </a:cxn>
                    <a:cxn ang="T11">
                      <a:pos x="T2" y="T3"/>
                    </a:cxn>
                    <a:cxn ang="T12">
                      <a:pos x="T4" y="T5"/>
                    </a:cxn>
                    <a:cxn ang="T13">
                      <a:pos x="T6" y="T7"/>
                    </a:cxn>
                    <a:cxn ang="T14">
                      <a:pos x="T8" y="T9"/>
                    </a:cxn>
                  </a:cxnLst>
                  <a:rect l="T15" t="T16" r="T17" b="T18"/>
                  <a:pathLst>
                    <a:path w="74" h="58">
                      <a:moveTo>
                        <a:pt x="51" y="0"/>
                      </a:moveTo>
                      <a:cubicBezTo>
                        <a:pt x="20" y="4"/>
                        <a:pt x="2" y="29"/>
                        <a:pt x="0" y="57"/>
                      </a:cubicBezTo>
                      <a:lnTo>
                        <a:pt x="11" y="58"/>
                      </a:lnTo>
                      <a:cubicBezTo>
                        <a:pt x="12" y="35"/>
                        <a:pt x="27" y="15"/>
                        <a:pt x="51" y="11"/>
                      </a:cubicBezTo>
                      <a:cubicBezTo>
                        <a:pt x="74" y="8"/>
                        <a:pt x="51" y="0"/>
                        <a:pt x="5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1084" name="Freeform 15"/>
                <p:cNvSpPr>
                  <a:spLocks/>
                </p:cNvSpPr>
                <p:nvPr/>
              </p:nvSpPr>
              <p:spPr bwMode="auto">
                <a:xfrm>
                  <a:off x="4329" y="1855"/>
                  <a:ext cx="120" cy="147"/>
                </a:xfrm>
                <a:custGeom>
                  <a:avLst/>
                  <a:gdLst>
                    <a:gd name="T0" fmla="*/ 0 w 61"/>
                    <a:gd name="T1" fmla="*/ 0 h 75"/>
                    <a:gd name="T2" fmla="*/ 2147483647 w 61"/>
                    <a:gd name="T3" fmla="*/ 2147483647 h 75"/>
                    <a:gd name="T4" fmla="*/ 2147483647 w 61"/>
                    <a:gd name="T5" fmla="*/ 2147483647 h 75"/>
                    <a:gd name="T6" fmla="*/ 0 w 61"/>
                    <a:gd name="T7" fmla="*/ 2147483647 h 75"/>
                    <a:gd name="T8" fmla="*/ 0 w 61"/>
                    <a:gd name="T9" fmla="*/ 0 h 75"/>
                    <a:gd name="T10" fmla="*/ 0 60000 65536"/>
                    <a:gd name="T11" fmla="*/ 0 60000 65536"/>
                    <a:gd name="T12" fmla="*/ 0 60000 65536"/>
                    <a:gd name="T13" fmla="*/ 0 60000 65536"/>
                    <a:gd name="T14" fmla="*/ 0 60000 65536"/>
                    <a:gd name="T15" fmla="*/ 0 w 61"/>
                    <a:gd name="T16" fmla="*/ 0 h 75"/>
                    <a:gd name="T17" fmla="*/ 61 w 61"/>
                    <a:gd name="T18" fmla="*/ 75 h 75"/>
                  </a:gdLst>
                  <a:ahLst/>
                  <a:cxnLst>
                    <a:cxn ang="T10">
                      <a:pos x="T0" y="T1"/>
                    </a:cxn>
                    <a:cxn ang="T11">
                      <a:pos x="T2" y="T3"/>
                    </a:cxn>
                    <a:cxn ang="T12">
                      <a:pos x="T4" y="T5"/>
                    </a:cxn>
                    <a:cxn ang="T13">
                      <a:pos x="T6" y="T7"/>
                    </a:cxn>
                    <a:cxn ang="T14">
                      <a:pos x="T8" y="T9"/>
                    </a:cxn>
                  </a:cxnLst>
                  <a:rect l="T15" t="T16" r="T17" b="T18"/>
                  <a:pathLst>
                    <a:path w="61" h="75">
                      <a:moveTo>
                        <a:pt x="0" y="0"/>
                      </a:moveTo>
                      <a:cubicBezTo>
                        <a:pt x="41" y="0"/>
                        <a:pt x="61" y="44"/>
                        <a:pt x="57" y="68"/>
                      </a:cubicBezTo>
                      <a:lnTo>
                        <a:pt x="44" y="69"/>
                      </a:lnTo>
                      <a:cubicBezTo>
                        <a:pt x="49" y="75"/>
                        <a:pt x="44" y="17"/>
                        <a:pt x="0" y="1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1085" name="Freeform 16"/>
                <p:cNvSpPr>
                  <a:spLocks/>
                </p:cNvSpPr>
                <p:nvPr/>
              </p:nvSpPr>
              <p:spPr bwMode="auto">
                <a:xfrm>
                  <a:off x="4302" y="3293"/>
                  <a:ext cx="141" cy="127"/>
                </a:xfrm>
                <a:custGeom>
                  <a:avLst/>
                  <a:gdLst>
                    <a:gd name="T0" fmla="*/ 2147483647 w 72"/>
                    <a:gd name="T1" fmla="*/ 0 h 65"/>
                    <a:gd name="T2" fmla="*/ 0 w 72"/>
                    <a:gd name="T3" fmla="*/ 2147483647 h 65"/>
                    <a:gd name="T4" fmla="*/ 2147483647 w 72"/>
                    <a:gd name="T5" fmla="*/ 2147483647 h 65"/>
                    <a:gd name="T6" fmla="*/ 2147483647 w 72"/>
                    <a:gd name="T7" fmla="*/ 0 h 65"/>
                    <a:gd name="T8" fmla="*/ 2147483647 w 72"/>
                    <a:gd name="T9" fmla="*/ 0 h 65"/>
                    <a:gd name="T10" fmla="*/ 0 60000 65536"/>
                    <a:gd name="T11" fmla="*/ 0 60000 65536"/>
                    <a:gd name="T12" fmla="*/ 0 60000 65536"/>
                    <a:gd name="T13" fmla="*/ 0 60000 65536"/>
                    <a:gd name="T14" fmla="*/ 0 60000 65536"/>
                    <a:gd name="T15" fmla="*/ 0 w 72"/>
                    <a:gd name="T16" fmla="*/ 0 h 65"/>
                    <a:gd name="T17" fmla="*/ 72 w 72"/>
                    <a:gd name="T18" fmla="*/ 65 h 65"/>
                  </a:gdLst>
                  <a:ahLst/>
                  <a:cxnLst>
                    <a:cxn ang="T10">
                      <a:pos x="T0" y="T1"/>
                    </a:cxn>
                    <a:cxn ang="T11">
                      <a:pos x="T2" y="T3"/>
                    </a:cxn>
                    <a:cxn ang="T12">
                      <a:pos x="T4" y="T5"/>
                    </a:cxn>
                    <a:cxn ang="T13">
                      <a:pos x="T6" y="T7"/>
                    </a:cxn>
                    <a:cxn ang="T14">
                      <a:pos x="T8" y="T9"/>
                    </a:cxn>
                  </a:cxnLst>
                  <a:rect l="T15" t="T16" r="T17" b="T18"/>
                  <a:pathLst>
                    <a:path w="72" h="65">
                      <a:moveTo>
                        <a:pt x="59" y="0"/>
                      </a:moveTo>
                      <a:cubicBezTo>
                        <a:pt x="52" y="33"/>
                        <a:pt x="26" y="50"/>
                        <a:pt x="0" y="48"/>
                      </a:cubicBezTo>
                      <a:lnTo>
                        <a:pt x="2" y="62"/>
                      </a:lnTo>
                      <a:cubicBezTo>
                        <a:pt x="37" y="65"/>
                        <a:pt x="70" y="42"/>
                        <a:pt x="72" y="0"/>
                      </a:cubicBezTo>
                      <a:lnTo>
                        <a:pt x="5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1086" name="Freeform 17"/>
                <p:cNvSpPr>
                  <a:spLocks/>
                </p:cNvSpPr>
                <p:nvPr/>
              </p:nvSpPr>
              <p:spPr bwMode="auto">
                <a:xfrm>
                  <a:off x="1321" y="3305"/>
                  <a:ext cx="110" cy="109"/>
                </a:xfrm>
                <a:custGeom>
                  <a:avLst/>
                  <a:gdLst>
                    <a:gd name="T0" fmla="*/ 0 w 56"/>
                    <a:gd name="T1" fmla="*/ 2147483647 h 56"/>
                    <a:gd name="T2" fmla="*/ 2147483647 w 56"/>
                    <a:gd name="T3" fmla="*/ 2147483647 h 56"/>
                    <a:gd name="T4" fmla="*/ 2147483647 w 56"/>
                    <a:gd name="T5" fmla="*/ 2147483647 h 56"/>
                    <a:gd name="T6" fmla="*/ 2147483647 w 56"/>
                    <a:gd name="T7" fmla="*/ 0 h 56"/>
                    <a:gd name="T8" fmla="*/ 0 w 56"/>
                    <a:gd name="T9" fmla="*/ 2147483647 h 56"/>
                    <a:gd name="T10" fmla="*/ 0 60000 65536"/>
                    <a:gd name="T11" fmla="*/ 0 60000 65536"/>
                    <a:gd name="T12" fmla="*/ 0 60000 65536"/>
                    <a:gd name="T13" fmla="*/ 0 60000 65536"/>
                    <a:gd name="T14" fmla="*/ 0 60000 65536"/>
                    <a:gd name="T15" fmla="*/ 0 w 56"/>
                    <a:gd name="T16" fmla="*/ 0 h 56"/>
                    <a:gd name="T17" fmla="*/ 56 w 56"/>
                    <a:gd name="T18" fmla="*/ 56 h 56"/>
                  </a:gdLst>
                  <a:ahLst/>
                  <a:cxnLst>
                    <a:cxn ang="T10">
                      <a:pos x="T0" y="T1"/>
                    </a:cxn>
                    <a:cxn ang="T11">
                      <a:pos x="T2" y="T3"/>
                    </a:cxn>
                    <a:cxn ang="T12">
                      <a:pos x="T4" y="T5"/>
                    </a:cxn>
                    <a:cxn ang="T13">
                      <a:pos x="T6" y="T7"/>
                    </a:cxn>
                    <a:cxn ang="T14">
                      <a:pos x="T8" y="T9"/>
                    </a:cxn>
                  </a:cxnLst>
                  <a:rect l="T15" t="T16" r="T17" b="T18"/>
                  <a:pathLst>
                    <a:path w="56" h="56">
                      <a:moveTo>
                        <a:pt x="0" y="1"/>
                      </a:moveTo>
                      <a:cubicBezTo>
                        <a:pt x="1" y="33"/>
                        <a:pt x="25" y="53"/>
                        <a:pt x="56" y="56"/>
                      </a:cubicBezTo>
                      <a:lnTo>
                        <a:pt x="56" y="42"/>
                      </a:lnTo>
                      <a:cubicBezTo>
                        <a:pt x="36" y="42"/>
                        <a:pt x="17" y="32"/>
                        <a:pt x="10"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1087" name="Rectangle 18"/>
                <p:cNvSpPr>
                  <a:spLocks noChangeArrowheads="1"/>
                </p:cNvSpPr>
                <p:nvPr/>
              </p:nvSpPr>
              <p:spPr bwMode="auto">
                <a:xfrm>
                  <a:off x="1744" y="1748"/>
                  <a:ext cx="2274" cy="37"/>
                </a:xfrm>
                <a:prstGeom prst="rect">
                  <a:avLst/>
                </a:prstGeom>
                <a:solidFill>
                  <a:srgbClr val="C1C0BF"/>
                </a:solidFill>
                <a:ln w="0">
                  <a:solidFill>
                    <a:srgbClr val="24211D"/>
                  </a:solidFill>
                  <a:miter lim="800000"/>
                  <a:headEnd/>
                  <a:tailEnd/>
                </a:ln>
              </p:spPr>
              <p:txBody>
                <a:bodyPr/>
                <a:lstStyle/>
                <a:p>
                  <a:pPr eaLnBrk="0" hangingPunct="0"/>
                  <a:endParaRPr lang="en-US" sz="2000">
                    <a:latin typeface=".VnTime" pitchFamily="34" charset="0"/>
                    <a:cs typeface="Arial" charset="0"/>
                  </a:endParaRPr>
                </a:p>
              </p:txBody>
            </p:sp>
            <p:sp>
              <p:nvSpPr>
                <p:cNvPr id="1088" name="Oval 19"/>
                <p:cNvSpPr>
                  <a:spLocks noChangeArrowheads="1"/>
                </p:cNvSpPr>
                <p:nvPr/>
              </p:nvSpPr>
              <p:spPr bwMode="auto">
                <a:xfrm>
                  <a:off x="1742" y="1748"/>
                  <a:ext cx="4" cy="37"/>
                </a:xfrm>
                <a:prstGeom prst="ellipse">
                  <a:avLst/>
                </a:prstGeom>
                <a:solidFill>
                  <a:srgbClr val="949393"/>
                </a:solidFill>
                <a:ln w="0">
                  <a:solidFill>
                    <a:srgbClr val="24211D"/>
                  </a:solidFill>
                  <a:round/>
                  <a:headEnd/>
                  <a:tailEnd/>
                </a:ln>
              </p:spPr>
              <p:txBody>
                <a:bodyPr/>
                <a:lstStyle/>
                <a:p>
                  <a:pPr eaLnBrk="0" hangingPunct="0"/>
                  <a:endParaRPr lang="en-US" sz="2000">
                    <a:latin typeface=".VnTime" pitchFamily="34" charset="0"/>
                    <a:cs typeface="Arial" charset="0"/>
                  </a:endParaRPr>
                </a:p>
              </p:txBody>
            </p:sp>
            <p:sp>
              <p:nvSpPr>
                <p:cNvPr id="1089" name="Rectangle 20"/>
                <p:cNvSpPr>
                  <a:spLocks noChangeArrowheads="1"/>
                </p:cNvSpPr>
                <p:nvPr/>
              </p:nvSpPr>
              <p:spPr bwMode="auto">
                <a:xfrm>
                  <a:off x="1760" y="1756"/>
                  <a:ext cx="2242" cy="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1090" name="Rectangle 21"/>
                <p:cNvSpPr>
                  <a:spLocks noChangeArrowheads="1"/>
                </p:cNvSpPr>
                <p:nvPr/>
              </p:nvSpPr>
              <p:spPr bwMode="auto">
                <a:xfrm>
                  <a:off x="2447" y="884"/>
                  <a:ext cx="47" cy="862"/>
                </a:xfrm>
                <a:prstGeom prst="rect">
                  <a:avLst/>
                </a:prstGeom>
                <a:solidFill>
                  <a:srgbClr val="C1C0BF"/>
                </a:solidFill>
                <a:ln w="0">
                  <a:solidFill>
                    <a:srgbClr val="24211D"/>
                  </a:solidFill>
                  <a:miter lim="800000"/>
                  <a:headEnd/>
                  <a:tailEnd/>
                </a:ln>
              </p:spPr>
              <p:txBody>
                <a:bodyPr/>
                <a:lstStyle/>
                <a:p>
                  <a:pPr eaLnBrk="0" hangingPunct="0"/>
                  <a:endParaRPr lang="en-US" sz="2000">
                    <a:latin typeface=".VnTime" pitchFamily="34" charset="0"/>
                    <a:cs typeface="Arial" charset="0"/>
                  </a:endParaRPr>
                </a:p>
              </p:txBody>
            </p:sp>
            <p:sp>
              <p:nvSpPr>
                <p:cNvPr id="1091" name="Rectangle 22"/>
                <p:cNvSpPr>
                  <a:spLocks noChangeArrowheads="1"/>
                </p:cNvSpPr>
                <p:nvPr/>
              </p:nvSpPr>
              <p:spPr bwMode="auto">
                <a:xfrm>
                  <a:off x="2455" y="904"/>
                  <a:ext cx="14" cy="8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1092" name="Freeform 23"/>
                <p:cNvSpPr>
                  <a:spLocks/>
                </p:cNvSpPr>
                <p:nvPr/>
              </p:nvSpPr>
              <p:spPr bwMode="auto">
                <a:xfrm>
                  <a:off x="2424" y="1742"/>
                  <a:ext cx="90" cy="49"/>
                </a:xfrm>
                <a:custGeom>
                  <a:avLst/>
                  <a:gdLst>
                    <a:gd name="T0" fmla="*/ 2147483647 w 46"/>
                    <a:gd name="T1" fmla="*/ 0 h 25"/>
                    <a:gd name="T2" fmla="*/ 2147483647 w 46"/>
                    <a:gd name="T3" fmla="*/ 0 h 25"/>
                    <a:gd name="T4" fmla="*/ 2147483647 w 46"/>
                    <a:gd name="T5" fmla="*/ 2147483647 h 25"/>
                    <a:gd name="T6" fmla="*/ 2147483647 w 46"/>
                    <a:gd name="T7" fmla="*/ 2147483647 h 25"/>
                    <a:gd name="T8" fmla="*/ 2147483647 w 46"/>
                    <a:gd name="T9" fmla="*/ 0 h 25"/>
                    <a:gd name="T10" fmla="*/ 0 60000 65536"/>
                    <a:gd name="T11" fmla="*/ 0 60000 65536"/>
                    <a:gd name="T12" fmla="*/ 0 60000 65536"/>
                    <a:gd name="T13" fmla="*/ 0 60000 65536"/>
                    <a:gd name="T14" fmla="*/ 0 60000 65536"/>
                    <a:gd name="T15" fmla="*/ 0 w 46"/>
                    <a:gd name="T16" fmla="*/ 0 h 25"/>
                    <a:gd name="T17" fmla="*/ 46 w 46"/>
                    <a:gd name="T18" fmla="*/ 25 h 25"/>
                  </a:gdLst>
                  <a:ahLst/>
                  <a:cxnLst>
                    <a:cxn ang="T10">
                      <a:pos x="T0" y="T1"/>
                    </a:cxn>
                    <a:cxn ang="T11">
                      <a:pos x="T2" y="T3"/>
                    </a:cxn>
                    <a:cxn ang="T12">
                      <a:pos x="T4" y="T5"/>
                    </a:cxn>
                    <a:cxn ang="T13">
                      <a:pos x="T6" y="T7"/>
                    </a:cxn>
                    <a:cxn ang="T14">
                      <a:pos x="T8" y="T9"/>
                    </a:cxn>
                  </a:cxnLst>
                  <a:rect l="T15" t="T16" r="T17" b="T18"/>
                  <a:pathLst>
                    <a:path w="46" h="25">
                      <a:moveTo>
                        <a:pt x="1" y="0"/>
                      </a:moveTo>
                      <a:lnTo>
                        <a:pt x="46" y="0"/>
                      </a:lnTo>
                      <a:lnTo>
                        <a:pt x="46" y="25"/>
                      </a:lnTo>
                      <a:lnTo>
                        <a:pt x="1" y="25"/>
                      </a:lnTo>
                      <a:cubicBezTo>
                        <a:pt x="0" y="17"/>
                        <a:pt x="1" y="9"/>
                        <a:pt x="1" y="0"/>
                      </a:cubicBezTo>
                      <a:close/>
                    </a:path>
                  </a:pathLst>
                </a:custGeom>
                <a:solidFill>
                  <a:srgbClr val="A9A8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1093" name="Freeform 24"/>
                <p:cNvSpPr>
                  <a:spLocks noEditPoints="1"/>
                </p:cNvSpPr>
                <p:nvPr/>
              </p:nvSpPr>
              <p:spPr bwMode="auto">
                <a:xfrm>
                  <a:off x="2430" y="1748"/>
                  <a:ext cx="25" cy="19"/>
                </a:xfrm>
                <a:custGeom>
                  <a:avLst/>
                  <a:gdLst>
                    <a:gd name="T0" fmla="*/ 2147483647 w 13"/>
                    <a:gd name="T1" fmla="*/ 0 h 10"/>
                    <a:gd name="T2" fmla="*/ 2147483647 w 13"/>
                    <a:gd name="T3" fmla="*/ 2147483647 h 10"/>
                    <a:gd name="T4" fmla="*/ 2147483647 w 13"/>
                    <a:gd name="T5" fmla="*/ 2147483647 h 10"/>
                    <a:gd name="T6" fmla="*/ 2147483647 w 13"/>
                    <a:gd name="T7" fmla="*/ 2147483647 h 10"/>
                    <a:gd name="T8" fmla="*/ 2147483647 w 13"/>
                    <a:gd name="T9" fmla="*/ 2147483647 h 10"/>
                    <a:gd name="T10" fmla="*/ 2147483647 w 13"/>
                    <a:gd name="T11" fmla="*/ 2147483647 h 10"/>
                    <a:gd name="T12" fmla="*/ 0 w 13"/>
                    <a:gd name="T13" fmla="*/ 2147483647 h 10"/>
                    <a:gd name="T14" fmla="*/ 2147483647 w 13"/>
                    <a:gd name="T15" fmla="*/ 2147483647 h 10"/>
                    <a:gd name="T16" fmla="*/ 2147483647 w 13"/>
                    <a:gd name="T17" fmla="*/ 0 h 10"/>
                    <a:gd name="T18" fmla="*/ 2147483647 w 13"/>
                    <a:gd name="T19" fmla="*/ 214748364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10"/>
                    <a:gd name="T32" fmla="*/ 13 w 13"/>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10">
                      <a:moveTo>
                        <a:pt x="7" y="0"/>
                      </a:moveTo>
                      <a:lnTo>
                        <a:pt x="7" y="4"/>
                      </a:lnTo>
                      <a:lnTo>
                        <a:pt x="13" y="5"/>
                      </a:lnTo>
                      <a:lnTo>
                        <a:pt x="7" y="5"/>
                      </a:lnTo>
                      <a:lnTo>
                        <a:pt x="7" y="10"/>
                      </a:lnTo>
                      <a:lnTo>
                        <a:pt x="6" y="5"/>
                      </a:lnTo>
                      <a:lnTo>
                        <a:pt x="0" y="5"/>
                      </a:lnTo>
                      <a:lnTo>
                        <a:pt x="6" y="4"/>
                      </a:lnTo>
                      <a:lnTo>
                        <a:pt x="7" y="0"/>
                      </a:lnTo>
                      <a:close/>
                      <a:moveTo>
                        <a:pt x="6" y="2"/>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1094" name="Freeform 25"/>
                <p:cNvSpPr>
                  <a:spLocks noEditPoints="1"/>
                </p:cNvSpPr>
                <p:nvPr/>
              </p:nvSpPr>
              <p:spPr bwMode="auto">
                <a:xfrm>
                  <a:off x="2438" y="1744"/>
                  <a:ext cx="21" cy="17"/>
                </a:xfrm>
                <a:custGeom>
                  <a:avLst/>
                  <a:gdLst>
                    <a:gd name="T0" fmla="*/ 2147483647 w 11"/>
                    <a:gd name="T1" fmla="*/ 0 h 9"/>
                    <a:gd name="T2" fmla="*/ 2147483647 w 11"/>
                    <a:gd name="T3" fmla="*/ 2147483647 h 9"/>
                    <a:gd name="T4" fmla="*/ 2147483647 w 11"/>
                    <a:gd name="T5" fmla="*/ 2147483647 h 9"/>
                    <a:gd name="T6" fmla="*/ 2147483647 w 11"/>
                    <a:gd name="T7" fmla="*/ 2147483647 h 9"/>
                    <a:gd name="T8" fmla="*/ 2147483647 w 11"/>
                    <a:gd name="T9" fmla="*/ 2147483647 h 9"/>
                    <a:gd name="T10" fmla="*/ 2147483647 w 11"/>
                    <a:gd name="T11" fmla="*/ 2147483647 h 9"/>
                    <a:gd name="T12" fmla="*/ 0 w 11"/>
                    <a:gd name="T13" fmla="*/ 2147483647 h 9"/>
                    <a:gd name="T14" fmla="*/ 2147483647 w 11"/>
                    <a:gd name="T15" fmla="*/ 2147483647 h 9"/>
                    <a:gd name="T16" fmla="*/ 2147483647 w 11"/>
                    <a:gd name="T17" fmla="*/ 0 h 9"/>
                    <a:gd name="T18" fmla="*/ 2147483647 w 11"/>
                    <a:gd name="T19" fmla="*/ 2147483647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9"/>
                    <a:gd name="T32" fmla="*/ 11 w 11"/>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9">
                      <a:moveTo>
                        <a:pt x="6" y="0"/>
                      </a:moveTo>
                      <a:lnTo>
                        <a:pt x="6" y="4"/>
                      </a:lnTo>
                      <a:lnTo>
                        <a:pt x="11" y="5"/>
                      </a:lnTo>
                      <a:lnTo>
                        <a:pt x="6" y="5"/>
                      </a:lnTo>
                      <a:lnTo>
                        <a:pt x="6" y="9"/>
                      </a:lnTo>
                      <a:lnTo>
                        <a:pt x="5" y="5"/>
                      </a:lnTo>
                      <a:lnTo>
                        <a:pt x="0" y="5"/>
                      </a:lnTo>
                      <a:lnTo>
                        <a:pt x="5" y="4"/>
                      </a:lnTo>
                      <a:lnTo>
                        <a:pt x="6" y="0"/>
                      </a:lnTo>
                      <a:close/>
                      <a:moveTo>
                        <a:pt x="5" y="2"/>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1095" name="Freeform 26"/>
                <p:cNvSpPr>
                  <a:spLocks/>
                </p:cNvSpPr>
                <p:nvPr/>
              </p:nvSpPr>
              <p:spPr bwMode="auto">
                <a:xfrm>
                  <a:off x="2506" y="1742"/>
                  <a:ext cx="10" cy="49"/>
                </a:xfrm>
                <a:custGeom>
                  <a:avLst/>
                  <a:gdLst>
                    <a:gd name="T0" fmla="*/ 2147483647 w 5"/>
                    <a:gd name="T1" fmla="*/ 0 h 25"/>
                    <a:gd name="T2" fmla="*/ 2147483647 w 5"/>
                    <a:gd name="T3" fmla="*/ 2147483647 h 25"/>
                    <a:gd name="T4" fmla="*/ 2147483647 w 5"/>
                    <a:gd name="T5" fmla="*/ 2147483647 h 25"/>
                    <a:gd name="T6" fmla="*/ 2147483647 w 5"/>
                    <a:gd name="T7" fmla="*/ 0 h 25"/>
                    <a:gd name="T8" fmla="*/ 2147483647 w 5"/>
                    <a:gd name="T9" fmla="*/ 0 h 25"/>
                    <a:gd name="T10" fmla="*/ 0 60000 65536"/>
                    <a:gd name="T11" fmla="*/ 0 60000 65536"/>
                    <a:gd name="T12" fmla="*/ 0 60000 65536"/>
                    <a:gd name="T13" fmla="*/ 0 60000 65536"/>
                    <a:gd name="T14" fmla="*/ 0 60000 65536"/>
                    <a:gd name="T15" fmla="*/ 0 w 5"/>
                    <a:gd name="T16" fmla="*/ 0 h 25"/>
                    <a:gd name="T17" fmla="*/ 5 w 5"/>
                    <a:gd name="T18" fmla="*/ 25 h 25"/>
                  </a:gdLst>
                  <a:ahLst/>
                  <a:cxnLst>
                    <a:cxn ang="T10">
                      <a:pos x="T0" y="T1"/>
                    </a:cxn>
                    <a:cxn ang="T11">
                      <a:pos x="T2" y="T3"/>
                    </a:cxn>
                    <a:cxn ang="T12">
                      <a:pos x="T4" y="T5"/>
                    </a:cxn>
                    <a:cxn ang="T13">
                      <a:pos x="T6" y="T7"/>
                    </a:cxn>
                    <a:cxn ang="T14">
                      <a:pos x="T8" y="T9"/>
                    </a:cxn>
                  </a:cxnLst>
                  <a:rect l="T15" t="T16" r="T17" b="T18"/>
                  <a:pathLst>
                    <a:path w="5" h="25">
                      <a:moveTo>
                        <a:pt x="3" y="0"/>
                      </a:moveTo>
                      <a:cubicBezTo>
                        <a:pt x="0" y="9"/>
                        <a:pt x="1" y="19"/>
                        <a:pt x="3" y="25"/>
                      </a:cubicBezTo>
                      <a:lnTo>
                        <a:pt x="5" y="25"/>
                      </a:lnTo>
                      <a:cubicBezTo>
                        <a:pt x="2" y="24"/>
                        <a:pt x="2" y="2"/>
                        <a:pt x="4" y="0"/>
                      </a:cubicBezTo>
                      <a:lnTo>
                        <a:pt x="3"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1096" name="Freeform 27"/>
                <p:cNvSpPr>
                  <a:spLocks/>
                </p:cNvSpPr>
                <p:nvPr/>
              </p:nvSpPr>
              <p:spPr bwMode="auto">
                <a:xfrm>
                  <a:off x="2512" y="1742"/>
                  <a:ext cx="4" cy="49"/>
                </a:xfrm>
                <a:custGeom>
                  <a:avLst/>
                  <a:gdLst>
                    <a:gd name="T0" fmla="*/ 2147483647 w 2"/>
                    <a:gd name="T1" fmla="*/ 2147483647 h 25"/>
                    <a:gd name="T2" fmla="*/ 2147483647 w 2"/>
                    <a:gd name="T3" fmla="*/ 2147483647 h 25"/>
                    <a:gd name="T4" fmla="*/ 2147483647 w 2"/>
                    <a:gd name="T5" fmla="*/ 2147483647 h 25"/>
                    <a:gd name="T6" fmla="*/ 2147483647 w 2"/>
                    <a:gd name="T7" fmla="*/ 2147483647 h 25"/>
                    <a:gd name="T8" fmla="*/ 2147483647 w 2"/>
                    <a:gd name="T9" fmla="*/ 2147483647 h 25"/>
                    <a:gd name="T10" fmla="*/ 2147483647 w 2"/>
                    <a:gd name="T11" fmla="*/ 2147483647 h 25"/>
                    <a:gd name="T12" fmla="*/ 0 w 2"/>
                    <a:gd name="T13" fmla="*/ 2147483647 h 25"/>
                    <a:gd name="T14" fmla="*/ 2147483647 w 2"/>
                    <a:gd name="T15" fmla="*/ 2147483647 h 25"/>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5"/>
                    <a:gd name="T26" fmla="*/ 2 w 2"/>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5">
                      <a:moveTo>
                        <a:pt x="1" y="1"/>
                      </a:moveTo>
                      <a:cubicBezTo>
                        <a:pt x="2" y="0"/>
                        <a:pt x="2" y="1"/>
                        <a:pt x="2" y="3"/>
                      </a:cubicBezTo>
                      <a:lnTo>
                        <a:pt x="1" y="4"/>
                      </a:lnTo>
                      <a:cubicBezTo>
                        <a:pt x="1" y="10"/>
                        <a:pt x="1" y="16"/>
                        <a:pt x="2" y="22"/>
                      </a:cubicBezTo>
                      <a:lnTo>
                        <a:pt x="2" y="23"/>
                      </a:lnTo>
                      <a:cubicBezTo>
                        <a:pt x="2" y="24"/>
                        <a:pt x="2" y="24"/>
                        <a:pt x="1" y="24"/>
                      </a:cubicBezTo>
                      <a:cubicBezTo>
                        <a:pt x="1" y="25"/>
                        <a:pt x="0" y="20"/>
                        <a:pt x="0" y="13"/>
                      </a:cubicBezTo>
                      <a:cubicBezTo>
                        <a:pt x="0" y="6"/>
                        <a:pt x="0" y="1"/>
                        <a:pt x="1" y="1"/>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1097" name="Freeform 28"/>
                <p:cNvSpPr>
                  <a:spLocks noEditPoints="1"/>
                </p:cNvSpPr>
                <p:nvPr/>
              </p:nvSpPr>
              <p:spPr bwMode="auto">
                <a:xfrm>
                  <a:off x="2512" y="1744"/>
                  <a:ext cx="4" cy="45"/>
                </a:xfrm>
                <a:custGeom>
                  <a:avLst/>
                  <a:gdLst>
                    <a:gd name="T0" fmla="*/ 2147483647 w 2"/>
                    <a:gd name="T1" fmla="*/ 2147483647 h 23"/>
                    <a:gd name="T2" fmla="*/ 2147483647 w 2"/>
                    <a:gd name="T3" fmla="*/ 2147483647 h 23"/>
                    <a:gd name="T4" fmla="*/ 2147483647 w 2"/>
                    <a:gd name="T5" fmla="*/ 2147483647 h 23"/>
                    <a:gd name="T6" fmla="*/ 2147483647 w 2"/>
                    <a:gd name="T7" fmla="*/ 2147483647 h 23"/>
                    <a:gd name="T8" fmla="*/ 0 w 2"/>
                    <a:gd name="T9" fmla="*/ 2147483647 h 23"/>
                    <a:gd name="T10" fmla="*/ 2147483647 w 2"/>
                    <a:gd name="T11" fmla="*/ 0 h 23"/>
                    <a:gd name="T12" fmla="*/ 2147483647 w 2"/>
                    <a:gd name="T13" fmla="*/ 2147483647 h 23"/>
                    <a:gd name="T14" fmla="*/ 2147483647 w 2"/>
                    <a:gd name="T15" fmla="*/ 0 h 2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3"/>
                    <a:gd name="T26" fmla="*/ 2 w 2"/>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3">
                      <a:moveTo>
                        <a:pt x="2" y="21"/>
                      </a:moveTo>
                      <a:cubicBezTo>
                        <a:pt x="2" y="21"/>
                        <a:pt x="2" y="21"/>
                        <a:pt x="2" y="21"/>
                      </a:cubicBezTo>
                      <a:moveTo>
                        <a:pt x="2" y="21"/>
                      </a:moveTo>
                      <a:cubicBezTo>
                        <a:pt x="2" y="23"/>
                        <a:pt x="2" y="23"/>
                        <a:pt x="1" y="23"/>
                      </a:cubicBezTo>
                      <a:cubicBezTo>
                        <a:pt x="0" y="23"/>
                        <a:pt x="0" y="18"/>
                        <a:pt x="0" y="11"/>
                      </a:cubicBezTo>
                      <a:cubicBezTo>
                        <a:pt x="0" y="5"/>
                        <a:pt x="0" y="0"/>
                        <a:pt x="1" y="0"/>
                      </a:cubicBezTo>
                      <a:cubicBezTo>
                        <a:pt x="2" y="0"/>
                        <a:pt x="2" y="0"/>
                        <a:pt x="2" y="2"/>
                      </a:cubicBezTo>
                      <a:cubicBezTo>
                        <a:pt x="2" y="0"/>
                        <a:pt x="2" y="0"/>
                        <a:pt x="1" y="0"/>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1098" name="Freeform 29"/>
                <p:cNvSpPr>
                  <a:spLocks/>
                </p:cNvSpPr>
                <p:nvPr/>
              </p:nvSpPr>
              <p:spPr bwMode="auto">
                <a:xfrm>
                  <a:off x="2514" y="1748"/>
                  <a:ext cx="2" cy="39"/>
                </a:xfrm>
                <a:custGeom>
                  <a:avLst/>
                  <a:gdLst>
                    <a:gd name="T0" fmla="*/ 2147483647 w 1"/>
                    <a:gd name="T1" fmla="*/ 2147483647 h 20"/>
                    <a:gd name="T2" fmla="*/ 2147483647 w 1"/>
                    <a:gd name="T3" fmla="*/ 2147483647 h 20"/>
                    <a:gd name="T4" fmla="*/ 0 w 1"/>
                    <a:gd name="T5" fmla="*/ 2147483647 h 20"/>
                    <a:gd name="T6" fmla="*/ 2147483647 w 1"/>
                    <a:gd name="T7" fmla="*/ 0 h 20"/>
                    <a:gd name="T8" fmla="*/ 2147483647 w 1"/>
                    <a:gd name="T9" fmla="*/ 2147483647 h 20"/>
                    <a:gd name="T10" fmla="*/ 0 60000 65536"/>
                    <a:gd name="T11" fmla="*/ 0 60000 65536"/>
                    <a:gd name="T12" fmla="*/ 0 60000 65536"/>
                    <a:gd name="T13" fmla="*/ 0 60000 65536"/>
                    <a:gd name="T14" fmla="*/ 0 60000 65536"/>
                    <a:gd name="T15" fmla="*/ 0 w 1"/>
                    <a:gd name="T16" fmla="*/ 0 h 20"/>
                    <a:gd name="T17" fmla="*/ 1 w 1"/>
                    <a:gd name="T18" fmla="*/ 20 h 20"/>
                  </a:gdLst>
                  <a:ahLst/>
                  <a:cxnLst>
                    <a:cxn ang="T10">
                      <a:pos x="T0" y="T1"/>
                    </a:cxn>
                    <a:cxn ang="T11">
                      <a:pos x="T2" y="T3"/>
                    </a:cxn>
                    <a:cxn ang="T12">
                      <a:pos x="T4" y="T5"/>
                    </a:cxn>
                    <a:cxn ang="T13">
                      <a:pos x="T6" y="T7"/>
                    </a:cxn>
                    <a:cxn ang="T14">
                      <a:pos x="T8" y="T9"/>
                    </a:cxn>
                  </a:cxnLst>
                  <a:rect l="T15" t="T16" r="T17" b="T18"/>
                  <a:pathLst>
                    <a:path w="1" h="20">
                      <a:moveTo>
                        <a:pt x="1" y="19"/>
                      </a:moveTo>
                      <a:cubicBezTo>
                        <a:pt x="1" y="20"/>
                        <a:pt x="1" y="20"/>
                        <a:pt x="1" y="20"/>
                      </a:cubicBezTo>
                      <a:cubicBezTo>
                        <a:pt x="0" y="20"/>
                        <a:pt x="0" y="15"/>
                        <a:pt x="0" y="10"/>
                      </a:cubicBezTo>
                      <a:cubicBezTo>
                        <a:pt x="0" y="4"/>
                        <a:pt x="0" y="0"/>
                        <a:pt x="1" y="0"/>
                      </a:cubicBezTo>
                      <a:cubicBezTo>
                        <a:pt x="1" y="0"/>
                        <a:pt x="1" y="0"/>
                        <a:pt x="1" y="1"/>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1099" name="Freeform 30"/>
                <p:cNvSpPr>
                  <a:spLocks/>
                </p:cNvSpPr>
                <p:nvPr/>
              </p:nvSpPr>
              <p:spPr bwMode="auto">
                <a:xfrm>
                  <a:off x="2422" y="1742"/>
                  <a:ext cx="8" cy="49"/>
                </a:xfrm>
                <a:custGeom>
                  <a:avLst/>
                  <a:gdLst>
                    <a:gd name="T0" fmla="*/ 2147483647 w 4"/>
                    <a:gd name="T1" fmla="*/ 0 h 25"/>
                    <a:gd name="T2" fmla="*/ 2147483647 w 4"/>
                    <a:gd name="T3" fmla="*/ 2147483647 h 25"/>
                    <a:gd name="T4" fmla="*/ 2147483647 w 4"/>
                    <a:gd name="T5" fmla="*/ 2147483647 h 25"/>
                    <a:gd name="T6" fmla="*/ 2147483647 w 4"/>
                    <a:gd name="T7" fmla="*/ 0 h 25"/>
                    <a:gd name="T8" fmla="*/ 2147483647 w 4"/>
                    <a:gd name="T9" fmla="*/ 0 h 25"/>
                    <a:gd name="T10" fmla="*/ 0 60000 65536"/>
                    <a:gd name="T11" fmla="*/ 0 60000 65536"/>
                    <a:gd name="T12" fmla="*/ 0 60000 65536"/>
                    <a:gd name="T13" fmla="*/ 0 60000 65536"/>
                    <a:gd name="T14" fmla="*/ 0 60000 65536"/>
                    <a:gd name="T15" fmla="*/ 0 w 4"/>
                    <a:gd name="T16" fmla="*/ 0 h 25"/>
                    <a:gd name="T17" fmla="*/ 4 w 4"/>
                    <a:gd name="T18" fmla="*/ 25 h 25"/>
                  </a:gdLst>
                  <a:ahLst/>
                  <a:cxnLst>
                    <a:cxn ang="T10">
                      <a:pos x="T0" y="T1"/>
                    </a:cxn>
                    <a:cxn ang="T11">
                      <a:pos x="T2" y="T3"/>
                    </a:cxn>
                    <a:cxn ang="T12">
                      <a:pos x="T4" y="T5"/>
                    </a:cxn>
                    <a:cxn ang="T13">
                      <a:pos x="T6" y="T7"/>
                    </a:cxn>
                    <a:cxn ang="T14">
                      <a:pos x="T8" y="T9"/>
                    </a:cxn>
                  </a:cxnLst>
                  <a:rect l="T15" t="T16" r="T17" b="T18"/>
                  <a:pathLst>
                    <a:path w="4" h="25">
                      <a:moveTo>
                        <a:pt x="2" y="0"/>
                      </a:moveTo>
                      <a:cubicBezTo>
                        <a:pt x="0" y="9"/>
                        <a:pt x="1" y="19"/>
                        <a:pt x="2" y="25"/>
                      </a:cubicBezTo>
                      <a:lnTo>
                        <a:pt x="4" y="25"/>
                      </a:lnTo>
                      <a:cubicBezTo>
                        <a:pt x="1" y="24"/>
                        <a:pt x="2" y="2"/>
                        <a:pt x="4" y="0"/>
                      </a:cubicBezTo>
                      <a:lnTo>
                        <a:pt x="2"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1100" name="Freeform 31"/>
                <p:cNvSpPr>
                  <a:spLocks/>
                </p:cNvSpPr>
                <p:nvPr/>
              </p:nvSpPr>
              <p:spPr bwMode="auto">
                <a:xfrm>
                  <a:off x="2424" y="1742"/>
                  <a:ext cx="6" cy="49"/>
                </a:xfrm>
                <a:custGeom>
                  <a:avLst/>
                  <a:gdLst>
                    <a:gd name="T0" fmla="*/ 2147483647 w 3"/>
                    <a:gd name="T1" fmla="*/ 0 h 25"/>
                    <a:gd name="T2" fmla="*/ 2147483647 w 3"/>
                    <a:gd name="T3" fmla="*/ 2147483647 h 25"/>
                    <a:gd name="T4" fmla="*/ 2147483647 w 3"/>
                    <a:gd name="T5" fmla="*/ 2147483647 h 25"/>
                    <a:gd name="T6" fmla="*/ 2147483647 w 3"/>
                    <a:gd name="T7" fmla="*/ 0 h 25"/>
                    <a:gd name="T8" fmla="*/ 0 60000 65536"/>
                    <a:gd name="T9" fmla="*/ 0 60000 65536"/>
                    <a:gd name="T10" fmla="*/ 0 60000 65536"/>
                    <a:gd name="T11" fmla="*/ 0 60000 65536"/>
                    <a:gd name="T12" fmla="*/ 0 w 3"/>
                    <a:gd name="T13" fmla="*/ 0 h 25"/>
                    <a:gd name="T14" fmla="*/ 3 w 3"/>
                    <a:gd name="T15" fmla="*/ 25 h 25"/>
                  </a:gdLst>
                  <a:ahLst/>
                  <a:cxnLst>
                    <a:cxn ang="T8">
                      <a:pos x="T0" y="T1"/>
                    </a:cxn>
                    <a:cxn ang="T9">
                      <a:pos x="T2" y="T3"/>
                    </a:cxn>
                    <a:cxn ang="T10">
                      <a:pos x="T4" y="T5"/>
                    </a:cxn>
                    <a:cxn ang="T11">
                      <a:pos x="T6" y="T7"/>
                    </a:cxn>
                  </a:cxnLst>
                  <a:rect l="T12" t="T13" r="T14" b="T15"/>
                  <a:pathLst>
                    <a:path w="3" h="25">
                      <a:moveTo>
                        <a:pt x="3" y="0"/>
                      </a:moveTo>
                      <a:cubicBezTo>
                        <a:pt x="0" y="9"/>
                        <a:pt x="1" y="19"/>
                        <a:pt x="3" y="25"/>
                      </a:cubicBezTo>
                      <a:lnTo>
                        <a:pt x="3" y="24"/>
                      </a:lnTo>
                      <a:cubicBezTo>
                        <a:pt x="0" y="24"/>
                        <a:pt x="1" y="2"/>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1101" name="Freeform 32"/>
                <p:cNvSpPr>
                  <a:spLocks/>
                </p:cNvSpPr>
                <p:nvPr/>
              </p:nvSpPr>
              <p:spPr bwMode="auto">
                <a:xfrm>
                  <a:off x="1919" y="1742"/>
                  <a:ext cx="41" cy="47"/>
                </a:xfrm>
                <a:custGeom>
                  <a:avLst/>
                  <a:gdLst>
                    <a:gd name="T0" fmla="*/ 0 w 21"/>
                    <a:gd name="T1" fmla="*/ 0 h 24"/>
                    <a:gd name="T2" fmla="*/ 2147483647 w 21"/>
                    <a:gd name="T3" fmla="*/ 0 h 24"/>
                    <a:gd name="T4" fmla="*/ 2147483647 w 21"/>
                    <a:gd name="T5" fmla="*/ 2147483647 h 24"/>
                    <a:gd name="T6" fmla="*/ 0 w 21"/>
                    <a:gd name="T7" fmla="*/ 2147483647 h 24"/>
                    <a:gd name="T8" fmla="*/ 0 w 21"/>
                    <a:gd name="T9" fmla="*/ 0 h 24"/>
                    <a:gd name="T10" fmla="*/ 0 60000 65536"/>
                    <a:gd name="T11" fmla="*/ 0 60000 65536"/>
                    <a:gd name="T12" fmla="*/ 0 60000 65536"/>
                    <a:gd name="T13" fmla="*/ 0 60000 65536"/>
                    <a:gd name="T14" fmla="*/ 0 60000 65536"/>
                    <a:gd name="T15" fmla="*/ 0 w 21"/>
                    <a:gd name="T16" fmla="*/ 0 h 24"/>
                    <a:gd name="T17" fmla="*/ 21 w 21"/>
                    <a:gd name="T18" fmla="*/ 24 h 24"/>
                  </a:gdLst>
                  <a:ahLst/>
                  <a:cxnLst>
                    <a:cxn ang="T10">
                      <a:pos x="T0" y="T1"/>
                    </a:cxn>
                    <a:cxn ang="T11">
                      <a:pos x="T2" y="T3"/>
                    </a:cxn>
                    <a:cxn ang="T12">
                      <a:pos x="T4" y="T5"/>
                    </a:cxn>
                    <a:cxn ang="T13">
                      <a:pos x="T6" y="T7"/>
                    </a:cxn>
                    <a:cxn ang="T14">
                      <a:pos x="T8" y="T9"/>
                    </a:cxn>
                  </a:cxnLst>
                  <a:rect l="T15" t="T16" r="T17" b="T18"/>
                  <a:pathLst>
                    <a:path w="21" h="24">
                      <a:moveTo>
                        <a:pt x="0" y="0"/>
                      </a:moveTo>
                      <a:lnTo>
                        <a:pt x="21" y="0"/>
                      </a:lnTo>
                      <a:lnTo>
                        <a:pt x="21" y="24"/>
                      </a:lnTo>
                      <a:lnTo>
                        <a:pt x="0" y="24"/>
                      </a:lnTo>
                      <a:cubicBezTo>
                        <a:pt x="0" y="17"/>
                        <a:pt x="0" y="9"/>
                        <a:pt x="0" y="0"/>
                      </a:cubicBezTo>
                      <a:close/>
                    </a:path>
                  </a:pathLst>
                </a:custGeom>
                <a:solidFill>
                  <a:srgbClr val="A9A8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1102" name="Freeform 33"/>
                <p:cNvSpPr>
                  <a:spLocks noEditPoints="1"/>
                </p:cNvSpPr>
                <p:nvPr/>
              </p:nvSpPr>
              <p:spPr bwMode="auto">
                <a:xfrm>
                  <a:off x="1921" y="1746"/>
                  <a:ext cx="11" cy="19"/>
                </a:xfrm>
                <a:custGeom>
                  <a:avLst/>
                  <a:gdLst>
                    <a:gd name="T0" fmla="*/ 2147483647 w 6"/>
                    <a:gd name="T1" fmla="*/ 0 h 10"/>
                    <a:gd name="T2" fmla="*/ 2147483647 w 6"/>
                    <a:gd name="T3" fmla="*/ 2147483647 h 10"/>
                    <a:gd name="T4" fmla="*/ 2147483647 w 6"/>
                    <a:gd name="T5" fmla="*/ 2147483647 h 10"/>
                    <a:gd name="T6" fmla="*/ 2147483647 w 6"/>
                    <a:gd name="T7" fmla="*/ 2147483647 h 10"/>
                    <a:gd name="T8" fmla="*/ 2147483647 w 6"/>
                    <a:gd name="T9" fmla="*/ 2147483647 h 10"/>
                    <a:gd name="T10" fmla="*/ 2147483647 w 6"/>
                    <a:gd name="T11" fmla="*/ 2147483647 h 10"/>
                    <a:gd name="T12" fmla="*/ 0 w 6"/>
                    <a:gd name="T13" fmla="*/ 2147483647 h 10"/>
                    <a:gd name="T14" fmla="*/ 2147483647 w 6"/>
                    <a:gd name="T15" fmla="*/ 2147483647 h 10"/>
                    <a:gd name="T16" fmla="*/ 2147483647 w 6"/>
                    <a:gd name="T17" fmla="*/ 0 h 10"/>
                    <a:gd name="T18" fmla="*/ 2147483647 w 6"/>
                    <a:gd name="T19" fmla="*/ 214748364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0"/>
                    <a:gd name="T32" fmla="*/ 6 w 6"/>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0">
                      <a:moveTo>
                        <a:pt x="3" y="0"/>
                      </a:moveTo>
                      <a:lnTo>
                        <a:pt x="3" y="5"/>
                      </a:lnTo>
                      <a:lnTo>
                        <a:pt x="6" y="5"/>
                      </a:lnTo>
                      <a:lnTo>
                        <a:pt x="3" y="6"/>
                      </a:lnTo>
                      <a:lnTo>
                        <a:pt x="3" y="10"/>
                      </a:lnTo>
                      <a:lnTo>
                        <a:pt x="3" y="6"/>
                      </a:lnTo>
                      <a:lnTo>
                        <a:pt x="0" y="5"/>
                      </a:lnTo>
                      <a:lnTo>
                        <a:pt x="3" y="5"/>
                      </a:lnTo>
                      <a:lnTo>
                        <a:pt x="3" y="0"/>
                      </a:lnTo>
                      <a:close/>
                      <a:moveTo>
                        <a:pt x="3" y="3"/>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1103" name="Freeform 34"/>
                <p:cNvSpPr>
                  <a:spLocks noEditPoints="1"/>
                </p:cNvSpPr>
                <p:nvPr/>
              </p:nvSpPr>
              <p:spPr bwMode="auto">
                <a:xfrm>
                  <a:off x="1925" y="1744"/>
                  <a:ext cx="9" cy="17"/>
                </a:xfrm>
                <a:custGeom>
                  <a:avLst/>
                  <a:gdLst>
                    <a:gd name="T0" fmla="*/ 2147483647 w 5"/>
                    <a:gd name="T1" fmla="*/ 0 h 9"/>
                    <a:gd name="T2" fmla="*/ 2147483647 w 5"/>
                    <a:gd name="T3" fmla="*/ 2147483647 h 9"/>
                    <a:gd name="T4" fmla="*/ 2147483647 w 5"/>
                    <a:gd name="T5" fmla="*/ 2147483647 h 9"/>
                    <a:gd name="T6" fmla="*/ 2147483647 w 5"/>
                    <a:gd name="T7" fmla="*/ 2147483647 h 9"/>
                    <a:gd name="T8" fmla="*/ 2147483647 w 5"/>
                    <a:gd name="T9" fmla="*/ 2147483647 h 9"/>
                    <a:gd name="T10" fmla="*/ 2147483647 w 5"/>
                    <a:gd name="T11" fmla="*/ 2147483647 h 9"/>
                    <a:gd name="T12" fmla="*/ 0 w 5"/>
                    <a:gd name="T13" fmla="*/ 2147483647 h 9"/>
                    <a:gd name="T14" fmla="*/ 2147483647 w 5"/>
                    <a:gd name="T15" fmla="*/ 2147483647 h 9"/>
                    <a:gd name="T16" fmla="*/ 2147483647 w 5"/>
                    <a:gd name="T17" fmla="*/ 0 h 9"/>
                    <a:gd name="T18" fmla="*/ 2147483647 w 5"/>
                    <a:gd name="T19" fmla="*/ 2147483647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9"/>
                    <a:gd name="T32" fmla="*/ 5 w 5"/>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9">
                      <a:moveTo>
                        <a:pt x="3" y="0"/>
                      </a:moveTo>
                      <a:lnTo>
                        <a:pt x="3" y="4"/>
                      </a:lnTo>
                      <a:lnTo>
                        <a:pt x="5" y="4"/>
                      </a:lnTo>
                      <a:lnTo>
                        <a:pt x="3" y="5"/>
                      </a:lnTo>
                      <a:lnTo>
                        <a:pt x="3" y="9"/>
                      </a:lnTo>
                      <a:lnTo>
                        <a:pt x="2" y="5"/>
                      </a:lnTo>
                      <a:lnTo>
                        <a:pt x="0" y="4"/>
                      </a:lnTo>
                      <a:lnTo>
                        <a:pt x="2" y="4"/>
                      </a:lnTo>
                      <a:lnTo>
                        <a:pt x="3" y="0"/>
                      </a:lnTo>
                      <a:close/>
                      <a:moveTo>
                        <a:pt x="2" y="2"/>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1104" name="Freeform 35"/>
                <p:cNvSpPr>
                  <a:spLocks/>
                </p:cNvSpPr>
                <p:nvPr/>
              </p:nvSpPr>
              <p:spPr bwMode="auto">
                <a:xfrm>
                  <a:off x="1958" y="1742"/>
                  <a:ext cx="2" cy="47"/>
                </a:xfrm>
                <a:custGeom>
                  <a:avLst/>
                  <a:gdLst>
                    <a:gd name="T0" fmla="*/ 2147483647 w 1"/>
                    <a:gd name="T1" fmla="*/ 0 h 24"/>
                    <a:gd name="T2" fmla="*/ 2147483647 w 1"/>
                    <a:gd name="T3" fmla="*/ 2147483647 h 24"/>
                    <a:gd name="T4" fmla="*/ 2147483647 w 1"/>
                    <a:gd name="T5" fmla="*/ 2147483647 h 24"/>
                    <a:gd name="T6" fmla="*/ 2147483647 w 1"/>
                    <a:gd name="T7" fmla="*/ 0 h 24"/>
                    <a:gd name="T8" fmla="*/ 0 60000 65536"/>
                    <a:gd name="T9" fmla="*/ 0 60000 65536"/>
                    <a:gd name="T10" fmla="*/ 0 60000 65536"/>
                    <a:gd name="T11" fmla="*/ 0 60000 65536"/>
                    <a:gd name="T12" fmla="*/ 0 w 1"/>
                    <a:gd name="T13" fmla="*/ 0 h 24"/>
                    <a:gd name="T14" fmla="*/ 1 w 1"/>
                    <a:gd name="T15" fmla="*/ 24 h 24"/>
                  </a:gdLst>
                  <a:ahLst/>
                  <a:cxnLst>
                    <a:cxn ang="T8">
                      <a:pos x="T0" y="T1"/>
                    </a:cxn>
                    <a:cxn ang="T9">
                      <a:pos x="T2" y="T3"/>
                    </a:cxn>
                    <a:cxn ang="T10">
                      <a:pos x="T4" y="T5"/>
                    </a:cxn>
                    <a:cxn ang="T11">
                      <a:pos x="T6" y="T7"/>
                    </a:cxn>
                  </a:cxnLst>
                  <a:rect l="T12" t="T13" r="T14" b="T15"/>
                  <a:pathLst>
                    <a:path w="1" h="24">
                      <a:moveTo>
                        <a:pt x="1" y="0"/>
                      </a:moveTo>
                      <a:cubicBezTo>
                        <a:pt x="0" y="9"/>
                        <a:pt x="0" y="19"/>
                        <a:pt x="1" y="24"/>
                      </a:cubicBezTo>
                      <a:cubicBezTo>
                        <a:pt x="0" y="23"/>
                        <a:pt x="0" y="2"/>
                        <a:pt x="1" y="0"/>
                      </a:cubicBez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1105" name="Freeform 36"/>
                <p:cNvSpPr>
                  <a:spLocks/>
                </p:cNvSpPr>
                <p:nvPr/>
              </p:nvSpPr>
              <p:spPr bwMode="auto">
                <a:xfrm>
                  <a:off x="1960" y="1742"/>
                  <a:ext cx="2" cy="47"/>
                </a:xfrm>
                <a:custGeom>
                  <a:avLst/>
                  <a:gdLst>
                    <a:gd name="T0" fmla="*/ 0 w 1"/>
                    <a:gd name="T1" fmla="*/ 0 h 24"/>
                    <a:gd name="T2" fmla="*/ 2147483647 w 1"/>
                    <a:gd name="T3" fmla="*/ 2147483647 h 24"/>
                    <a:gd name="T4" fmla="*/ 0 w 1"/>
                    <a:gd name="T5" fmla="*/ 2147483647 h 24"/>
                    <a:gd name="T6" fmla="*/ 0 w 1"/>
                    <a:gd name="T7" fmla="*/ 2147483647 h 24"/>
                    <a:gd name="T8" fmla="*/ 2147483647 w 1"/>
                    <a:gd name="T9" fmla="*/ 2147483647 h 24"/>
                    <a:gd name="T10" fmla="*/ 0 w 1"/>
                    <a:gd name="T11" fmla="*/ 2147483647 h 24"/>
                    <a:gd name="T12" fmla="*/ 0 w 1"/>
                    <a:gd name="T13" fmla="*/ 2147483647 h 24"/>
                    <a:gd name="T14" fmla="*/ 0 w 1"/>
                    <a:gd name="T15" fmla="*/ 0 h 2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4"/>
                    <a:gd name="T26" fmla="*/ 1 w 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4">
                      <a:moveTo>
                        <a:pt x="0" y="0"/>
                      </a:moveTo>
                      <a:cubicBezTo>
                        <a:pt x="1" y="0"/>
                        <a:pt x="1" y="1"/>
                        <a:pt x="1" y="3"/>
                      </a:cubicBezTo>
                      <a:lnTo>
                        <a:pt x="0" y="4"/>
                      </a:lnTo>
                      <a:cubicBezTo>
                        <a:pt x="0" y="10"/>
                        <a:pt x="0" y="16"/>
                        <a:pt x="0" y="22"/>
                      </a:cubicBezTo>
                      <a:lnTo>
                        <a:pt x="1" y="22"/>
                      </a:lnTo>
                      <a:cubicBezTo>
                        <a:pt x="1" y="24"/>
                        <a:pt x="1" y="24"/>
                        <a:pt x="0" y="24"/>
                      </a:cubicBezTo>
                      <a:cubicBezTo>
                        <a:pt x="0" y="24"/>
                        <a:pt x="0" y="19"/>
                        <a:pt x="0" y="13"/>
                      </a:cubicBezTo>
                      <a:cubicBezTo>
                        <a:pt x="0" y="6"/>
                        <a:pt x="0" y="1"/>
                        <a:pt x="0" y="0"/>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1106" name="Freeform 37"/>
                <p:cNvSpPr>
                  <a:spLocks noEditPoints="1"/>
                </p:cNvSpPr>
                <p:nvPr/>
              </p:nvSpPr>
              <p:spPr bwMode="auto">
                <a:xfrm>
                  <a:off x="1960" y="1742"/>
                  <a:ext cx="2" cy="47"/>
                </a:xfrm>
                <a:custGeom>
                  <a:avLst/>
                  <a:gdLst>
                    <a:gd name="T0" fmla="*/ 2147483647 w 1"/>
                    <a:gd name="T1" fmla="*/ 2147483647 h 24"/>
                    <a:gd name="T2" fmla="*/ 2147483647 w 1"/>
                    <a:gd name="T3" fmla="*/ 2147483647 h 24"/>
                    <a:gd name="T4" fmla="*/ 2147483647 w 1"/>
                    <a:gd name="T5" fmla="*/ 2147483647 h 24"/>
                    <a:gd name="T6" fmla="*/ 0 w 1"/>
                    <a:gd name="T7" fmla="*/ 2147483647 h 24"/>
                    <a:gd name="T8" fmla="*/ 0 w 1"/>
                    <a:gd name="T9" fmla="*/ 2147483647 h 24"/>
                    <a:gd name="T10" fmla="*/ 0 w 1"/>
                    <a:gd name="T11" fmla="*/ 0 h 24"/>
                    <a:gd name="T12" fmla="*/ 2147483647 w 1"/>
                    <a:gd name="T13" fmla="*/ 2147483647 h 24"/>
                    <a:gd name="T14" fmla="*/ 0 w 1"/>
                    <a:gd name="T15" fmla="*/ 0 h 2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4"/>
                    <a:gd name="T26" fmla="*/ 1 w 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4">
                      <a:moveTo>
                        <a:pt x="1" y="22"/>
                      </a:moveTo>
                      <a:cubicBezTo>
                        <a:pt x="1" y="22"/>
                        <a:pt x="1" y="22"/>
                        <a:pt x="1" y="22"/>
                      </a:cubicBezTo>
                      <a:moveTo>
                        <a:pt x="1" y="22"/>
                      </a:moveTo>
                      <a:cubicBezTo>
                        <a:pt x="1" y="24"/>
                        <a:pt x="1" y="24"/>
                        <a:pt x="0" y="24"/>
                      </a:cubicBezTo>
                      <a:cubicBezTo>
                        <a:pt x="0" y="24"/>
                        <a:pt x="0" y="19"/>
                        <a:pt x="0" y="12"/>
                      </a:cubicBezTo>
                      <a:cubicBezTo>
                        <a:pt x="0" y="6"/>
                        <a:pt x="0" y="0"/>
                        <a:pt x="0" y="0"/>
                      </a:cubicBezTo>
                      <a:cubicBezTo>
                        <a:pt x="1" y="0"/>
                        <a:pt x="1" y="1"/>
                        <a:pt x="1" y="3"/>
                      </a:cubicBezTo>
                      <a:cubicBezTo>
                        <a:pt x="1" y="1"/>
                        <a:pt x="1" y="0"/>
                        <a:pt x="0" y="0"/>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1107" name="Freeform 38"/>
                <p:cNvSpPr>
                  <a:spLocks/>
                </p:cNvSpPr>
                <p:nvPr/>
              </p:nvSpPr>
              <p:spPr bwMode="auto">
                <a:xfrm>
                  <a:off x="1960" y="1748"/>
                  <a:ext cx="2" cy="37"/>
                </a:xfrm>
                <a:custGeom>
                  <a:avLst/>
                  <a:gdLst>
                    <a:gd name="T0" fmla="*/ 2147483647 w 1"/>
                    <a:gd name="T1" fmla="*/ 2147483647 h 19"/>
                    <a:gd name="T2" fmla="*/ 2147483647 w 1"/>
                    <a:gd name="T3" fmla="*/ 2147483647 h 19"/>
                    <a:gd name="T4" fmla="*/ 0 w 1"/>
                    <a:gd name="T5" fmla="*/ 2147483647 h 19"/>
                    <a:gd name="T6" fmla="*/ 2147483647 w 1"/>
                    <a:gd name="T7" fmla="*/ 0 h 19"/>
                    <a:gd name="T8" fmla="*/ 2147483647 w 1"/>
                    <a:gd name="T9" fmla="*/ 0 h 19"/>
                    <a:gd name="T10" fmla="*/ 0 60000 65536"/>
                    <a:gd name="T11" fmla="*/ 0 60000 65536"/>
                    <a:gd name="T12" fmla="*/ 0 60000 65536"/>
                    <a:gd name="T13" fmla="*/ 0 60000 65536"/>
                    <a:gd name="T14" fmla="*/ 0 60000 65536"/>
                    <a:gd name="T15" fmla="*/ 0 w 1"/>
                    <a:gd name="T16" fmla="*/ 0 h 19"/>
                    <a:gd name="T17" fmla="*/ 1 w 1"/>
                    <a:gd name="T18" fmla="*/ 19 h 19"/>
                  </a:gdLst>
                  <a:ahLst/>
                  <a:cxnLst>
                    <a:cxn ang="T10">
                      <a:pos x="T0" y="T1"/>
                    </a:cxn>
                    <a:cxn ang="T11">
                      <a:pos x="T2" y="T3"/>
                    </a:cxn>
                    <a:cxn ang="T12">
                      <a:pos x="T4" y="T5"/>
                    </a:cxn>
                    <a:cxn ang="T13">
                      <a:pos x="T6" y="T7"/>
                    </a:cxn>
                    <a:cxn ang="T14">
                      <a:pos x="T8" y="T9"/>
                    </a:cxn>
                  </a:cxnLst>
                  <a:rect l="T15" t="T16" r="T17" b="T18"/>
                  <a:pathLst>
                    <a:path w="1" h="19">
                      <a:moveTo>
                        <a:pt x="1" y="19"/>
                      </a:moveTo>
                      <a:cubicBezTo>
                        <a:pt x="1" y="19"/>
                        <a:pt x="1" y="19"/>
                        <a:pt x="1" y="19"/>
                      </a:cubicBezTo>
                      <a:cubicBezTo>
                        <a:pt x="0" y="19"/>
                        <a:pt x="0" y="15"/>
                        <a:pt x="0" y="10"/>
                      </a:cubicBezTo>
                      <a:cubicBezTo>
                        <a:pt x="0" y="4"/>
                        <a:pt x="0" y="0"/>
                        <a:pt x="1" y="0"/>
                      </a:cubicBezTo>
                      <a:cubicBezTo>
                        <a:pt x="1" y="0"/>
                        <a:pt x="1" y="0"/>
                        <a:pt x="1" y="0"/>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1108" name="Freeform 39"/>
                <p:cNvSpPr>
                  <a:spLocks/>
                </p:cNvSpPr>
                <p:nvPr/>
              </p:nvSpPr>
              <p:spPr bwMode="auto">
                <a:xfrm>
                  <a:off x="1917" y="1742"/>
                  <a:ext cx="4" cy="47"/>
                </a:xfrm>
                <a:custGeom>
                  <a:avLst/>
                  <a:gdLst>
                    <a:gd name="T0" fmla="*/ 2147483647 w 2"/>
                    <a:gd name="T1" fmla="*/ 0 h 24"/>
                    <a:gd name="T2" fmla="*/ 2147483647 w 2"/>
                    <a:gd name="T3" fmla="*/ 2147483647 h 24"/>
                    <a:gd name="T4" fmla="*/ 2147483647 w 2"/>
                    <a:gd name="T5" fmla="*/ 2147483647 h 24"/>
                    <a:gd name="T6" fmla="*/ 2147483647 w 2"/>
                    <a:gd name="T7" fmla="*/ 0 h 24"/>
                    <a:gd name="T8" fmla="*/ 2147483647 w 2"/>
                    <a:gd name="T9" fmla="*/ 0 h 24"/>
                    <a:gd name="T10" fmla="*/ 0 60000 65536"/>
                    <a:gd name="T11" fmla="*/ 0 60000 65536"/>
                    <a:gd name="T12" fmla="*/ 0 60000 65536"/>
                    <a:gd name="T13" fmla="*/ 0 60000 65536"/>
                    <a:gd name="T14" fmla="*/ 0 60000 65536"/>
                    <a:gd name="T15" fmla="*/ 0 w 2"/>
                    <a:gd name="T16" fmla="*/ 0 h 24"/>
                    <a:gd name="T17" fmla="*/ 2 w 2"/>
                    <a:gd name="T18" fmla="*/ 24 h 24"/>
                  </a:gdLst>
                  <a:ahLst/>
                  <a:cxnLst>
                    <a:cxn ang="T10">
                      <a:pos x="T0" y="T1"/>
                    </a:cxn>
                    <a:cxn ang="T11">
                      <a:pos x="T2" y="T3"/>
                    </a:cxn>
                    <a:cxn ang="T12">
                      <a:pos x="T4" y="T5"/>
                    </a:cxn>
                    <a:cxn ang="T13">
                      <a:pos x="T6" y="T7"/>
                    </a:cxn>
                    <a:cxn ang="T14">
                      <a:pos x="T8" y="T9"/>
                    </a:cxn>
                  </a:cxnLst>
                  <a:rect l="T15" t="T16" r="T17" b="T18"/>
                  <a:pathLst>
                    <a:path w="2" h="24">
                      <a:moveTo>
                        <a:pt x="1" y="0"/>
                      </a:moveTo>
                      <a:cubicBezTo>
                        <a:pt x="0" y="9"/>
                        <a:pt x="0" y="19"/>
                        <a:pt x="1" y="24"/>
                      </a:cubicBezTo>
                      <a:lnTo>
                        <a:pt x="2" y="24"/>
                      </a:lnTo>
                      <a:cubicBezTo>
                        <a:pt x="1" y="23"/>
                        <a:pt x="1" y="2"/>
                        <a:pt x="2" y="0"/>
                      </a:cubicBezTo>
                      <a:lnTo>
                        <a:pt x="1"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1109" name="Freeform 40"/>
                <p:cNvSpPr>
                  <a:spLocks/>
                </p:cNvSpPr>
                <p:nvPr/>
              </p:nvSpPr>
              <p:spPr bwMode="auto">
                <a:xfrm>
                  <a:off x="1919" y="1742"/>
                  <a:ext cx="2" cy="47"/>
                </a:xfrm>
                <a:custGeom>
                  <a:avLst/>
                  <a:gdLst>
                    <a:gd name="T0" fmla="*/ 2147483647 w 1"/>
                    <a:gd name="T1" fmla="*/ 0 h 24"/>
                    <a:gd name="T2" fmla="*/ 2147483647 w 1"/>
                    <a:gd name="T3" fmla="*/ 2147483647 h 24"/>
                    <a:gd name="T4" fmla="*/ 2147483647 w 1"/>
                    <a:gd name="T5" fmla="*/ 2147483647 h 24"/>
                    <a:gd name="T6" fmla="*/ 2147483647 w 1"/>
                    <a:gd name="T7" fmla="*/ 0 h 24"/>
                    <a:gd name="T8" fmla="*/ 0 60000 65536"/>
                    <a:gd name="T9" fmla="*/ 0 60000 65536"/>
                    <a:gd name="T10" fmla="*/ 0 60000 65536"/>
                    <a:gd name="T11" fmla="*/ 0 60000 65536"/>
                    <a:gd name="T12" fmla="*/ 0 w 1"/>
                    <a:gd name="T13" fmla="*/ 0 h 24"/>
                    <a:gd name="T14" fmla="*/ 1 w 1"/>
                    <a:gd name="T15" fmla="*/ 24 h 24"/>
                  </a:gdLst>
                  <a:ahLst/>
                  <a:cxnLst>
                    <a:cxn ang="T8">
                      <a:pos x="T0" y="T1"/>
                    </a:cxn>
                    <a:cxn ang="T9">
                      <a:pos x="T2" y="T3"/>
                    </a:cxn>
                    <a:cxn ang="T10">
                      <a:pos x="T4" y="T5"/>
                    </a:cxn>
                    <a:cxn ang="T11">
                      <a:pos x="T6" y="T7"/>
                    </a:cxn>
                  </a:cxnLst>
                  <a:rect l="T12" t="T13" r="T14" b="T15"/>
                  <a:pathLst>
                    <a:path w="1" h="24">
                      <a:moveTo>
                        <a:pt x="1" y="0"/>
                      </a:moveTo>
                      <a:cubicBezTo>
                        <a:pt x="0" y="9"/>
                        <a:pt x="0" y="19"/>
                        <a:pt x="1" y="24"/>
                      </a:cubicBezTo>
                      <a:cubicBezTo>
                        <a:pt x="0" y="23"/>
                        <a:pt x="0" y="2"/>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1110" name="Freeform 41"/>
                <p:cNvSpPr>
                  <a:spLocks/>
                </p:cNvSpPr>
                <p:nvPr/>
              </p:nvSpPr>
              <p:spPr bwMode="auto">
                <a:xfrm>
                  <a:off x="1880" y="1816"/>
                  <a:ext cx="111" cy="88"/>
                </a:xfrm>
                <a:custGeom>
                  <a:avLst/>
                  <a:gdLst>
                    <a:gd name="T0" fmla="*/ 2147483647 w 57"/>
                    <a:gd name="T1" fmla="*/ 0 h 45"/>
                    <a:gd name="T2" fmla="*/ 2147483647 w 57"/>
                    <a:gd name="T3" fmla="*/ 0 h 45"/>
                    <a:gd name="T4" fmla="*/ 2147483647 w 57"/>
                    <a:gd name="T5" fmla="*/ 2147483647 h 45"/>
                    <a:gd name="T6" fmla="*/ 2147483647 w 57"/>
                    <a:gd name="T7" fmla="*/ 2147483647 h 45"/>
                    <a:gd name="T8" fmla="*/ 2147483647 w 57"/>
                    <a:gd name="T9" fmla="*/ 0 h 45"/>
                    <a:gd name="T10" fmla="*/ 0 60000 65536"/>
                    <a:gd name="T11" fmla="*/ 0 60000 65536"/>
                    <a:gd name="T12" fmla="*/ 0 60000 65536"/>
                    <a:gd name="T13" fmla="*/ 0 60000 65536"/>
                    <a:gd name="T14" fmla="*/ 0 60000 65536"/>
                    <a:gd name="T15" fmla="*/ 0 w 57"/>
                    <a:gd name="T16" fmla="*/ 0 h 45"/>
                    <a:gd name="T17" fmla="*/ 57 w 57"/>
                    <a:gd name="T18" fmla="*/ 45 h 45"/>
                  </a:gdLst>
                  <a:ahLst/>
                  <a:cxnLst>
                    <a:cxn ang="T10">
                      <a:pos x="T0" y="T1"/>
                    </a:cxn>
                    <a:cxn ang="T11">
                      <a:pos x="T2" y="T3"/>
                    </a:cxn>
                    <a:cxn ang="T12">
                      <a:pos x="T4" y="T5"/>
                    </a:cxn>
                    <a:cxn ang="T13">
                      <a:pos x="T6" y="T7"/>
                    </a:cxn>
                    <a:cxn ang="T14">
                      <a:pos x="T8" y="T9"/>
                    </a:cxn>
                  </a:cxnLst>
                  <a:rect l="T15" t="T16" r="T17" b="T18"/>
                  <a:pathLst>
                    <a:path w="57" h="45">
                      <a:moveTo>
                        <a:pt x="2" y="0"/>
                      </a:moveTo>
                      <a:lnTo>
                        <a:pt x="57" y="0"/>
                      </a:lnTo>
                      <a:lnTo>
                        <a:pt x="57" y="45"/>
                      </a:lnTo>
                      <a:lnTo>
                        <a:pt x="2" y="45"/>
                      </a:lnTo>
                      <a:cubicBezTo>
                        <a:pt x="0" y="31"/>
                        <a:pt x="1" y="16"/>
                        <a:pt x="2" y="0"/>
                      </a:cubicBezTo>
                      <a:close/>
                    </a:path>
                  </a:pathLst>
                </a:custGeom>
                <a:solidFill>
                  <a:srgbClr val="A9A8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1111" name="Freeform 42"/>
                <p:cNvSpPr>
                  <a:spLocks noEditPoints="1"/>
                </p:cNvSpPr>
                <p:nvPr/>
              </p:nvSpPr>
              <p:spPr bwMode="auto">
                <a:xfrm>
                  <a:off x="1887" y="1824"/>
                  <a:ext cx="32" cy="37"/>
                </a:xfrm>
                <a:custGeom>
                  <a:avLst/>
                  <a:gdLst>
                    <a:gd name="T0" fmla="*/ 2147483647 w 16"/>
                    <a:gd name="T1" fmla="*/ 0 h 19"/>
                    <a:gd name="T2" fmla="*/ 2147483647 w 16"/>
                    <a:gd name="T3" fmla="*/ 2147483647 h 19"/>
                    <a:gd name="T4" fmla="*/ 2147483647 w 16"/>
                    <a:gd name="T5" fmla="*/ 2147483647 h 19"/>
                    <a:gd name="T6" fmla="*/ 2147483647 w 16"/>
                    <a:gd name="T7" fmla="*/ 2147483647 h 19"/>
                    <a:gd name="T8" fmla="*/ 2147483647 w 16"/>
                    <a:gd name="T9" fmla="*/ 2147483647 h 19"/>
                    <a:gd name="T10" fmla="*/ 2147483647 w 16"/>
                    <a:gd name="T11" fmla="*/ 2147483647 h 19"/>
                    <a:gd name="T12" fmla="*/ 0 w 16"/>
                    <a:gd name="T13" fmla="*/ 2147483647 h 19"/>
                    <a:gd name="T14" fmla="*/ 2147483647 w 16"/>
                    <a:gd name="T15" fmla="*/ 2147483647 h 19"/>
                    <a:gd name="T16" fmla="*/ 2147483647 w 16"/>
                    <a:gd name="T17" fmla="*/ 0 h 19"/>
                    <a:gd name="T18" fmla="*/ 2147483647 w 16"/>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9"/>
                    <a:gd name="T32" fmla="*/ 16 w 16"/>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9">
                      <a:moveTo>
                        <a:pt x="8" y="0"/>
                      </a:moveTo>
                      <a:lnTo>
                        <a:pt x="8" y="9"/>
                      </a:lnTo>
                      <a:lnTo>
                        <a:pt x="16" y="10"/>
                      </a:lnTo>
                      <a:lnTo>
                        <a:pt x="8" y="10"/>
                      </a:lnTo>
                      <a:lnTo>
                        <a:pt x="8" y="19"/>
                      </a:lnTo>
                      <a:lnTo>
                        <a:pt x="8" y="10"/>
                      </a:lnTo>
                      <a:lnTo>
                        <a:pt x="0" y="10"/>
                      </a:lnTo>
                      <a:lnTo>
                        <a:pt x="8" y="9"/>
                      </a:lnTo>
                      <a:lnTo>
                        <a:pt x="8" y="0"/>
                      </a:lnTo>
                      <a:close/>
                      <a:moveTo>
                        <a:pt x="8" y="5"/>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1112" name="Freeform 43"/>
                <p:cNvSpPr>
                  <a:spLocks noEditPoints="1"/>
                </p:cNvSpPr>
                <p:nvPr/>
              </p:nvSpPr>
              <p:spPr bwMode="auto">
                <a:xfrm>
                  <a:off x="1897" y="1820"/>
                  <a:ext cx="28" cy="31"/>
                </a:xfrm>
                <a:custGeom>
                  <a:avLst/>
                  <a:gdLst>
                    <a:gd name="T0" fmla="*/ 2147483647 w 14"/>
                    <a:gd name="T1" fmla="*/ 0 h 16"/>
                    <a:gd name="T2" fmla="*/ 2147483647 w 14"/>
                    <a:gd name="T3" fmla="*/ 2147483647 h 16"/>
                    <a:gd name="T4" fmla="*/ 2147483647 w 14"/>
                    <a:gd name="T5" fmla="*/ 2147483647 h 16"/>
                    <a:gd name="T6" fmla="*/ 2147483647 w 14"/>
                    <a:gd name="T7" fmla="*/ 2147483647 h 16"/>
                    <a:gd name="T8" fmla="*/ 2147483647 w 14"/>
                    <a:gd name="T9" fmla="*/ 2147483647 h 16"/>
                    <a:gd name="T10" fmla="*/ 2147483647 w 14"/>
                    <a:gd name="T11" fmla="*/ 2147483647 h 16"/>
                    <a:gd name="T12" fmla="*/ 0 w 14"/>
                    <a:gd name="T13" fmla="*/ 2147483647 h 16"/>
                    <a:gd name="T14" fmla="*/ 2147483647 w 14"/>
                    <a:gd name="T15" fmla="*/ 2147483647 h 16"/>
                    <a:gd name="T16" fmla="*/ 2147483647 w 14"/>
                    <a:gd name="T17" fmla="*/ 0 h 16"/>
                    <a:gd name="T18" fmla="*/ 2147483647 w 14"/>
                    <a:gd name="T19" fmla="*/ 2147483647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6"/>
                    <a:gd name="T32" fmla="*/ 14 w 14"/>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6">
                      <a:moveTo>
                        <a:pt x="7" y="0"/>
                      </a:moveTo>
                      <a:lnTo>
                        <a:pt x="7" y="8"/>
                      </a:lnTo>
                      <a:lnTo>
                        <a:pt x="14" y="8"/>
                      </a:lnTo>
                      <a:lnTo>
                        <a:pt x="7" y="9"/>
                      </a:lnTo>
                      <a:lnTo>
                        <a:pt x="7" y="16"/>
                      </a:lnTo>
                      <a:lnTo>
                        <a:pt x="6" y="9"/>
                      </a:lnTo>
                      <a:lnTo>
                        <a:pt x="0" y="8"/>
                      </a:lnTo>
                      <a:lnTo>
                        <a:pt x="6" y="8"/>
                      </a:lnTo>
                      <a:lnTo>
                        <a:pt x="7" y="0"/>
                      </a:lnTo>
                      <a:close/>
                      <a:moveTo>
                        <a:pt x="6" y="4"/>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1113" name="Freeform 44"/>
                <p:cNvSpPr>
                  <a:spLocks/>
                </p:cNvSpPr>
                <p:nvPr/>
              </p:nvSpPr>
              <p:spPr bwMode="auto">
                <a:xfrm>
                  <a:off x="1983" y="1816"/>
                  <a:ext cx="10" cy="88"/>
                </a:xfrm>
                <a:custGeom>
                  <a:avLst/>
                  <a:gdLst>
                    <a:gd name="T0" fmla="*/ 2147483647 w 5"/>
                    <a:gd name="T1" fmla="*/ 0 h 45"/>
                    <a:gd name="T2" fmla="*/ 2147483647 w 5"/>
                    <a:gd name="T3" fmla="*/ 2147483647 h 45"/>
                    <a:gd name="T4" fmla="*/ 2147483647 w 5"/>
                    <a:gd name="T5" fmla="*/ 2147483647 h 45"/>
                    <a:gd name="T6" fmla="*/ 2147483647 w 5"/>
                    <a:gd name="T7" fmla="*/ 0 h 45"/>
                    <a:gd name="T8" fmla="*/ 2147483647 w 5"/>
                    <a:gd name="T9" fmla="*/ 0 h 45"/>
                    <a:gd name="T10" fmla="*/ 0 60000 65536"/>
                    <a:gd name="T11" fmla="*/ 0 60000 65536"/>
                    <a:gd name="T12" fmla="*/ 0 60000 65536"/>
                    <a:gd name="T13" fmla="*/ 0 60000 65536"/>
                    <a:gd name="T14" fmla="*/ 0 60000 65536"/>
                    <a:gd name="T15" fmla="*/ 0 w 5"/>
                    <a:gd name="T16" fmla="*/ 0 h 45"/>
                    <a:gd name="T17" fmla="*/ 5 w 5"/>
                    <a:gd name="T18" fmla="*/ 45 h 45"/>
                  </a:gdLst>
                  <a:ahLst/>
                  <a:cxnLst>
                    <a:cxn ang="T10">
                      <a:pos x="T0" y="T1"/>
                    </a:cxn>
                    <a:cxn ang="T11">
                      <a:pos x="T2" y="T3"/>
                    </a:cxn>
                    <a:cxn ang="T12">
                      <a:pos x="T4" y="T5"/>
                    </a:cxn>
                    <a:cxn ang="T13">
                      <a:pos x="T6" y="T7"/>
                    </a:cxn>
                    <a:cxn ang="T14">
                      <a:pos x="T8" y="T9"/>
                    </a:cxn>
                  </a:cxnLst>
                  <a:rect l="T15" t="T16" r="T17" b="T18"/>
                  <a:pathLst>
                    <a:path w="5" h="45">
                      <a:moveTo>
                        <a:pt x="3" y="0"/>
                      </a:moveTo>
                      <a:cubicBezTo>
                        <a:pt x="0" y="17"/>
                        <a:pt x="1" y="35"/>
                        <a:pt x="3" y="45"/>
                      </a:cubicBezTo>
                      <a:lnTo>
                        <a:pt x="5" y="45"/>
                      </a:lnTo>
                      <a:cubicBezTo>
                        <a:pt x="2" y="43"/>
                        <a:pt x="2" y="3"/>
                        <a:pt x="5" y="0"/>
                      </a:cubicBezTo>
                      <a:lnTo>
                        <a:pt x="3"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1114" name="Freeform 45"/>
                <p:cNvSpPr>
                  <a:spLocks/>
                </p:cNvSpPr>
                <p:nvPr/>
              </p:nvSpPr>
              <p:spPr bwMode="auto">
                <a:xfrm>
                  <a:off x="1989" y="1816"/>
                  <a:ext cx="6" cy="88"/>
                </a:xfrm>
                <a:custGeom>
                  <a:avLst/>
                  <a:gdLst>
                    <a:gd name="T0" fmla="*/ 2147483647 w 3"/>
                    <a:gd name="T1" fmla="*/ 2147483647 h 45"/>
                    <a:gd name="T2" fmla="*/ 2147483647 w 3"/>
                    <a:gd name="T3" fmla="*/ 2147483647 h 45"/>
                    <a:gd name="T4" fmla="*/ 2147483647 w 3"/>
                    <a:gd name="T5" fmla="*/ 2147483647 h 45"/>
                    <a:gd name="T6" fmla="*/ 2147483647 w 3"/>
                    <a:gd name="T7" fmla="*/ 2147483647 h 45"/>
                    <a:gd name="T8" fmla="*/ 2147483647 w 3"/>
                    <a:gd name="T9" fmla="*/ 2147483647 h 45"/>
                    <a:gd name="T10" fmla="*/ 2147483647 w 3"/>
                    <a:gd name="T11" fmla="*/ 2147483647 h 45"/>
                    <a:gd name="T12" fmla="*/ 0 w 3"/>
                    <a:gd name="T13" fmla="*/ 2147483647 h 45"/>
                    <a:gd name="T14" fmla="*/ 2147483647 w 3"/>
                    <a:gd name="T15" fmla="*/ 2147483647 h 45"/>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5"/>
                    <a:gd name="T26" fmla="*/ 3 w 3"/>
                    <a:gd name="T27" fmla="*/ 45 h 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5">
                      <a:moveTo>
                        <a:pt x="2" y="1"/>
                      </a:moveTo>
                      <a:cubicBezTo>
                        <a:pt x="3" y="0"/>
                        <a:pt x="3" y="2"/>
                        <a:pt x="3" y="5"/>
                      </a:cubicBezTo>
                      <a:lnTo>
                        <a:pt x="2" y="7"/>
                      </a:lnTo>
                      <a:cubicBezTo>
                        <a:pt x="1" y="19"/>
                        <a:pt x="1" y="29"/>
                        <a:pt x="2" y="41"/>
                      </a:cubicBezTo>
                      <a:lnTo>
                        <a:pt x="3" y="41"/>
                      </a:lnTo>
                      <a:cubicBezTo>
                        <a:pt x="3" y="44"/>
                        <a:pt x="3" y="44"/>
                        <a:pt x="2" y="45"/>
                      </a:cubicBezTo>
                      <a:cubicBezTo>
                        <a:pt x="1" y="45"/>
                        <a:pt x="0" y="36"/>
                        <a:pt x="0" y="23"/>
                      </a:cubicBezTo>
                      <a:cubicBezTo>
                        <a:pt x="0" y="11"/>
                        <a:pt x="1" y="1"/>
                        <a:pt x="2" y="1"/>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1115" name="Freeform 46"/>
                <p:cNvSpPr>
                  <a:spLocks noEditPoints="1"/>
                </p:cNvSpPr>
                <p:nvPr/>
              </p:nvSpPr>
              <p:spPr bwMode="auto">
                <a:xfrm>
                  <a:off x="1989" y="1818"/>
                  <a:ext cx="6" cy="86"/>
                </a:xfrm>
                <a:custGeom>
                  <a:avLst/>
                  <a:gdLst>
                    <a:gd name="T0" fmla="*/ 2147483647 w 3"/>
                    <a:gd name="T1" fmla="*/ 2147483647 h 44"/>
                    <a:gd name="T2" fmla="*/ 2147483647 w 3"/>
                    <a:gd name="T3" fmla="*/ 2147483647 h 44"/>
                    <a:gd name="T4" fmla="*/ 2147483647 w 3"/>
                    <a:gd name="T5" fmla="*/ 2147483647 h 44"/>
                    <a:gd name="T6" fmla="*/ 2147483647 w 3"/>
                    <a:gd name="T7" fmla="*/ 2147483647 h 44"/>
                    <a:gd name="T8" fmla="*/ 0 w 3"/>
                    <a:gd name="T9" fmla="*/ 2147483647 h 44"/>
                    <a:gd name="T10" fmla="*/ 2147483647 w 3"/>
                    <a:gd name="T11" fmla="*/ 0 h 44"/>
                    <a:gd name="T12" fmla="*/ 2147483647 w 3"/>
                    <a:gd name="T13" fmla="*/ 2147483647 h 44"/>
                    <a:gd name="T14" fmla="*/ 2147483647 w 3"/>
                    <a:gd name="T15" fmla="*/ 0 h 4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4"/>
                    <a:gd name="T26" fmla="*/ 3 w 3"/>
                    <a:gd name="T27" fmla="*/ 44 h 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4">
                      <a:moveTo>
                        <a:pt x="3" y="40"/>
                      </a:moveTo>
                      <a:cubicBezTo>
                        <a:pt x="3" y="40"/>
                        <a:pt x="3" y="40"/>
                        <a:pt x="3" y="40"/>
                      </a:cubicBezTo>
                      <a:moveTo>
                        <a:pt x="3" y="40"/>
                      </a:moveTo>
                      <a:cubicBezTo>
                        <a:pt x="3" y="42"/>
                        <a:pt x="2" y="44"/>
                        <a:pt x="2" y="44"/>
                      </a:cubicBezTo>
                      <a:cubicBezTo>
                        <a:pt x="1" y="44"/>
                        <a:pt x="0" y="34"/>
                        <a:pt x="0" y="22"/>
                      </a:cubicBezTo>
                      <a:cubicBezTo>
                        <a:pt x="0" y="9"/>
                        <a:pt x="1" y="0"/>
                        <a:pt x="2" y="0"/>
                      </a:cubicBezTo>
                      <a:cubicBezTo>
                        <a:pt x="2" y="0"/>
                        <a:pt x="3" y="1"/>
                        <a:pt x="3" y="5"/>
                      </a:cubicBezTo>
                      <a:cubicBezTo>
                        <a:pt x="3" y="1"/>
                        <a:pt x="2" y="0"/>
                        <a:pt x="2" y="0"/>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1116" name="Freeform 47"/>
                <p:cNvSpPr>
                  <a:spLocks/>
                </p:cNvSpPr>
                <p:nvPr/>
              </p:nvSpPr>
              <p:spPr bwMode="auto">
                <a:xfrm>
                  <a:off x="1991" y="1826"/>
                  <a:ext cx="4" cy="71"/>
                </a:xfrm>
                <a:custGeom>
                  <a:avLst/>
                  <a:gdLst>
                    <a:gd name="T0" fmla="*/ 2147483647 w 2"/>
                    <a:gd name="T1" fmla="*/ 2147483647 h 36"/>
                    <a:gd name="T2" fmla="*/ 2147483647 w 2"/>
                    <a:gd name="T3" fmla="*/ 2147483647 h 36"/>
                    <a:gd name="T4" fmla="*/ 0 w 2"/>
                    <a:gd name="T5" fmla="*/ 2147483647 h 36"/>
                    <a:gd name="T6" fmla="*/ 2147483647 w 2"/>
                    <a:gd name="T7" fmla="*/ 0 h 36"/>
                    <a:gd name="T8" fmla="*/ 2147483647 w 2"/>
                    <a:gd name="T9" fmla="*/ 2147483647 h 36"/>
                    <a:gd name="T10" fmla="*/ 0 60000 65536"/>
                    <a:gd name="T11" fmla="*/ 0 60000 65536"/>
                    <a:gd name="T12" fmla="*/ 0 60000 65536"/>
                    <a:gd name="T13" fmla="*/ 0 60000 65536"/>
                    <a:gd name="T14" fmla="*/ 0 60000 65536"/>
                    <a:gd name="T15" fmla="*/ 0 w 2"/>
                    <a:gd name="T16" fmla="*/ 0 h 36"/>
                    <a:gd name="T17" fmla="*/ 2 w 2"/>
                    <a:gd name="T18" fmla="*/ 36 h 36"/>
                  </a:gdLst>
                  <a:ahLst/>
                  <a:cxnLst>
                    <a:cxn ang="T10">
                      <a:pos x="T0" y="T1"/>
                    </a:cxn>
                    <a:cxn ang="T11">
                      <a:pos x="T2" y="T3"/>
                    </a:cxn>
                    <a:cxn ang="T12">
                      <a:pos x="T4" y="T5"/>
                    </a:cxn>
                    <a:cxn ang="T13">
                      <a:pos x="T6" y="T7"/>
                    </a:cxn>
                    <a:cxn ang="T14">
                      <a:pos x="T8" y="T9"/>
                    </a:cxn>
                  </a:cxnLst>
                  <a:rect l="T15" t="T16" r="T17" b="T18"/>
                  <a:pathLst>
                    <a:path w="2" h="36">
                      <a:moveTo>
                        <a:pt x="2" y="36"/>
                      </a:moveTo>
                      <a:cubicBezTo>
                        <a:pt x="2" y="36"/>
                        <a:pt x="2" y="36"/>
                        <a:pt x="2" y="36"/>
                      </a:cubicBezTo>
                      <a:cubicBezTo>
                        <a:pt x="1" y="36"/>
                        <a:pt x="0" y="28"/>
                        <a:pt x="0" y="18"/>
                      </a:cubicBezTo>
                      <a:cubicBezTo>
                        <a:pt x="0" y="8"/>
                        <a:pt x="1" y="0"/>
                        <a:pt x="2" y="0"/>
                      </a:cubicBezTo>
                      <a:cubicBezTo>
                        <a:pt x="2" y="0"/>
                        <a:pt x="2" y="1"/>
                        <a:pt x="2" y="1"/>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1117" name="Freeform 48"/>
                <p:cNvSpPr>
                  <a:spLocks/>
                </p:cNvSpPr>
                <p:nvPr/>
              </p:nvSpPr>
              <p:spPr bwMode="auto">
                <a:xfrm>
                  <a:off x="1878" y="1816"/>
                  <a:ext cx="9" cy="88"/>
                </a:xfrm>
                <a:custGeom>
                  <a:avLst/>
                  <a:gdLst>
                    <a:gd name="T0" fmla="*/ 2147483647 w 5"/>
                    <a:gd name="T1" fmla="*/ 0 h 45"/>
                    <a:gd name="T2" fmla="*/ 2147483647 w 5"/>
                    <a:gd name="T3" fmla="*/ 2147483647 h 45"/>
                    <a:gd name="T4" fmla="*/ 2147483647 w 5"/>
                    <a:gd name="T5" fmla="*/ 2147483647 h 45"/>
                    <a:gd name="T6" fmla="*/ 2147483647 w 5"/>
                    <a:gd name="T7" fmla="*/ 0 h 45"/>
                    <a:gd name="T8" fmla="*/ 2147483647 w 5"/>
                    <a:gd name="T9" fmla="*/ 0 h 45"/>
                    <a:gd name="T10" fmla="*/ 0 60000 65536"/>
                    <a:gd name="T11" fmla="*/ 0 60000 65536"/>
                    <a:gd name="T12" fmla="*/ 0 60000 65536"/>
                    <a:gd name="T13" fmla="*/ 0 60000 65536"/>
                    <a:gd name="T14" fmla="*/ 0 60000 65536"/>
                    <a:gd name="T15" fmla="*/ 0 w 5"/>
                    <a:gd name="T16" fmla="*/ 0 h 45"/>
                    <a:gd name="T17" fmla="*/ 5 w 5"/>
                    <a:gd name="T18" fmla="*/ 45 h 45"/>
                  </a:gdLst>
                  <a:ahLst/>
                  <a:cxnLst>
                    <a:cxn ang="T10">
                      <a:pos x="T0" y="T1"/>
                    </a:cxn>
                    <a:cxn ang="T11">
                      <a:pos x="T2" y="T3"/>
                    </a:cxn>
                    <a:cxn ang="T12">
                      <a:pos x="T4" y="T5"/>
                    </a:cxn>
                    <a:cxn ang="T13">
                      <a:pos x="T6" y="T7"/>
                    </a:cxn>
                    <a:cxn ang="T14">
                      <a:pos x="T8" y="T9"/>
                    </a:cxn>
                  </a:cxnLst>
                  <a:rect l="T15" t="T16" r="T17" b="T18"/>
                  <a:pathLst>
                    <a:path w="5" h="45">
                      <a:moveTo>
                        <a:pt x="3" y="0"/>
                      </a:moveTo>
                      <a:cubicBezTo>
                        <a:pt x="0" y="17"/>
                        <a:pt x="1" y="35"/>
                        <a:pt x="3" y="45"/>
                      </a:cubicBezTo>
                      <a:lnTo>
                        <a:pt x="5" y="45"/>
                      </a:lnTo>
                      <a:cubicBezTo>
                        <a:pt x="2" y="43"/>
                        <a:pt x="2" y="3"/>
                        <a:pt x="4" y="0"/>
                      </a:cubicBezTo>
                      <a:lnTo>
                        <a:pt x="3"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1118" name="Freeform 49"/>
                <p:cNvSpPr>
                  <a:spLocks/>
                </p:cNvSpPr>
                <p:nvPr/>
              </p:nvSpPr>
              <p:spPr bwMode="auto">
                <a:xfrm>
                  <a:off x="1880" y="1816"/>
                  <a:ext cx="7" cy="88"/>
                </a:xfrm>
                <a:custGeom>
                  <a:avLst/>
                  <a:gdLst>
                    <a:gd name="T0" fmla="*/ 2147483647 w 4"/>
                    <a:gd name="T1" fmla="*/ 0 h 45"/>
                    <a:gd name="T2" fmla="*/ 2147483647 w 4"/>
                    <a:gd name="T3" fmla="*/ 2147483647 h 45"/>
                    <a:gd name="T4" fmla="*/ 2147483647 w 4"/>
                    <a:gd name="T5" fmla="*/ 2147483647 h 45"/>
                    <a:gd name="T6" fmla="*/ 2147483647 w 4"/>
                    <a:gd name="T7" fmla="*/ 0 h 45"/>
                    <a:gd name="T8" fmla="*/ 2147483647 w 4"/>
                    <a:gd name="T9" fmla="*/ 0 h 45"/>
                    <a:gd name="T10" fmla="*/ 0 60000 65536"/>
                    <a:gd name="T11" fmla="*/ 0 60000 65536"/>
                    <a:gd name="T12" fmla="*/ 0 60000 65536"/>
                    <a:gd name="T13" fmla="*/ 0 60000 65536"/>
                    <a:gd name="T14" fmla="*/ 0 60000 65536"/>
                    <a:gd name="T15" fmla="*/ 0 w 4"/>
                    <a:gd name="T16" fmla="*/ 0 h 45"/>
                    <a:gd name="T17" fmla="*/ 4 w 4"/>
                    <a:gd name="T18" fmla="*/ 45 h 45"/>
                  </a:gdLst>
                  <a:ahLst/>
                  <a:cxnLst>
                    <a:cxn ang="T10">
                      <a:pos x="T0" y="T1"/>
                    </a:cxn>
                    <a:cxn ang="T11">
                      <a:pos x="T2" y="T3"/>
                    </a:cxn>
                    <a:cxn ang="T12">
                      <a:pos x="T4" y="T5"/>
                    </a:cxn>
                    <a:cxn ang="T13">
                      <a:pos x="T6" y="T7"/>
                    </a:cxn>
                    <a:cxn ang="T14">
                      <a:pos x="T8" y="T9"/>
                    </a:cxn>
                  </a:cxnLst>
                  <a:rect l="T15" t="T16" r="T17" b="T18"/>
                  <a:pathLst>
                    <a:path w="4" h="45">
                      <a:moveTo>
                        <a:pt x="3" y="0"/>
                      </a:moveTo>
                      <a:cubicBezTo>
                        <a:pt x="0" y="17"/>
                        <a:pt x="1" y="35"/>
                        <a:pt x="3" y="45"/>
                      </a:cubicBezTo>
                      <a:lnTo>
                        <a:pt x="4" y="45"/>
                      </a:lnTo>
                      <a:cubicBezTo>
                        <a:pt x="0" y="43"/>
                        <a:pt x="1" y="4"/>
                        <a:pt x="4" y="0"/>
                      </a:cubicBez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1119" name="Freeform 50"/>
                <p:cNvSpPr>
                  <a:spLocks/>
                </p:cNvSpPr>
                <p:nvPr/>
              </p:nvSpPr>
              <p:spPr bwMode="auto">
                <a:xfrm>
                  <a:off x="1927" y="1789"/>
                  <a:ext cx="25" cy="29"/>
                </a:xfrm>
                <a:custGeom>
                  <a:avLst/>
                  <a:gdLst>
                    <a:gd name="T0" fmla="*/ 0 w 13"/>
                    <a:gd name="T1" fmla="*/ 0 h 15"/>
                    <a:gd name="T2" fmla="*/ 2147483647 w 13"/>
                    <a:gd name="T3" fmla="*/ 0 h 15"/>
                    <a:gd name="T4" fmla="*/ 2147483647 w 13"/>
                    <a:gd name="T5" fmla="*/ 0 h 15"/>
                    <a:gd name="T6" fmla="*/ 2147483647 w 13"/>
                    <a:gd name="T7" fmla="*/ 2147483647 h 15"/>
                    <a:gd name="T8" fmla="*/ 2147483647 w 13"/>
                    <a:gd name="T9" fmla="*/ 2147483647 h 15"/>
                    <a:gd name="T10" fmla="*/ 2147483647 w 13"/>
                    <a:gd name="T11" fmla="*/ 2147483647 h 15"/>
                    <a:gd name="T12" fmla="*/ 0 w 13"/>
                    <a:gd name="T13" fmla="*/ 2147483647 h 15"/>
                    <a:gd name="T14" fmla="*/ 0 w 13"/>
                    <a:gd name="T15" fmla="*/ 2147483647 h 15"/>
                    <a:gd name="T16" fmla="*/ 0 w 13"/>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5"/>
                    <a:gd name="T29" fmla="*/ 13 w 13"/>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5">
                      <a:moveTo>
                        <a:pt x="0" y="0"/>
                      </a:moveTo>
                      <a:cubicBezTo>
                        <a:pt x="3" y="0"/>
                        <a:pt x="5" y="0"/>
                        <a:pt x="7" y="0"/>
                      </a:cubicBezTo>
                      <a:cubicBezTo>
                        <a:pt x="9" y="0"/>
                        <a:pt x="11" y="0"/>
                        <a:pt x="13" y="0"/>
                      </a:cubicBezTo>
                      <a:cubicBezTo>
                        <a:pt x="13" y="3"/>
                        <a:pt x="13" y="5"/>
                        <a:pt x="13" y="7"/>
                      </a:cubicBezTo>
                      <a:cubicBezTo>
                        <a:pt x="13" y="10"/>
                        <a:pt x="13" y="12"/>
                        <a:pt x="13" y="15"/>
                      </a:cubicBezTo>
                      <a:cubicBezTo>
                        <a:pt x="11" y="15"/>
                        <a:pt x="9" y="15"/>
                        <a:pt x="7" y="15"/>
                      </a:cubicBezTo>
                      <a:cubicBezTo>
                        <a:pt x="5" y="15"/>
                        <a:pt x="3" y="15"/>
                        <a:pt x="0" y="15"/>
                      </a:cubicBezTo>
                      <a:cubicBezTo>
                        <a:pt x="0" y="12"/>
                        <a:pt x="0" y="10"/>
                        <a:pt x="0" y="7"/>
                      </a:cubicBezTo>
                      <a:cubicBezTo>
                        <a:pt x="0" y="5"/>
                        <a:pt x="0" y="3"/>
                        <a:pt x="0" y="0"/>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1120" name="Freeform 51"/>
                <p:cNvSpPr>
                  <a:spLocks/>
                </p:cNvSpPr>
                <p:nvPr/>
              </p:nvSpPr>
              <p:spPr bwMode="auto">
                <a:xfrm>
                  <a:off x="3773" y="1742"/>
                  <a:ext cx="41" cy="47"/>
                </a:xfrm>
                <a:custGeom>
                  <a:avLst/>
                  <a:gdLst>
                    <a:gd name="T0" fmla="*/ 0 w 21"/>
                    <a:gd name="T1" fmla="*/ 0 h 24"/>
                    <a:gd name="T2" fmla="*/ 2147483647 w 21"/>
                    <a:gd name="T3" fmla="*/ 0 h 24"/>
                    <a:gd name="T4" fmla="*/ 2147483647 w 21"/>
                    <a:gd name="T5" fmla="*/ 2147483647 h 24"/>
                    <a:gd name="T6" fmla="*/ 0 w 21"/>
                    <a:gd name="T7" fmla="*/ 2147483647 h 24"/>
                    <a:gd name="T8" fmla="*/ 0 w 21"/>
                    <a:gd name="T9" fmla="*/ 0 h 24"/>
                    <a:gd name="T10" fmla="*/ 0 60000 65536"/>
                    <a:gd name="T11" fmla="*/ 0 60000 65536"/>
                    <a:gd name="T12" fmla="*/ 0 60000 65536"/>
                    <a:gd name="T13" fmla="*/ 0 60000 65536"/>
                    <a:gd name="T14" fmla="*/ 0 60000 65536"/>
                    <a:gd name="T15" fmla="*/ 0 w 21"/>
                    <a:gd name="T16" fmla="*/ 0 h 24"/>
                    <a:gd name="T17" fmla="*/ 21 w 21"/>
                    <a:gd name="T18" fmla="*/ 24 h 24"/>
                  </a:gdLst>
                  <a:ahLst/>
                  <a:cxnLst>
                    <a:cxn ang="T10">
                      <a:pos x="T0" y="T1"/>
                    </a:cxn>
                    <a:cxn ang="T11">
                      <a:pos x="T2" y="T3"/>
                    </a:cxn>
                    <a:cxn ang="T12">
                      <a:pos x="T4" y="T5"/>
                    </a:cxn>
                    <a:cxn ang="T13">
                      <a:pos x="T6" y="T7"/>
                    </a:cxn>
                    <a:cxn ang="T14">
                      <a:pos x="T8" y="T9"/>
                    </a:cxn>
                  </a:cxnLst>
                  <a:rect l="T15" t="T16" r="T17" b="T18"/>
                  <a:pathLst>
                    <a:path w="21" h="24">
                      <a:moveTo>
                        <a:pt x="0" y="0"/>
                      </a:moveTo>
                      <a:lnTo>
                        <a:pt x="21" y="0"/>
                      </a:lnTo>
                      <a:lnTo>
                        <a:pt x="21" y="24"/>
                      </a:lnTo>
                      <a:lnTo>
                        <a:pt x="0" y="24"/>
                      </a:lnTo>
                      <a:cubicBezTo>
                        <a:pt x="0" y="17"/>
                        <a:pt x="0" y="9"/>
                        <a:pt x="0" y="0"/>
                      </a:cubicBezTo>
                      <a:close/>
                    </a:path>
                  </a:pathLst>
                </a:custGeom>
                <a:solidFill>
                  <a:srgbClr val="A9A8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1121" name="Freeform 52"/>
                <p:cNvSpPr>
                  <a:spLocks noEditPoints="1"/>
                </p:cNvSpPr>
                <p:nvPr/>
              </p:nvSpPr>
              <p:spPr bwMode="auto">
                <a:xfrm>
                  <a:off x="3775" y="1746"/>
                  <a:ext cx="12" cy="19"/>
                </a:xfrm>
                <a:custGeom>
                  <a:avLst/>
                  <a:gdLst>
                    <a:gd name="T0" fmla="*/ 2147483647 w 6"/>
                    <a:gd name="T1" fmla="*/ 0 h 10"/>
                    <a:gd name="T2" fmla="*/ 2147483647 w 6"/>
                    <a:gd name="T3" fmla="*/ 2147483647 h 10"/>
                    <a:gd name="T4" fmla="*/ 2147483647 w 6"/>
                    <a:gd name="T5" fmla="*/ 2147483647 h 10"/>
                    <a:gd name="T6" fmla="*/ 2147483647 w 6"/>
                    <a:gd name="T7" fmla="*/ 2147483647 h 10"/>
                    <a:gd name="T8" fmla="*/ 2147483647 w 6"/>
                    <a:gd name="T9" fmla="*/ 2147483647 h 10"/>
                    <a:gd name="T10" fmla="*/ 2147483647 w 6"/>
                    <a:gd name="T11" fmla="*/ 2147483647 h 10"/>
                    <a:gd name="T12" fmla="*/ 0 w 6"/>
                    <a:gd name="T13" fmla="*/ 2147483647 h 10"/>
                    <a:gd name="T14" fmla="*/ 2147483647 w 6"/>
                    <a:gd name="T15" fmla="*/ 2147483647 h 10"/>
                    <a:gd name="T16" fmla="*/ 2147483647 w 6"/>
                    <a:gd name="T17" fmla="*/ 0 h 10"/>
                    <a:gd name="T18" fmla="*/ 2147483647 w 6"/>
                    <a:gd name="T19" fmla="*/ 214748364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0"/>
                    <a:gd name="T32" fmla="*/ 6 w 6"/>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0">
                      <a:moveTo>
                        <a:pt x="3" y="0"/>
                      </a:moveTo>
                      <a:lnTo>
                        <a:pt x="3" y="5"/>
                      </a:lnTo>
                      <a:lnTo>
                        <a:pt x="6" y="5"/>
                      </a:lnTo>
                      <a:lnTo>
                        <a:pt x="3" y="6"/>
                      </a:lnTo>
                      <a:lnTo>
                        <a:pt x="3" y="10"/>
                      </a:lnTo>
                      <a:lnTo>
                        <a:pt x="3" y="6"/>
                      </a:lnTo>
                      <a:lnTo>
                        <a:pt x="0" y="5"/>
                      </a:lnTo>
                      <a:lnTo>
                        <a:pt x="3" y="5"/>
                      </a:lnTo>
                      <a:lnTo>
                        <a:pt x="3" y="0"/>
                      </a:lnTo>
                      <a:close/>
                      <a:moveTo>
                        <a:pt x="3" y="3"/>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1122" name="Freeform 53"/>
                <p:cNvSpPr>
                  <a:spLocks noEditPoints="1"/>
                </p:cNvSpPr>
                <p:nvPr/>
              </p:nvSpPr>
              <p:spPr bwMode="auto">
                <a:xfrm>
                  <a:off x="3779" y="1744"/>
                  <a:ext cx="10" cy="17"/>
                </a:xfrm>
                <a:custGeom>
                  <a:avLst/>
                  <a:gdLst>
                    <a:gd name="T0" fmla="*/ 2147483647 w 5"/>
                    <a:gd name="T1" fmla="*/ 0 h 9"/>
                    <a:gd name="T2" fmla="*/ 2147483647 w 5"/>
                    <a:gd name="T3" fmla="*/ 2147483647 h 9"/>
                    <a:gd name="T4" fmla="*/ 2147483647 w 5"/>
                    <a:gd name="T5" fmla="*/ 2147483647 h 9"/>
                    <a:gd name="T6" fmla="*/ 2147483647 w 5"/>
                    <a:gd name="T7" fmla="*/ 2147483647 h 9"/>
                    <a:gd name="T8" fmla="*/ 2147483647 w 5"/>
                    <a:gd name="T9" fmla="*/ 2147483647 h 9"/>
                    <a:gd name="T10" fmla="*/ 2147483647 w 5"/>
                    <a:gd name="T11" fmla="*/ 2147483647 h 9"/>
                    <a:gd name="T12" fmla="*/ 0 w 5"/>
                    <a:gd name="T13" fmla="*/ 2147483647 h 9"/>
                    <a:gd name="T14" fmla="*/ 2147483647 w 5"/>
                    <a:gd name="T15" fmla="*/ 2147483647 h 9"/>
                    <a:gd name="T16" fmla="*/ 2147483647 w 5"/>
                    <a:gd name="T17" fmla="*/ 0 h 9"/>
                    <a:gd name="T18" fmla="*/ 2147483647 w 5"/>
                    <a:gd name="T19" fmla="*/ 2147483647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9"/>
                    <a:gd name="T32" fmla="*/ 5 w 5"/>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9">
                      <a:moveTo>
                        <a:pt x="2" y="0"/>
                      </a:moveTo>
                      <a:lnTo>
                        <a:pt x="3" y="4"/>
                      </a:lnTo>
                      <a:lnTo>
                        <a:pt x="5" y="4"/>
                      </a:lnTo>
                      <a:lnTo>
                        <a:pt x="3" y="5"/>
                      </a:lnTo>
                      <a:lnTo>
                        <a:pt x="2" y="9"/>
                      </a:lnTo>
                      <a:lnTo>
                        <a:pt x="2" y="5"/>
                      </a:lnTo>
                      <a:lnTo>
                        <a:pt x="0" y="4"/>
                      </a:lnTo>
                      <a:lnTo>
                        <a:pt x="2" y="4"/>
                      </a:lnTo>
                      <a:lnTo>
                        <a:pt x="2" y="0"/>
                      </a:lnTo>
                      <a:close/>
                      <a:moveTo>
                        <a:pt x="2" y="2"/>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1123" name="Freeform 54"/>
                <p:cNvSpPr>
                  <a:spLocks/>
                </p:cNvSpPr>
                <p:nvPr/>
              </p:nvSpPr>
              <p:spPr bwMode="auto">
                <a:xfrm>
                  <a:off x="3810" y="1742"/>
                  <a:ext cx="4" cy="47"/>
                </a:xfrm>
                <a:custGeom>
                  <a:avLst/>
                  <a:gdLst>
                    <a:gd name="T0" fmla="*/ 2147483647 w 2"/>
                    <a:gd name="T1" fmla="*/ 0 h 24"/>
                    <a:gd name="T2" fmla="*/ 2147483647 w 2"/>
                    <a:gd name="T3" fmla="*/ 2147483647 h 24"/>
                    <a:gd name="T4" fmla="*/ 2147483647 w 2"/>
                    <a:gd name="T5" fmla="*/ 2147483647 h 24"/>
                    <a:gd name="T6" fmla="*/ 2147483647 w 2"/>
                    <a:gd name="T7" fmla="*/ 0 h 24"/>
                    <a:gd name="T8" fmla="*/ 0 60000 65536"/>
                    <a:gd name="T9" fmla="*/ 0 60000 65536"/>
                    <a:gd name="T10" fmla="*/ 0 60000 65536"/>
                    <a:gd name="T11" fmla="*/ 0 60000 65536"/>
                    <a:gd name="T12" fmla="*/ 0 w 2"/>
                    <a:gd name="T13" fmla="*/ 0 h 24"/>
                    <a:gd name="T14" fmla="*/ 2 w 2"/>
                    <a:gd name="T15" fmla="*/ 24 h 24"/>
                  </a:gdLst>
                  <a:ahLst/>
                  <a:cxnLst>
                    <a:cxn ang="T8">
                      <a:pos x="T0" y="T1"/>
                    </a:cxn>
                    <a:cxn ang="T9">
                      <a:pos x="T2" y="T3"/>
                    </a:cxn>
                    <a:cxn ang="T10">
                      <a:pos x="T4" y="T5"/>
                    </a:cxn>
                    <a:cxn ang="T11">
                      <a:pos x="T6" y="T7"/>
                    </a:cxn>
                  </a:cxnLst>
                  <a:rect l="T12" t="T13" r="T14" b="T15"/>
                  <a:pathLst>
                    <a:path w="2" h="24">
                      <a:moveTo>
                        <a:pt x="2" y="0"/>
                      </a:moveTo>
                      <a:cubicBezTo>
                        <a:pt x="0" y="9"/>
                        <a:pt x="1" y="19"/>
                        <a:pt x="2" y="24"/>
                      </a:cubicBezTo>
                      <a:cubicBezTo>
                        <a:pt x="1" y="23"/>
                        <a:pt x="1" y="2"/>
                        <a:pt x="2" y="0"/>
                      </a:cubicBez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1124" name="Freeform 55"/>
                <p:cNvSpPr>
                  <a:spLocks/>
                </p:cNvSpPr>
                <p:nvPr/>
              </p:nvSpPr>
              <p:spPr bwMode="auto">
                <a:xfrm>
                  <a:off x="3812" y="1742"/>
                  <a:ext cx="4" cy="47"/>
                </a:xfrm>
                <a:custGeom>
                  <a:avLst/>
                  <a:gdLst>
                    <a:gd name="T0" fmla="*/ 2147483647 w 2"/>
                    <a:gd name="T1" fmla="*/ 0 h 24"/>
                    <a:gd name="T2" fmla="*/ 2147483647 w 2"/>
                    <a:gd name="T3" fmla="*/ 2147483647 h 24"/>
                    <a:gd name="T4" fmla="*/ 2147483647 w 2"/>
                    <a:gd name="T5" fmla="*/ 2147483647 h 24"/>
                    <a:gd name="T6" fmla="*/ 2147483647 w 2"/>
                    <a:gd name="T7" fmla="*/ 2147483647 h 24"/>
                    <a:gd name="T8" fmla="*/ 2147483647 w 2"/>
                    <a:gd name="T9" fmla="*/ 2147483647 h 24"/>
                    <a:gd name="T10" fmla="*/ 2147483647 w 2"/>
                    <a:gd name="T11" fmla="*/ 2147483647 h 24"/>
                    <a:gd name="T12" fmla="*/ 0 w 2"/>
                    <a:gd name="T13" fmla="*/ 2147483647 h 24"/>
                    <a:gd name="T14" fmla="*/ 2147483647 w 2"/>
                    <a:gd name="T15" fmla="*/ 0 h 2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4"/>
                    <a:gd name="T26" fmla="*/ 2 w 2"/>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4">
                      <a:moveTo>
                        <a:pt x="1" y="0"/>
                      </a:moveTo>
                      <a:cubicBezTo>
                        <a:pt x="2" y="0"/>
                        <a:pt x="2" y="1"/>
                        <a:pt x="2" y="3"/>
                      </a:cubicBezTo>
                      <a:lnTo>
                        <a:pt x="1" y="4"/>
                      </a:lnTo>
                      <a:cubicBezTo>
                        <a:pt x="1" y="10"/>
                        <a:pt x="1" y="16"/>
                        <a:pt x="1" y="22"/>
                      </a:cubicBezTo>
                      <a:lnTo>
                        <a:pt x="2" y="22"/>
                      </a:lnTo>
                      <a:cubicBezTo>
                        <a:pt x="2" y="24"/>
                        <a:pt x="1" y="24"/>
                        <a:pt x="1" y="24"/>
                      </a:cubicBezTo>
                      <a:cubicBezTo>
                        <a:pt x="1" y="24"/>
                        <a:pt x="0" y="19"/>
                        <a:pt x="0" y="13"/>
                      </a:cubicBezTo>
                      <a:cubicBezTo>
                        <a:pt x="1" y="6"/>
                        <a:pt x="1" y="1"/>
                        <a:pt x="1" y="0"/>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1125" name="Freeform 56"/>
                <p:cNvSpPr>
                  <a:spLocks noEditPoints="1"/>
                </p:cNvSpPr>
                <p:nvPr/>
              </p:nvSpPr>
              <p:spPr bwMode="auto">
                <a:xfrm>
                  <a:off x="3812" y="1742"/>
                  <a:ext cx="4" cy="47"/>
                </a:xfrm>
                <a:custGeom>
                  <a:avLst/>
                  <a:gdLst>
                    <a:gd name="T0" fmla="*/ 2147483647 w 2"/>
                    <a:gd name="T1" fmla="*/ 2147483647 h 24"/>
                    <a:gd name="T2" fmla="*/ 2147483647 w 2"/>
                    <a:gd name="T3" fmla="*/ 2147483647 h 24"/>
                    <a:gd name="T4" fmla="*/ 2147483647 w 2"/>
                    <a:gd name="T5" fmla="*/ 2147483647 h 24"/>
                    <a:gd name="T6" fmla="*/ 2147483647 w 2"/>
                    <a:gd name="T7" fmla="*/ 2147483647 h 24"/>
                    <a:gd name="T8" fmla="*/ 0 w 2"/>
                    <a:gd name="T9" fmla="*/ 2147483647 h 24"/>
                    <a:gd name="T10" fmla="*/ 2147483647 w 2"/>
                    <a:gd name="T11" fmla="*/ 0 h 24"/>
                    <a:gd name="T12" fmla="*/ 2147483647 w 2"/>
                    <a:gd name="T13" fmla="*/ 2147483647 h 24"/>
                    <a:gd name="T14" fmla="*/ 2147483647 w 2"/>
                    <a:gd name="T15" fmla="*/ 0 h 2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4"/>
                    <a:gd name="T26" fmla="*/ 2 w 2"/>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4">
                      <a:moveTo>
                        <a:pt x="2" y="22"/>
                      </a:moveTo>
                      <a:cubicBezTo>
                        <a:pt x="2" y="22"/>
                        <a:pt x="2" y="22"/>
                        <a:pt x="2" y="22"/>
                      </a:cubicBezTo>
                      <a:moveTo>
                        <a:pt x="2" y="22"/>
                      </a:moveTo>
                      <a:cubicBezTo>
                        <a:pt x="2" y="24"/>
                        <a:pt x="1" y="24"/>
                        <a:pt x="1" y="24"/>
                      </a:cubicBezTo>
                      <a:cubicBezTo>
                        <a:pt x="1" y="24"/>
                        <a:pt x="0" y="19"/>
                        <a:pt x="0" y="12"/>
                      </a:cubicBezTo>
                      <a:cubicBezTo>
                        <a:pt x="0" y="6"/>
                        <a:pt x="1" y="0"/>
                        <a:pt x="1" y="0"/>
                      </a:cubicBezTo>
                      <a:cubicBezTo>
                        <a:pt x="1" y="0"/>
                        <a:pt x="2" y="1"/>
                        <a:pt x="2" y="3"/>
                      </a:cubicBezTo>
                      <a:cubicBezTo>
                        <a:pt x="2" y="1"/>
                        <a:pt x="1" y="0"/>
                        <a:pt x="1" y="0"/>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1126" name="Freeform 57"/>
                <p:cNvSpPr>
                  <a:spLocks/>
                </p:cNvSpPr>
                <p:nvPr/>
              </p:nvSpPr>
              <p:spPr bwMode="auto">
                <a:xfrm>
                  <a:off x="3814" y="1748"/>
                  <a:ext cx="2" cy="37"/>
                </a:xfrm>
                <a:custGeom>
                  <a:avLst/>
                  <a:gdLst>
                    <a:gd name="T0" fmla="*/ 2147483647 w 1"/>
                    <a:gd name="T1" fmla="*/ 2147483647 h 19"/>
                    <a:gd name="T2" fmla="*/ 2147483647 w 1"/>
                    <a:gd name="T3" fmla="*/ 2147483647 h 19"/>
                    <a:gd name="T4" fmla="*/ 0 w 1"/>
                    <a:gd name="T5" fmla="*/ 2147483647 h 19"/>
                    <a:gd name="T6" fmla="*/ 2147483647 w 1"/>
                    <a:gd name="T7" fmla="*/ 0 h 19"/>
                    <a:gd name="T8" fmla="*/ 2147483647 w 1"/>
                    <a:gd name="T9" fmla="*/ 0 h 19"/>
                    <a:gd name="T10" fmla="*/ 0 60000 65536"/>
                    <a:gd name="T11" fmla="*/ 0 60000 65536"/>
                    <a:gd name="T12" fmla="*/ 0 60000 65536"/>
                    <a:gd name="T13" fmla="*/ 0 60000 65536"/>
                    <a:gd name="T14" fmla="*/ 0 60000 65536"/>
                    <a:gd name="T15" fmla="*/ 0 w 1"/>
                    <a:gd name="T16" fmla="*/ 0 h 19"/>
                    <a:gd name="T17" fmla="*/ 1 w 1"/>
                    <a:gd name="T18" fmla="*/ 19 h 19"/>
                  </a:gdLst>
                  <a:ahLst/>
                  <a:cxnLst>
                    <a:cxn ang="T10">
                      <a:pos x="T0" y="T1"/>
                    </a:cxn>
                    <a:cxn ang="T11">
                      <a:pos x="T2" y="T3"/>
                    </a:cxn>
                    <a:cxn ang="T12">
                      <a:pos x="T4" y="T5"/>
                    </a:cxn>
                    <a:cxn ang="T13">
                      <a:pos x="T6" y="T7"/>
                    </a:cxn>
                    <a:cxn ang="T14">
                      <a:pos x="T8" y="T9"/>
                    </a:cxn>
                  </a:cxnLst>
                  <a:rect l="T15" t="T16" r="T17" b="T18"/>
                  <a:pathLst>
                    <a:path w="1" h="19">
                      <a:moveTo>
                        <a:pt x="1" y="19"/>
                      </a:moveTo>
                      <a:cubicBezTo>
                        <a:pt x="1" y="19"/>
                        <a:pt x="1" y="19"/>
                        <a:pt x="1" y="19"/>
                      </a:cubicBezTo>
                      <a:cubicBezTo>
                        <a:pt x="0" y="19"/>
                        <a:pt x="0" y="15"/>
                        <a:pt x="0" y="10"/>
                      </a:cubicBezTo>
                      <a:cubicBezTo>
                        <a:pt x="0" y="4"/>
                        <a:pt x="0" y="0"/>
                        <a:pt x="1" y="0"/>
                      </a:cubicBezTo>
                      <a:cubicBezTo>
                        <a:pt x="1" y="0"/>
                        <a:pt x="1" y="0"/>
                        <a:pt x="1" y="0"/>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1127" name="Freeform 58"/>
                <p:cNvSpPr>
                  <a:spLocks/>
                </p:cNvSpPr>
                <p:nvPr/>
              </p:nvSpPr>
              <p:spPr bwMode="auto">
                <a:xfrm>
                  <a:off x="3771" y="1742"/>
                  <a:ext cx="4" cy="47"/>
                </a:xfrm>
                <a:custGeom>
                  <a:avLst/>
                  <a:gdLst>
                    <a:gd name="T0" fmla="*/ 2147483647 w 2"/>
                    <a:gd name="T1" fmla="*/ 0 h 24"/>
                    <a:gd name="T2" fmla="*/ 2147483647 w 2"/>
                    <a:gd name="T3" fmla="*/ 2147483647 h 24"/>
                    <a:gd name="T4" fmla="*/ 2147483647 w 2"/>
                    <a:gd name="T5" fmla="*/ 2147483647 h 24"/>
                    <a:gd name="T6" fmla="*/ 2147483647 w 2"/>
                    <a:gd name="T7" fmla="*/ 0 h 24"/>
                    <a:gd name="T8" fmla="*/ 2147483647 w 2"/>
                    <a:gd name="T9" fmla="*/ 0 h 24"/>
                    <a:gd name="T10" fmla="*/ 0 60000 65536"/>
                    <a:gd name="T11" fmla="*/ 0 60000 65536"/>
                    <a:gd name="T12" fmla="*/ 0 60000 65536"/>
                    <a:gd name="T13" fmla="*/ 0 60000 65536"/>
                    <a:gd name="T14" fmla="*/ 0 60000 65536"/>
                    <a:gd name="T15" fmla="*/ 0 w 2"/>
                    <a:gd name="T16" fmla="*/ 0 h 24"/>
                    <a:gd name="T17" fmla="*/ 2 w 2"/>
                    <a:gd name="T18" fmla="*/ 24 h 24"/>
                  </a:gdLst>
                  <a:ahLst/>
                  <a:cxnLst>
                    <a:cxn ang="T10">
                      <a:pos x="T0" y="T1"/>
                    </a:cxn>
                    <a:cxn ang="T11">
                      <a:pos x="T2" y="T3"/>
                    </a:cxn>
                    <a:cxn ang="T12">
                      <a:pos x="T4" y="T5"/>
                    </a:cxn>
                    <a:cxn ang="T13">
                      <a:pos x="T6" y="T7"/>
                    </a:cxn>
                    <a:cxn ang="T14">
                      <a:pos x="T8" y="T9"/>
                    </a:cxn>
                  </a:cxnLst>
                  <a:rect l="T15" t="T16" r="T17" b="T18"/>
                  <a:pathLst>
                    <a:path w="2" h="24">
                      <a:moveTo>
                        <a:pt x="1" y="0"/>
                      </a:moveTo>
                      <a:cubicBezTo>
                        <a:pt x="0" y="9"/>
                        <a:pt x="0" y="19"/>
                        <a:pt x="1" y="24"/>
                      </a:cubicBezTo>
                      <a:lnTo>
                        <a:pt x="2" y="24"/>
                      </a:lnTo>
                      <a:cubicBezTo>
                        <a:pt x="1" y="23"/>
                        <a:pt x="1" y="2"/>
                        <a:pt x="2" y="0"/>
                      </a:cubicBezTo>
                      <a:lnTo>
                        <a:pt x="1"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1128" name="Freeform 59"/>
                <p:cNvSpPr>
                  <a:spLocks/>
                </p:cNvSpPr>
                <p:nvPr/>
              </p:nvSpPr>
              <p:spPr bwMode="auto">
                <a:xfrm>
                  <a:off x="3773" y="1742"/>
                  <a:ext cx="2" cy="47"/>
                </a:xfrm>
                <a:custGeom>
                  <a:avLst/>
                  <a:gdLst>
                    <a:gd name="T0" fmla="*/ 2147483647 w 1"/>
                    <a:gd name="T1" fmla="*/ 0 h 24"/>
                    <a:gd name="T2" fmla="*/ 2147483647 w 1"/>
                    <a:gd name="T3" fmla="*/ 2147483647 h 24"/>
                    <a:gd name="T4" fmla="*/ 2147483647 w 1"/>
                    <a:gd name="T5" fmla="*/ 2147483647 h 24"/>
                    <a:gd name="T6" fmla="*/ 2147483647 w 1"/>
                    <a:gd name="T7" fmla="*/ 0 h 24"/>
                    <a:gd name="T8" fmla="*/ 0 60000 65536"/>
                    <a:gd name="T9" fmla="*/ 0 60000 65536"/>
                    <a:gd name="T10" fmla="*/ 0 60000 65536"/>
                    <a:gd name="T11" fmla="*/ 0 60000 65536"/>
                    <a:gd name="T12" fmla="*/ 0 w 1"/>
                    <a:gd name="T13" fmla="*/ 0 h 24"/>
                    <a:gd name="T14" fmla="*/ 1 w 1"/>
                    <a:gd name="T15" fmla="*/ 24 h 24"/>
                  </a:gdLst>
                  <a:ahLst/>
                  <a:cxnLst>
                    <a:cxn ang="T8">
                      <a:pos x="T0" y="T1"/>
                    </a:cxn>
                    <a:cxn ang="T9">
                      <a:pos x="T2" y="T3"/>
                    </a:cxn>
                    <a:cxn ang="T10">
                      <a:pos x="T4" y="T5"/>
                    </a:cxn>
                    <a:cxn ang="T11">
                      <a:pos x="T6" y="T7"/>
                    </a:cxn>
                  </a:cxnLst>
                  <a:rect l="T12" t="T13" r="T14" b="T15"/>
                  <a:pathLst>
                    <a:path w="1" h="24">
                      <a:moveTo>
                        <a:pt x="1" y="0"/>
                      </a:moveTo>
                      <a:cubicBezTo>
                        <a:pt x="0" y="9"/>
                        <a:pt x="0" y="19"/>
                        <a:pt x="1" y="24"/>
                      </a:cubicBezTo>
                      <a:cubicBezTo>
                        <a:pt x="0" y="23"/>
                        <a:pt x="0" y="2"/>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1129" name="Freeform 60"/>
                <p:cNvSpPr>
                  <a:spLocks/>
                </p:cNvSpPr>
                <p:nvPr/>
              </p:nvSpPr>
              <p:spPr bwMode="auto">
                <a:xfrm>
                  <a:off x="3734" y="1816"/>
                  <a:ext cx="112" cy="88"/>
                </a:xfrm>
                <a:custGeom>
                  <a:avLst/>
                  <a:gdLst>
                    <a:gd name="T0" fmla="*/ 2147483647 w 57"/>
                    <a:gd name="T1" fmla="*/ 0 h 45"/>
                    <a:gd name="T2" fmla="*/ 2147483647 w 57"/>
                    <a:gd name="T3" fmla="*/ 0 h 45"/>
                    <a:gd name="T4" fmla="*/ 2147483647 w 57"/>
                    <a:gd name="T5" fmla="*/ 2147483647 h 45"/>
                    <a:gd name="T6" fmla="*/ 2147483647 w 57"/>
                    <a:gd name="T7" fmla="*/ 2147483647 h 45"/>
                    <a:gd name="T8" fmla="*/ 2147483647 w 57"/>
                    <a:gd name="T9" fmla="*/ 0 h 45"/>
                    <a:gd name="T10" fmla="*/ 0 60000 65536"/>
                    <a:gd name="T11" fmla="*/ 0 60000 65536"/>
                    <a:gd name="T12" fmla="*/ 0 60000 65536"/>
                    <a:gd name="T13" fmla="*/ 0 60000 65536"/>
                    <a:gd name="T14" fmla="*/ 0 60000 65536"/>
                    <a:gd name="T15" fmla="*/ 0 w 57"/>
                    <a:gd name="T16" fmla="*/ 0 h 45"/>
                    <a:gd name="T17" fmla="*/ 57 w 57"/>
                    <a:gd name="T18" fmla="*/ 45 h 45"/>
                  </a:gdLst>
                  <a:ahLst/>
                  <a:cxnLst>
                    <a:cxn ang="T10">
                      <a:pos x="T0" y="T1"/>
                    </a:cxn>
                    <a:cxn ang="T11">
                      <a:pos x="T2" y="T3"/>
                    </a:cxn>
                    <a:cxn ang="T12">
                      <a:pos x="T4" y="T5"/>
                    </a:cxn>
                    <a:cxn ang="T13">
                      <a:pos x="T6" y="T7"/>
                    </a:cxn>
                    <a:cxn ang="T14">
                      <a:pos x="T8" y="T9"/>
                    </a:cxn>
                  </a:cxnLst>
                  <a:rect l="T15" t="T16" r="T17" b="T18"/>
                  <a:pathLst>
                    <a:path w="57" h="45">
                      <a:moveTo>
                        <a:pt x="2" y="0"/>
                      </a:moveTo>
                      <a:lnTo>
                        <a:pt x="57" y="0"/>
                      </a:lnTo>
                      <a:lnTo>
                        <a:pt x="57" y="45"/>
                      </a:lnTo>
                      <a:lnTo>
                        <a:pt x="2" y="45"/>
                      </a:lnTo>
                      <a:cubicBezTo>
                        <a:pt x="0" y="31"/>
                        <a:pt x="0" y="16"/>
                        <a:pt x="2" y="0"/>
                      </a:cubicBezTo>
                      <a:close/>
                    </a:path>
                  </a:pathLst>
                </a:custGeom>
                <a:solidFill>
                  <a:srgbClr val="A9A8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1130" name="Freeform 61"/>
                <p:cNvSpPr>
                  <a:spLocks noEditPoints="1"/>
                </p:cNvSpPr>
                <p:nvPr/>
              </p:nvSpPr>
              <p:spPr bwMode="auto">
                <a:xfrm>
                  <a:off x="3742" y="1824"/>
                  <a:ext cx="31" cy="37"/>
                </a:xfrm>
                <a:custGeom>
                  <a:avLst/>
                  <a:gdLst>
                    <a:gd name="T0" fmla="*/ 2147483647 w 16"/>
                    <a:gd name="T1" fmla="*/ 0 h 19"/>
                    <a:gd name="T2" fmla="*/ 2147483647 w 16"/>
                    <a:gd name="T3" fmla="*/ 2147483647 h 19"/>
                    <a:gd name="T4" fmla="*/ 2147483647 w 16"/>
                    <a:gd name="T5" fmla="*/ 2147483647 h 19"/>
                    <a:gd name="T6" fmla="*/ 2147483647 w 16"/>
                    <a:gd name="T7" fmla="*/ 2147483647 h 19"/>
                    <a:gd name="T8" fmla="*/ 2147483647 w 16"/>
                    <a:gd name="T9" fmla="*/ 2147483647 h 19"/>
                    <a:gd name="T10" fmla="*/ 2147483647 w 16"/>
                    <a:gd name="T11" fmla="*/ 2147483647 h 19"/>
                    <a:gd name="T12" fmla="*/ 0 w 16"/>
                    <a:gd name="T13" fmla="*/ 2147483647 h 19"/>
                    <a:gd name="T14" fmla="*/ 2147483647 w 16"/>
                    <a:gd name="T15" fmla="*/ 2147483647 h 19"/>
                    <a:gd name="T16" fmla="*/ 2147483647 w 16"/>
                    <a:gd name="T17" fmla="*/ 0 h 19"/>
                    <a:gd name="T18" fmla="*/ 2147483647 w 16"/>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9"/>
                    <a:gd name="T32" fmla="*/ 16 w 16"/>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9">
                      <a:moveTo>
                        <a:pt x="8" y="0"/>
                      </a:moveTo>
                      <a:lnTo>
                        <a:pt x="8" y="9"/>
                      </a:lnTo>
                      <a:lnTo>
                        <a:pt x="16" y="10"/>
                      </a:lnTo>
                      <a:lnTo>
                        <a:pt x="8" y="10"/>
                      </a:lnTo>
                      <a:lnTo>
                        <a:pt x="8" y="19"/>
                      </a:lnTo>
                      <a:lnTo>
                        <a:pt x="7" y="10"/>
                      </a:lnTo>
                      <a:lnTo>
                        <a:pt x="0" y="10"/>
                      </a:lnTo>
                      <a:lnTo>
                        <a:pt x="7" y="9"/>
                      </a:lnTo>
                      <a:lnTo>
                        <a:pt x="8" y="0"/>
                      </a:lnTo>
                      <a:close/>
                      <a:moveTo>
                        <a:pt x="8" y="5"/>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1131" name="Freeform 62"/>
                <p:cNvSpPr>
                  <a:spLocks noEditPoints="1"/>
                </p:cNvSpPr>
                <p:nvPr/>
              </p:nvSpPr>
              <p:spPr bwMode="auto">
                <a:xfrm>
                  <a:off x="3752" y="1820"/>
                  <a:ext cx="27" cy="31"/>
                </a:xfrm>
                <a:custGeom>
                  <a:avLst/>
                  <a:gdLst>
                    <a:gd name="T0" fmla="*/ 2147483647 w 14"/>
                    <a:gd name="T1" fmla="*/ 0 h 16"/>
                    <a:gd name="T2" fmla="*/ 2147483647 w 14"/>
                    <a:gd name="T3" fmla="*/ 2147483647 h 16"/>
                    <a:gd name="T4" fmla="*/ 2147483647 w 14"/>
                    <a:gd name="T5" fmla="*/ 2147483647 h 16"/>
                    <a:gd name="T6" fmla="*/ 2147483647 w 14"/>
                    <a:gd name="T7" fmla="*/ 2147483647 h 16"/>
                    <a:gd name="T8" fmla="*/ 2147483647 w 14"/>
                    <a:gd name="T9" fmla="*/ 2147483647 h 16"/>
                    <a:gd name="T10" fmla="*/ 2147483647 w 14"/>
                    <a:gd name="T11" fmla="*/ 2147483647 h 16"/>
                    <a:gd name="T12" fmla="*/ 0 w 14"/>
                    <a:gd name="T13" fmla="*/ 2147483647 h 16"/>
                    <a:gd name="T14" fmla="*/ 2147483647 w 14"/>
                    <a:gd name="T15" fmla="*/ 2147483647 h 16"/>
                    <a:gd name="T16" fmla="*/ 2147483647 w 14"/>
                    <a:gd name="T17" fmla="*/ 0 h 16"/>
                    <a:gd name="T18" fmla="*/ 2147483647 w 14"/>
                    <a:gd name="T19" fmla="*/ 2147483647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6"/>
                    <a:gd name="T32" fmla="*/ 14 w 14"/>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6">
                      <a:moveTo>
                        <a:pt x="7" y="0"/>
                      </a:moveTo>
                      <a:lnTo>
                        <a:pt x="7" y="8"/>
                      </a:lnTo>
                      <a:lnTo>
                        <a:pt x="14" y="8"/>
                      </a:lnTo>
                      <a:lnTo>
                        <a:pt x="7" y="9"/>
                      </a:lnTo>
                      <a:lnTo>
                        <a:pt x="7" y="16"/>
                      </a:lnTo>
                      <a:lnTo>
                        <a:pt x="6" y="9"/>
                      </a:lnTo>
                      <a:lnTo>
                        <a:pt x="0" y="8"/>
                      </a:lnTo>
                      <a:lnTo>
                        <a:pt x="6" y="8"/>
                      </a:lnTo>
                      <a:lnTo>
                        <a:pt x="7" y="0"/>
                      </a:lnTo>
                      <a:close/>
                      <a:moveTo>
                        <a:pt x="6" y="4"/>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1132" name="Freeform 63"/>
                <p:cNvSpPr>
                  <a:spLocks/>
                </p:cNvSpPr>
                <p:nvPr/>
              </p:nvSpPr>
              <p:spPr bwMode="auto">
                <a:xfrm>
                  <a:off x="3838" y="1816"/>
                  <a:ext cx="10" cy="88"/>
                </a:xfrm>
                <a:custGeom>
                  <a:avLst/>
                  <a:gdLst>
                    <a:gd name="T0" fmla="*/ 2147483647 w 5"/>
                    <a:gd name="T1" fmla="*/ 0 h 45"/>
                    <a:gd name="T2" fmla="*/ 2147483647 w 5"/>
                    <a:gd name="T3" fmla="*/ 2147483647 h 45"/>
                    <a:gd name="T4" fmla="*/ 2147483647 w 5"/>
                    <a:gd name="T5" fmla="*/ 2147483647 h 45"/>
                    <a:gd name="T6" fmla="*/ 2147483647 w 5"/>
                    <a:gd name="T7" fmla="*/ 0 h 45"/>
                    <a:gd name="T8" fmla="*/ 2147483647 w 5"/>
                    <a:gd name="T9" fmla="*/ 0 h 45"/>
                    <a:gd name="T10" fmla="*/ 0 60000 65536"/>
                    <a:gd name="T11" fmla="*/ 0 60000 65536"/>
                    <a:gd name="T12" fmla="*/ 0 60000 65536"/>
                    <a:gd name="T13" fmla="*/ 0 60000 65536"/>
                    <a:gd name="T14" fmla="*/ 0 60000 65536"/>
                    <a:gd name="T15" fmla="*/ 0 w 5"/>
                    <a:gd name="T16" fmla="*/ 0 h 45"/>
                    <a:gd name="T17" fmla="*/ 5 w 5"/>
                    <a:gd name="T18" fmla="*/ 45 h 45"/>
                  </a:gdLst>
                  <a:ahLst/>
                  <a:cxnLst>
                    <a:cxn ang="T10">
                      <a:pos x="T0" y="T1"/>
                    </a:cxn>
                    <a:cxn ang="T11">
                      <a:pos x="T2" y="T3"/>
                    </a:cxn>
                    <a:cxn ang="T12">
                      <a:pos x="T4" y="T5"/>
                    </a:cxn>
                    <a:cxn ang="T13">
                      <a:pos x="T6" y="T7"/>
                    </a:cxn>
                    <a:cxn ang="T14">
                      <a:pos x="T8" y="T9"/>
                    </a:cxn>
                  </a:cxnLst>
                  <a:rect l="T15" t="T16" r="T17" b="T18"/>
                  <a:pathLst>
                    <a:path w="5" h="45">
                      <a:moveTo>
                        <a:pt x="3" y="0"/>
                      </a:moveTo>
                      <a:cubicBezTo>
                        <a:pt x="0" y="17"/>
                        <a:pt x="1" y="35"/>
                        <a:pt x="3" y="45"/>
                      </a:cubicBezTo>
                      <a:lnTo>
                        <a:pt x="5" y="45"/>
                      </a:lnTo>
                      <a:cubicBezTo>
                        <a:pt x="2" y="43"/>
                        <a:pt x="2" y="3"/>
                        <a:pt x="5" y="0"/>
                      </a:cubicBezTo>
                      <a:lnTo>
                        <a:pt x="3"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1133" name="Freeform 64"/>
                <p:cNvSpPr>
                  <a:spLocks/>
                </p:cNvSpPr>
                <p:nvPr/>
              </p:nvSpPr>
              <p:spPr bwMode="auto">
                <a:xfrm>
                  <a:off x="3844" y="1816"/>
                  <a:ext cx="6" cy="88"/>
                </a:xfrm>
                <a:custGeom>
                  <a:avLst/>
                  <a:gdLst>
                    <a:gd name="T0" fmla="*/ 2147483647 w 3"/>
                    <a:gd name="T1" fmla="*/ 2147483647 h 45"/>
                    <a:gd name="T2" fmla="*/ 2147483647 w 3"/>
                    <a:gd name="T3" fmla="*/ 2147483647 h 45"/>
                    <a:gd name="T4" fmla="*/ 2147483647 w 3"/>
                    <a:gd name="T5" fmla="*/ 2147483647 h 45"/>
                    <a:gd name="T6" fmla="*/ 2147483647 w 3"/>
                    <a:gd name="T7" fmla="*/ 2147483647 h 45"/>
                    <a:gd name="T8" fmla="*/ 2147483647 w 3"/>
                    <a:gd name="T9" fmla="*/ 2147483647 h 45"/>
                    <a:gd name="T10" fmla="*/ 2147483647 w 3"/>
                    <a:gd name="T11" fmla="*/ 2147483647 h 45"/>
                    <a:gd name="T12" fmla="*/ 0 w 3"/>
                    <a:gd name="T13" fmla="*/ 2147483647 h 45"/>
                    <a:gd name="T14" fmla="*/ 2147483647 w 3"/>
                    <a:gd name="T15" fmla="*/ 2147483647 h 45"/>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5"/>
                    <a:gd name="T26" fmla="*/ 3 w 3"/>
                    <a:gd name="T27" fmla="*/ 45 h 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5">
                      <a:moveTo>
                        <a:pt x="2" y="1"/>
                      </a:moveTo>
                      <a:cubicBezTo>
                        <a:pt x="3" y="0"/>
                        <a:pt x="3" y="2"/>
                        <a:pt x="3" y="5"/>
                      </a:cubicBezTo>
                      <a:lnTo>
                        <a:pt x="2" y="7"/>
                      </a:lnTo>
                      <a:cubicBezTo>
                        <a:pt x="1" y="19"/>
                        <a:pt x="1" y="29"/>
                        <a:pt x="2" y="41"/>
                      </a:cubicBezTo>
                      <a:lnTo>
                        <a:pt x="3" y="41"/>
                      </a:lnTo>
                      <a:cubicBezTo>
                        <a:pt x="3" y="44"/>
                        <a:pt x="2" y="44"/>
                        <a:pt x="2" y="45"/>
                      </a:cubicBezTo>
                      <a:cubicBezTo>
                        <a:pt x="1" y="45"/>
                        <a:pt x="0" y="36"/>
                        <a:pt x="0" y="23"/>
                      </a:cubicBezTo>
                      <a:cubicBezTo>
                        <a:pt x="0" y="11"/>
                        <a:pt x="1" y="1"/>
                        <a:pt x="2" y="1"/>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1134" name="Freeform 65"/>
                <p:cNvSpPr>
                  <a:spLocks noEditPoints="1"/>
                </p:cNvSpPr>
                <p:nvPr/>
              </p:nvSpPr>
              <p:spPr bwMode="auto">
                <a:xfrm>
                  <a:off x="3844" y="1818"/>
                  <a:ext cx="6" cy="86"/>
                </a:xfrm>
                <a:custGeom>
                  <a:avLst/>
                  <a:gdLst>
                    <a:gd name="T0" fmla="*/ 2147483647 w 3"/>
                    <a:gd name="T1" fmla="*/ 2147483647 h 44"/>
                    <a:gd name="T2" fmla="*/ 2147483647 w 3"/>
                    <a:gd name="T3" fmla="*/ 2147483647 h 44"/>
                    <a:gd name="T4" fmla="*/ 2147483647 w 3"/>
                    <a:gd name="T5" fmla="*/ 2147483647 h 44"/>
                    <a:gd name="T6" fmla="*/ 2147483647 w 3"/>
                    <a:gd name="T7" fmla="*/ 2147483647 h 44"/>
                    <a:gd name="T8" fmla="*/ 0 w 3"/>
                    <a:gd name="T9" fmla="*/ 2147483647 h 44"/>
                    <a:gd name="T10" fmla="*/ 2147483647 w 3"/>
                    <a:gd name="T11" fmla="*/ 0 h 44"/>
                    <a:gd name="T12" fmla="*/ 2147483647 w 3"/>
                    <a:gd name="T13" fmla="*/ 2147483647 h 44"/>
                    <a:gd name="T14" fmla="*/ 2147483647 w 3"/>
                    <a:gd name="T15" fmla="*/ 0 h 4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4"/>
                    <a:gd name="T26" fmla="*/ 3 w 3"/>
                    <a:gd name="T27" fmla="*/ 44 h 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4">
                      <a:moveTo>
                        <a:pt x="3" y="40"/>
                      </a:moveTo>
                      <a:cubicBezTo>
                        <a:pt x="3" y="40"/>
                        <a:pt x="3" y="40"/>
                        <a:pt x="3" y="40"/>
                      </a:cubicBezTo>
                      <a:moveTo>
                        <a:pt x="3" y="40"/>
                      </a:moveTo>
                      <a:cubicBezTo>
                        <a:pt x="3" y="42"/>
                        <a:pt x="2" y="44"/>
                        <a:pt x="2" y="44"/>
                      </a:cubicBezTo>
                      <a:cubicBezTo>
                        <a:pt x="1" y="44"/>
                        <a:pt x="0" y="34"/>
                        <a:pt x="0" y="22"/>
                      </a:cubicBezTo>
                      <a:cubicBezTo>
                        <a:pt x="0" y="9"/>
                        <a:pt x="1" y="0"/>
                        <a:pt x="2" y="0"/>
                      </a:cubicBezTo>
                      <a:cubicBezTo>
                        <a:pt x="2" y="0"/>
                        <a:pt x="3" y="1"/>
                        <a:pt x="3" y="5"/>
                      </a:cubicBezTo>
                      <a:cubicBezTo>
                        <a:pt x="3" y="1"/>
                        <a:pt x="2" y="0"/>
                        <a:pt x="2" y="0"/>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1135" name="Freeform 66"/>
                <p:cNvSpPr>
                  <a:spLocks/>
                </p:cNvSpPr>
                <p:nvPr/>
              </p:nvSpPr>
              <p:spPr bwMode="auto">
                <a:xfrm>
                  <a:off x="3846" y="1826"/>
                  <a:ext cx="4" cy="71"/>
                </a:xfrm>
                <a:custGeom>
                  <a:avLst/>
                  <a:gdLst>
                    <a:gd name="T0" fmla="*/ 2147483647 w 2"/>
                    <a:gd name="T1" fmla="*/ 2147483647 h 36"/>
                    <a:gd name="T2" fmla="*/ 2147483647 w 2"/>
                    <a:gd name="T3" fmla="*/ 2147483647 h 36"/>
                    <a:gd name="T4" fmla="*/ 0 w 2"/>
                    <a:gd name="T5" fmla="*/ 2147483647 h 36"/>
                    <a:gd name="T6" fmla="*/ 2147483647 w 2"/>
                    <a:gd name="T7" fmla="*/ 0 h 36"/>
                    <a:gd name="T8" fmla="*/ 2147483647 w 2"/>
                    <a:gd name="T9" fmla="*/ 2147483647 h 36"/>
                    <a:gd name="T10" fmla="*/ 0 60000 65536"/>
                    <a:gd name="T11" fmla="*/ 0 60000 65536"/>
                    <a:gd name="T12" fmla="*/ 0 60000 65536"/>
                    <a:gd name="T13" fmla="*/ 0 60000 65536"/>
                    <a:gd name="T14" fmla="*/ 0 60000 65536"/>
                    <a:gd name="T15" fmla="*/ 0 w 2"/>
                    <a:gd name="T16" fmla="*/ 0 h 36"/>
                    <a:gd name="T17" fmla="*/ 2 w 2"/>
                    <a:gd name="T18" fmla="*/ 36 h 36"/>
                  </a:gdLst>
                  <a:ahLst/>
                  <a:cxnLst>
                    <a:cxn ang="T10">
                      <a:pos x="T0" y="T1"/>
                    </a:cxn>
                    <a:cxn ang="T11">
                      <a:pos x="T2" y="T3"/>
                    </a:cxn>
                    <a:cxn ang="T12">
                      <a:pos x="T4" y="T5"/>
                    </a:cxn>
                    <a:cxn ang="T13">
                      <a:pos x="T6" y="T7"/>
                    </a:cxn>
                    <a:cxn ang="T14">
                      <a:pos x="T8" y="T9"/>
                    </a:cxn>
                  </a:cxnLst>
                  <a:rect l="T15" t="T16" r="T17" b="T18"/>
                  <a:pathLst>
                    <a:path w="2" h="36">
                      <a:moveTo>
                        <a:pt x="2" y="36"/>
                      </a:moveTo>
                      <a:cubicBezTo>
                        <a:pt x="2" y="36"/>
                        <a:pt x="2" y="36"/>
                        <a:pt x="2" y="36"/>
                      </a:cubicBezTo>
                      <a:cubicBezTo>
                        <a:pt x="1" y="36"/>
                        <a:pt x="0" y="28"/>
                        <a:pt x="0" y="18"/>
                      </a:cubicBezTo>
                      <a:cubicBezTo>
                        <a:pt x="0" y="8"/>
                        <a:pt x="1" y="0"/>
                        <a:pt x="2" y="0"/>
                      </a:cubicBezTo>
                      <a:cubicBezTo>
                        <a:pt x="2" y="0"/>
                        <a:pt x="2" y="1"/>
                        <a:pt x="2" y="1"/>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1136" name="Freeform 67"/>
                <p:cNvSpPr>
                  <a:spLocks/>
                </p:cNvSpPr>
                <p:nvPr/>
              </p:nvSpPr>
              <p:spPr bwMode="auto">
                <a:xfrm>
                  <a:off x="3730" y="1816"/>
                  <a:ext cx="12" cy="88"/>
                </a:xfrm>
                <a:custGeom>
                  <a:avLst/>
                  <a:gdLst>
                    <a:gd name="T0" fmla="*/ 2147483647 w 6"/>
                    <a:gd name="T1" fmla="*/ 0 h 45"/>
                    <a:gd name="T2" fmla="*/ 2147483647 w 6"/>
                    <a:gd name="T3" fmla="*/ 2147483647 h 45"/>
                    <a:gd name="T4" fmla="*/ 2147483647 w 6"/>
                    <a:gd name="T5" fmla="*/ 2147483647 h 45"/>
                    <a:gd name="T6" fmla="*/ 2147483647 w 6"/>
                    <a:gd name="T7" fmla="*/ 0 h 45"/>
                    <a:gd name="T8" fmla="*/ 2147483647 w 6"/>
                    <a:gd name="T9" fmla="*/ 0 h 45"/>
                    <a:gd name="T10" fmla="*/ 0 60000 65536"/>
                    <a:gd name="T11" fmla="*/ 0 60000 65536"/>
                    <a:gd name="T12" fmla="*/ 0 60000 65536"/>
                    <a:gd name="T13" fmla="*/ 0 60000 65536"/>
                    <a:gd name="T14" fmla="*/ 0 60000 65536"/>
                    <a:gd name="T15" fmla="*/ 0 w 6"/>
                    <a:gd name="T16" fmla="*/ 0 h 45"/>
                    <a:gd name="T17" fmla="*/ 6 w 6"/>
                    <a:gd name="T18" fmla="*/ 45 h 45"/>
                  </a:gdLst>
                  <a:ahLst/>
                  <a:cxnLst>
                    <a:cxn ang="T10">
                      <a:pos x="T0" y="T1"/>
                    </a:cxn>
                    <a:cxn ang="T11">
                      <a:pos x="T2" y="T3"/>
                    </a:cxn>
                    <a:cxn ang="T12">
                      <a:pos x="T4" y="T5"/>
                    </a:cxn>
                    <a:cxn ang="T13">
                      <a:pos x="T6" y="T7"/>
                    </a:cxn>
                    <a:cxn ang="T14">
                      <a:pos x="T8" y="T9"/>
                    </a:cxn>
                  </a:cxnLst>
                  <a:rect l="T15" t="T16" r="T17" b="T18"/>
                  <a:pathLst>
                    <a:path w="6" h="45">
                      <a:moveTo>
                        <a:pt x="3" y="0"/>
                      </a:moveTo>
                      <a:cubicBezTo>
                        <a:pt x="0" y="17"/>
                        <a:pt x="1" y="35"/>
                        <a:pt x="4" y="45"/>
                      </a:cubicBezTo>
                      <a:lnTo>
                        <a:pt x="6" y="45"/>
                      </a:lnTo>
                      <a:cubicBezTo>
                        <a:pt x="2" y="43"/>
                        <a:pt x="2" y="3"/>
                        <a:pt x="5" y="0"/>
                      </a:cubicBezTo>
                      <a:lnTo>
                        <a:pt x="3"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1137" name="Freeform 68"/>
                <p:cNvSpPr>
                  <a:spLocks/>
                </p:cNvSpPr>
                <p:nvPr/>
              </p:nvSpPr>
              <p:spPr bwMode="auto">
                <a:xfrm>
                  <a:off x="3734" y="1816"/>
                  <a:ext cx="8" cy="88"/>
                </a:xfrm>
                <a:custGeom>
                  <a:avLst/>
                  <a:gdLst>
                    <a:gd name="T0" fmla="*/ 2147483647 w 4"/>
                    <a:gd name="T1" fmla="*/ 0 h 45"/>
                    <a:gd name="T2" fmla="*/ 2147483647 w 4"/>
                    <a:gd name="T3" fmla="*/ 2147483647 h 45"/>
                    <a:gd name="T4" fmla="*/ 2147483647 w 4"/>
                    <a:gd name="T5" fmla="*/ 2147483647 h 45"/>
                    <a:gd name="T6" fmla="*/ 2147483647 w 4"/>
                    <a:gd name="T7" fmla="*/ 0 h 45"/>
                    <a:gd name="T8" fmla="*/ 2147483647 w 4"/>
                    <a:gd name="T9" fmla="*/ 0 h 45"/>
                    <a:gd name="T10" fmla="*/ 0 60000 65536"/>
                    <a:gd name="T11" fmla="*/ 0 60000 65536"/>
                    <a:gd name="T12" fmla="*/ 0 60000 65536"/>
                    <a:gd name="T13" fmla="*/ 0 60000 65536"/>
                    <a:gd name="T14" fmla="*/ 0 60000 65536"/>
                    <a:gd name="T15" fmla="*/ 0 w 4"/>
                    <a:gd name="T16" fmla="*/ 0 h 45"/>
                    <a:gd name="T17" fmla="*/ 4 w 4"/>
                    <a:gd name="T18" fmla="*/ 45 h 45"/>
                  </a:gdLst>
                  <a:ahLst/>
                  <a:cxnLst>
                    <a:cxn ang="T10">
                      <a:pos x="T0" y="T1"/>
                    </a:cxn>
                    <a:cxn ang="T11">
                      <a:pos x="T2" y="T3"/>
                    </a:cxn>
                    <a:cxn ang="T12">
                      <a:pos x="T4" y="T5"/>
                    </a:cxn>
                    <a:cxn ang="T13">
                      <a:pos x="T6" y="T7"/>
                    </a:cxn>
                    <a:cxn ang="T14">
                      <a:pos x="T8" y="T9"/>
                    </a:cxn>
                  </a:cxnLst>
                  <a:rect l="T15" t="T16" r="T17" b="T18"/>
                  <a:pathLst>
                    <a:path w="4" h="45">
                      <a:moveTo>
                        <a:pt x="3" y="0"/>
                      </a:moveTo>
                      <a:cubicBezTo>
                        <a:pt x="0" y="17"/>
                        <a:pt x="1" y="35"/>
                        <a:pt x="3" y="45"/>
                      </a:cubicBezTo>
                      <a:lnTo>
                        <a:pt x="4" y="45"/>
                      </a:lnTo>
                      <a:cubicBezTo>
                        <a:pt x="0" y="43"/>
                        <a:pt x="1" y="4"/>
                        <a:pt x="4" y="0"/>
                      </a:cubicBez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1138" name="Freeform 69"/>
                <p:cNvSpPr>
                  <a:spLocks/>
                </p:cNvSpPr>
                <p:nvPr/>
              </p:nvSpPr>
              <p:spPr bwMode="auto">
                <a:xfrm>
                  <a:off x="3781" y="1789"/>
                  <a:ext cx="26" cy="29"/>
                </a:xfrm>
                <a:custGeom>
                  <a:avLst/>
                  <a:gdLst>
                    <a:gd name="T0" fmla="*/ 0 w 13"/>
                    <a:gd name="T1" fmla="*/ 0 h 15"/>
                    <a:gd name="T2" fmla="*/ 2147483647 w 13"/>
                    <a:gd name="T3" fmla="*/ 0 h 15"/>
                    <a:gd name="T4" fmla="*/ 2147483647 w 13"/>
                    <a:gd name="T5" fmla="*/ 0 h 15"/>
                    <a:gd name="T6" fmla="*/ 2147483647 w 13"/>
                    <a:gd name="T7" fmla="*/ 2147483647 h 15"/>
                    <a:gd name="T8" fmla="*/ 2147483647 w 13"/>
                    <a:gd name="T9" fmla="*/ 2147483647 h 15"/>
                    <a:gd name="T10" fmla="*/ 2147483647 w 13"/>
                    <a:gd name="T11" fmla="*/ 2147483647 h 15"/>
                    <a:gd name="T12" fmla="*/ 0 w 13"/>
                    <a:gd name="T13" fmla="*/ 2147483647 h 15"/>
                    <a:gd name="T14" fmla="*/ 0 w 13"/>
                    <a:gd name="T15" fmla="*/ 2147483647 h 15"/>
                    <a:gd name="T16" fmla="*/ 0 w 13"/>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5"/>
                    <a:gd name="T29" fmla="*/ 13 w 13"/>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5">
                      <a:moveTo>
                        <a:pt x="0" y="0"/>
                      </a:moveTo>
                      <a:cubicBezTo>
                        <a:pt x="2" y="0"/>
                        <a:pt x="5" y="0"/>
                        <a:pt x="7" y="0"/>
                      </a:cubicBezTo>
                      <a:cubicBezTo>
                        <a:pt x="9" y="0"/>
                        <a:pt x="11" y="0"/>
                        <a:pt x="13" y="0"/>
                      </a:cubicBezTo>
                      <a:cubicBezTo>
                        <a:pt x="13" y="3"/>
                        <a:pt x="13" y="5"/>
                        <a:pt x="13" y="7"/>
                      </a:cubicBezTo>
                      <a:cubicBezTo>
                        <a:pt x="13" y="10"/>
                        <a:pt x="13" y="12"/>
                        <a:pt x="13" y="15"/>
                      </a:cubicBezTo>
                      <a:cubicBezTo>
                        <a:pt x="11" y="15"/>
                        <a:pt x="9" y="15"/>
                        <a:pt x="7" y="15"/>
                      </a:cubicBezTo>
                      <a:cubicBezTo>
                        <a:pt x="5" y="15"/>
                        <a:pt x="2" y="15"/>
                        <a:pt x="0" y="15"/>
                      </a:cubicBezTo>
                      <a:cubicBezTo>
                        <a:pt x="0" y="12"/>
                        <a:pt x="0" y="10"/>
                        <a:pt x="0" y="7"/>
                      </a:cubicBezTo>
                      <a:cubicBezTo>
                        <a:pt x="0" y="5"/>
                        <a:pt x="0" y="3"/>
                        <a:pt x="0" y="0"/>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grpSp>
          <p:sp>
            <p:nvSpPr>
              <p:cNvPr id="1076" name="AutoShape 70"/>
              <p:cNvSpPr>
                <a:spLocks noChangeArrowheads="1"/>
              </p:cNvSpPr>
              <p:nvPr/>
            </p:nvSpPr>
            <p:spPr bwMode="auto">
              <a:xfrm>
                <a:off x="690" y="1008"/>
                <a:ext cx="3024" cy="1488"/>
              </a:xfrm>
              <a:prstGeom prst="roundRect">
                <a:avLst>
                  <a:gd name="adj" fmla="val 598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a:latin typeface=".VnTime" pitchFamily="34" charset="0"/>
                  <a:cs typeface="Arial" charset="0"/>
                </a:endParaRPr>
              </a:p>
            </p:txBody>
          </p:sp>
        </p:grpSp>
        <p:graphicFrame>
          <p:nvGraphicFramePr>
            <p:cNvPr id="1026" name="Object 2"/>
            <p:cNvGraphicFramePr>
              <a:graphicFrameLocks noChangeAspect="1"/>
            </p:cNvGraphicFramePr>
            <p:nvPr/>
          </p:nvGraphicFramePr>
          <p:xfrm>
            <a:off x="1734" y="-370"/>
            <a:ext cx="116" cy="1064"/>
          </p:xfrm>
          <a:graphic>
            <a:graphicData uri="http://schemas.openxmlformats.org/presentationml/2006/ole">
              <mc:AlternateContent xmlns:mc="http://schemas.openxmlformats.org/markup-compatibility/2006">
                <mc:Choice xmlns:v="urn:schemas-microsoft-com:vml" Requires="v">
                  <p:oleObj spid="_x0000_s1141" name="CorelDRAW" r:id="rId3" imgW="655320" imgH="5279136" progId="CorelDRAW.Graphic.11">
                    <p:embed/>
                  </p:oleObj>
                </mc:Choice>
                <mc:Fallback>
                  <p:oleObj name="CorelDRAW" r:id="rId3" imgW="655320" imgH="5279136" progId="CorelDRAW.Graphic.11">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4" y="-370"/>
                          <a:ext cx="116" cy="1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91" name="Text Box 72"/>
          <p:cNvSpPr txBox="1">
            <a:spLocks noChangeArrowheads="1"/>
          </p:cNvSpPr>
          <p:nvPr/>
        </p:nvSpPr>
        <p:spPr bwMode="auto">
          <a:xfrm>
            <a:off x="609600" y="1371600"/>
            <a:ext cx="7924800" cy="3540125"/>
          </a:xfrm>
          <a:prstGeom prst="rect">
            <a:avLst/>
          </a:prstGeom>
          <a:noFill/>
          <a:ln>
            <a:noFill/>
          </a:ln>
          <a:extLst/>
        </p:spPr>
        <p:txBody>
          <a:bodyPr>
            <a:spAutoFit/>
          </a:bodyPr>
          <a:lstStyle/>
          <a:p>
            <a:pPr algn="just">
              <a:defRPr/>
            </a:pP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Có</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4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gói</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câu</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hỏi</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Ôn</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tập</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lý</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thuyết</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polime</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vật</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liệu</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polime</a:t>
            </a:r>
            <a:r>
              <a:rPr lang="en-US" dirty="0">
                <a:solidFill>
                  <a:srgbClr val="0000FF"/>
                </a:solidFill>
                <a:effectLst>
                  <a:outerShdw blurRad="38100" dist="38100" dir="2700000" algn="tl">
                    <a:srgbClr val="C0C0C0"/>
                  </a:outerShdw>
                </a:effectLst>
                <a:latin typeface="Times New Roman" pitchFamily="18" charset="0"/>
                <a:cs typeface="Times New Roman" pitchFamily="18" charset="0"/>
              </a:rPr>
              <a:t>. </a:t>
            </a:r>
          </a:p>
          <a:p>
            <a:pPr algn="just">
              <a:defRPr/>
            </a:pP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Mỗi</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gói</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có</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2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câu</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hỏi</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4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nhóm</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bốc</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thăm</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bộ</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câu</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hỏi</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và</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trả</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lời</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câu</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hỏi</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bằng</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cách</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đưa</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phương</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án</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lựa</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chọn</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đúng</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p>
          <a:p>
            <a:pPr algn="just">
              <a:defRPr/>
            </a:pP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Trả</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lời</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đúng</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mỗi</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câu</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được</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5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điểm</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thời</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gian</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tối</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đa</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mỗi</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câu</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là</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20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giây</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a:t>
            </a:r>
          </a:p>
        </p:txBody>
      </p:sp>
      <p:grpSp>
        <p:nvGrpSpPr>
          <p:cNvPr id="1029" name="Group 73"/>
          <p:cNvGrpSpPr>
            <a:grpSpLocks/>
          </p:cNvGrpSpPr>
          <p:nvPr/>
        </p:nvGrpSpPr>
        <p:grpSpPr bwMode="auto">
          <a:xfrm>
            <a:off x="3657600" y="228600"/>
            <a:ext cx="4541838" cy="914400"/>
            <a:chOff x="2012" y="634"/>
            <a:chExt cx="1048" cy="272"/>
          </a:xfrm>
        </p:grpSpPr>
        <p:grpSp>
          <p:nvGrpSpPr>
            <p:cNvPr id="1041" name="Group 74"/>
            <p:cNvGrpSpPr>
              <a:grpSpLocks/>
            </p:cNvGrpSpPr>
            <p:nvPr/>
          </p:nvGrpSpPr>
          <p:grpSpPr bwMode="auto">
            <a:xfrm>
              <a:off x="2012" y="634"/>
              <a:ext cx="1048" cy="272"/>
              <a:chOff x="2653" y="1519"/>
              <a:chExt cx="1048" cy="272"/>
            </a:xfrm>
          </p:grpSpPr>
          <p:sp>
            <p:nvSpPr>
              <p:cNvPr id="1043" name="Freeform 75"/>
              <p:cNvSpPr>
                <a:spLocks noEditPoints="1"/>
              </p:cNvSpPr>
              <p:nvPr/>
            </p:nvSpPr>
            <p:spPr bwMode="auto">
              <a:xfrm>
                <a:off x="2653" y="1519"/>
                <a:ext cx="1048" cy="201"/>
              </a:xfrm>
              <a:custGeom>
                <a:avLst/>
                <a:gdLst>
                  <a:gd name="T0" fmla="*/ 2147483647 w 535"/>
                  <a:gd name="T1" fmla="*/ 0 h 103"/>
                  <a:gd name="T2" fmla="*/ 2147483647 w 535"/>
                  <a:gd name="T3" fmla="*/ 0 h 103"/>
                  <a:gd name="T4" fmla="*/ 2147483647 w 535"/>
                  <a:gd name="T5" fmla="*/ 2147483647 h 103"/>
                  <a:gd name="T6" fmla="*/ 2147483647 w 535"/>
                  <a:gd name="T7" fmla="*/ 2147483647 h 103"/>
                  <a:gd name="T8" fmla="*/ 2147483647 w 535"/>
                  <a:gd name="T9" fmla="*/ 2147483647 h 103"/>
                  <a:gd name="T10" fmla="*/ 2147483647 w 535"/>
                  <a:gd name="T11" fmla="*/ 2147483647 h 103"/>
                  <a:gd name="T12" fmla="*/ 0 w 535"/>
                  <a:gd name="T13" fmla="*/ 2147483647 h 103"/>
                  <a:gd name="T14" fmla="*/ 0 w 535"/>
                  <a:gd name="T15" fmla="*/ 2147483647 h 103"/>
                  <a:gd name="T16" fmla="*/ 2147483647 w 535"/>
                  <a:gd name="T17" fmla="*/ 0 h 103"/>
                  <a:gd name="T18" fmla="*/ 2147483647 w 535"/>
                  <a:gd name="T19" fmla="*/ 2147483647 h 103"/>
                  <a:gd name="T20" fmla="*/ 2147483647 w 535"/>
                  <a:gd name="T21" fmla="*/ 2147483647 h 103"/>
                  <a:gd name="T22" fmla="*/ 2147483647 w 535"/>
                  <a:gd name="T23" fmla="*/ 2147483647 h 103"/>
                  <a:gd name="T24" fmla="*/ 2147483647 w 535"/>
                  <a:gd name="T25" fmla="*/ 2147483647 h 103"/>
                  <a:gd name="T26" fmla="*/ 2147483647 w 535"/>
                  <a:gd name="T27" fmla="*/ 2147483647 h 103"/>
                  <a:gd name="T28" fmla="*/ 2147483647 w 535"/>
                  <a:gd name="T29" fmla="*/ 2147483647 h 103"/>
                  <a:gd name="T30" fmla="*/ 2147483647 w 535"/>
                  <a:gd name="T31" fmla="*/ 2147483647 h 103"/>
                  <a:gd name="T32" fmla="*/ 2147483647 w 535"/>
                  <a:gd name="T33" fmla="*/ 2147483647 h 103"/>
                  <a:gd name="T34" fmla="*/ 2147483647 w 535"/>
                  <a:gd name="T35" fmla="*/ 2147483647 h 10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5"/>
                  <a:gd name="T55" fmla="*/ 0 h 103"/>
                  <a:gd name="T56" fmla="*/ 535 w 535"/>
                  <a:gd name="T57" fmla="*/ 103 h 10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5" h="103">
                    <a:moveTo>
                      <a:pt x="21" y="0"/>
                    </a:moveTo>
                    <a:lnTo>
                      <a:pt x="514" y="0"/>
                    </a:lnTo>
                    <a:cubicBezTo>
                      <a:pt x="526" y="0"/>
                      <a:pt x="535" y="4"/>
                      <a:pt x="535" y="9"/>
                    </a:cubicBezTo>
                    <a:lnTo>
                      <a:pt x="535" y="94"/>
                    </a:lnTo>
                    <a:cubicBezTo>
                      <a:pt x="535" y="99"/>
                      <a:pt x="526" y="103"/>
                      <a:pt x="514" y="103"/>
                    </a:cubicBezTo>
                    <a:lnTo>
                      <a:pt x="21" y="103"/>
                    </a:lnTo>
                    <a:cubicBezTo>
                      <a:pt x="9" y="103"/>
                      <a:pt x="0" y="99"/>
                      <a:pt x="0" y="94"/>
                    </a:cubicBezTo>
                    <a:lnTo>
                      <a:pt x="0" y="9"/>
                    </a:lnTo>
                    <a:cubicBezTo>
                      <a:pt x="0" y="4"/>
                      <a:pt x="9" y="0"/>
                      <a:pt x="21" y="0"/>
                    </a:cubicBezTo>
                    <a:close/>
                    <a:moveTo>
                      <a:pt x="24" y="4"/>
                    </a:moveTo>
                    <a:lnTo>
                      <a:pt x="511" y="4"/>
                    </a:lnTo>
                    <a:cubicBezTo>
                      <a:pt x="518" y="4"/>
                      <a:pt x="524" y="7"/>
                      <a:pt x="524" y="10"/>
                    </a:cubicBezTo>
                    <a:lnTo>
                      <a:pt x="524" y="94"/>
                    </a:lnTo>
                    <a:cubicBezTo>
                      <a:pt x="524" y="97"/>
                      <a:pt x="518" y="99"/>
                      <a:pt x="511" y="99"/>
                    </a:cubicBezTo>
                    <a:lnTo>
                      <a:pt x="24" y="99"/>
                    </a:lnTo>
                    <a:cubicBezTo>
                      <a:pt x="17" y="99"/>
                      <a:pt x="11" y="97"/>
                      <a:pt x="11" y="94"/>
                    </a:cubicBezTo>
                    <a:lnTo>
                      <a:pt x="11" y="10"/>
                    </a:lnTo>
                    <a:cubicBezTo>
                      <a:pt x="11" y="7"/>
                      <a:pt x="17" y="4"/>
                      <a:pt x="24" y="4"/>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1044" name="Freeform 76"/>
              <p:cNvSpPr>
                <a:spLocks noEditPoints="1"/>
              </p:cNvSpPr>
              <p:nvPr/>
            </p:nvSpPr>
            <p:spPr bwMode="auto">
              <a:xfrm>
                <a:off x="2675" y="1526"/>
                <a:ext cx="1004" cy="186"/>
              </a:xfrm>
              <a:custGeom>
                <a:avLst/>
                <a:gdLst>
                  <a:gd name="T0" fmla="*/ 2147483647 w 513"/>
                  <a:gd name="T1" fmla="*/ 0 h 95"/>
                  <a:gd name="T2" fmla="*/ 2147483647 w 513"/>
                  <a:gd name="T3" fmla="*/ 0 h 95"/>
                  <a:gd name="T4" fmla="*/ 2147483647 w 513"/>
                  <a:gd name="T5" fmla="*/ 2147483647 h 95"/>
                  <a:gd name="T6" fmla="*/ 2147483647 w 513"/>
                  <a:gd name="T7" fmla="*/ 2147483647 h 95"/>
                  <a:gd name="T8" fmla="*/ 2147483647 w 513"/>
                  <a:gd name="T9" fmla="*/ 2147483647 h 95"/>
                  <a:gd name="T10" fmla="*/ 2147483647 w 513"/>
                  <a:gd name="T11" fmla="*/ 2147483647 h 95"/>
                  <a:gd name="T12" fmla="*/ 0 w 513"/>
                  <a:gd name="T13" fmla="*/ 2147483647 h 95"/>
                  <a:gd name="T14" fmla="*/ 0 w 513"/>
                  <a:gd name="T15" fmla="*/ 2147483647 h 95"/>
                  <a:gd name="T16" fmla="*/ 2147483647 w 513"/>
                  <a:gd name="T17" fmla="*/ 0 h 95"/>
                  <a:gd name="T18" fmla="*/ 2147483647 w 513"/>
                  <a:gd name="T19" fmla="*/ 0 h 95"/>
                  <a:gd name="T20" fmla="*/ 2147483647 w 513"/>
                  <a:gd name="T21" fmla="*/ 0 h 95"/>
                  <a:gd name="T22" fmla="*/ 2147483647 w 513"/>
                  <a:gd name="T23" fmla="*/ 2147483647 h 95"/>
                  <a:gd name="T24" fmla="*/ 2147483647 w 513"/>
                  <a:gd name="T25" fmla="*/ 2147483647 h 95"/>
                  <a:gd name="T26" fmla="*/ 2147483647 w 513"/>
                  <a:gd name="T27" fmla="*/ 2147483647 h 95"/>
                  <a:gd name="T28" fmla="*/ 2147483647 w 513"/>
                  <a:gd name="T29" fmla="*/ 2147483647 h 95"/>
                  <a:gd name="T30" fmla="*/ 0 w 513"/>
                  <a:gd name="T31" fmla="*/ 2147483647 h 95"/>
                  <a:gd name="T32" fmla="*/ 0 w 513"/>
                  <a:gd name="T33" fmla="*/ 2147483647 h 95"/>
                  <a:gd name="T34" fmla="*/ 2147483647 w 513"/>
                  <a:gd name="T35" fmla="*/ 0 h 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13"/>
                  <a:gd name="T55" fmla="*/ 0 h 95"/>
                  <a:gd name="T56" fmla="*/ 513 w 513"/>
                  <a:gd name="T57" fmla="*/ 95 h 9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13" h="95">
                    <a:moveTo>
                      <a:pt x="13" y="0"/>
                    </a:moveTo>
                    <a:lnTo>
                      <a:pt x="500" y="0"/>
                    </a:lnTo>
                    <a:cubicBezTo>
                      <a:pt x="507" y="0"/>
                      <a:pt x="513" y="3"/>
                      <a:pt x="513" y="6"/>
                    </a:cubicBezTo>
                    <a:lnTo>
                      <a:pt x="513" y="90"/>
                    </a:lnTo>
                    <a:cubicBezTo>
                      <a:pt x="513" y="93"/>
                      <a:pt x="507" y="95"/>
                      <a:pt x="500" y="95"/>
                    </a:cubicBezTo>
                    <a:lnTo>
                      <a:pt x="13" y="95"/>
                    </a:lnTo>
                    <a:cubicBezTo>
                      <a:pt x="6" y="95"/>
                      <a:pt x="0" y="93"/>
                      <a:pt x="0" y="90"/>
                    </a:cubicBezTo>
                    <a:lnTo>
                      <a:pt x="0" y="6"/>
                    </a:lnTo>
                    <a:cubicBezTo>
                      <a:pt x="0" y="3"/>
                      <a:pt x="6" y="0"/>
                      <a:pt x="13" y="0"/>
                    </a:cubicBezTo>
                    <a:close/>
                    <a:moveTo>
                      <a:pt x="13" y="0"/>
                    </a:moveTo>
                    <a:lnTo>
                      <a:pt x="500" y="0"/>
                    </a:lnTo>
                    <a:cubicBezTo>
                      <a:pt x="507" y="0"/>
                      <a:pt x="513" y="3"/>
                      <a:pt x="513" y="6"/>
                    </a:cubicBezTo>
                    <a:lnTo>
                      <a:pt x="513" y="90"/>
                    </a:lnTo>
                    <a:cubicBezTo>
                      <a:pt x="513" y="93"/>
                      <a:pt x="507" y="95"/>
                      <a:pt x="500" y="95"/>
                    </a:cubicBezTo>
                    <a:lnTo>
                      <a:pt x="13" y="95"/>
                    </a:lnTo>
                    <a:cubicBezTo>
                      <a:pt x="6" y="95"/>
                      <a:pt x="0" y="93"/>
                      <a:pt x="0" y="90"/>
                    </a:cubicBezTo>
                    <a:lnTo>
                      <a:pt x="0" y="6"/>
                    </a:lnTo>
                    <a:cubicBezTo>
                      <a:pt x="0" y="3"/>
                      <a:pt x="6" y="0"/>
                      <a:pt x="13" y="0"/>
                    </a:cubicBezTo>
                    <a:close/>
                  </a:path>
                </a:pathLst>
              </a:custGeom>
              <a:solidFill>
                <a:srgbClr val="0089E1"/>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1045" name="Freeform 77"/>
              <p:cNvSpPr>
                <a:spLocks noEditPoints="1"/>
              </p:cNvSpPr>
              <p:nvPr/>
            </p:nvSpPr>
            <p:spPr bwMode="auto">
              <a:xfrm>
                <a:off x="2659" y="1522"/>
                <a:ext cx="1036" cy="196"/>
              </a:xfrm>
              <a:custGeom>
                <a:avLst/>
                <a:gdLst>
                  <a:gd name="T0" fmla="*/ 2147483647 w 529"/>
                  <a:gd name="T1" fmla="*/ 0 h 100"/>
                  <a:gd name="T2" fmla="*/ 2147483647 w 529"/>
                  <a:gd name="T3" fmla="*/ 0 h 100"/>
                  <a:gd name="T4" fmla="*/ 2147483647 w 529"/>
                  <a:gd name="T5" fmla="*/ 2147483647 h 100"/>
                  <a:gd name="T6" fmla="*/ 2147483647 w 529"/>
                  <a:gd name="T7" fmla="*/ 2147483647 h 100"/>
                  <a:gd name="T8" fmla="*/ 2147483647 w 529"/>
                  <a:gd name="T9" fmla="*/ 2147483647 h 100"/>
                  <a:gd name="T10" fmla="*/ 2147483647 w 529"/>
                  <a:gd name="T11" fmla="*/ 2147483647 h 100"/>
                  <a:gd name="T12" fmla="*/ 0 w 529"/>
                  <a:gd name="T13" fmla="*/ 2147483647 h 100"/>
                  <a:gd name="T14" fmla="*/ 0 w 529"/>
                  <a:gd name="T15" fmla="*/ 2147483647 h 100"/>
                  <a:gd name="T16" fmla="*/ 2147483647 w 529"/>
                  <a:gd name="T17" fmla="*/ 0 h 100"/>
                  <a:gd name="T18" fmla="*/ 2147483647 w 529"/>
                  <a:gd name="T19" fmla="*/ 2147483647 h 100"/>
                  <a:gd name="T20" fmla="*/ 2147483647 w 529"/>
                  <a:gd name="T21" fmla="*/ 2147483647 h 100"/>
                  <a:gd name="T22" fmla="*/ 2147483647 w 529"/>
                  <a:gd name="T23" fmla="*/ 2147483647 h 100"/>
                  <a:gd name="T24" fmla="*/ 2147483647 w 529"/>
                  <a:gd name="T25" fmla="*/ 2147483647 h 100"/>
                  <a:gd name="T26" fmla="*/ 2147483647 w 529"/>
                  <a:gd name="T27" fmla="*/ 2147483647 h 100"/>
                  <a:gd name="T28" fmla="*/ 2147483647 w 529"/>
                  <a:gd name="T29" fmla="*/ 2147483647 h 100"/>
                  <a:gd name="T30" fmla="*/ 2147483647 w 529"/>
                  <a:gd name="T31" fmla="*/ 2147483647 h 100"/>
                  <a:gd name="T32" fmla="*/ 2147483647 w 529"/>
                  <a:gd name="T33" fmla="*/ 2147483647 h 100"/>
                  <a:gd name="T34" fmla="*/ 2147483647 w 529"/>
                  <a:gd name="T35" fmla="*/ 2147483647 h 1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9"/>
                  <a:gd name="T55" fmla="*/ 0 h 100"/>
                  <a:gd name="T56" fmla="*/ 529 w 529"/>
                  <a:gd name="T57" fmla="*/ 100 h 1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9" h="100">
                    <a:moveTo>
                      <a:pt x="19" y="0"/>
                    </a:moveTo>
                    <a:lnTo>
                      <a:pt x="511" y="0"/>
                    </a:lnTo>
                    <a:cubicBezTo>
                      <a:pt x="521" y="0"/>
                      <a:pt x="529" y="3"/>
                      <a:pt x="529" y="8"/>
                    </a:cubicBezTo>
                    <a:lnTo>
                      <a:pt x="529" y="92"/>
                    </a:lnTo>
                    <a:cubicBezTo>
                      <a:pt x="529" y="96"/>
                      <a:pt x="521" y="100"/>
                      <a:pt x="511" y="100"/>
                    </a:cubicBezTo>
                    <a:lnTo>
                      <a:pt x="19" y="100"/>
                    </a:lnTo>
                    <a:cubicBezTo>
                      <a:pt x="8" y="100"/>
                      <a:pt x="0" y="96"/>
                      <a:pt x="0" y="92"/>
                    </a:cubicBezTo>
                    <a:lnTo>
                      <a:pt x="0" y="8"/>
                    </a:lnTo>
                    <a:cubicBezTo>
                      <a:pt x="0" y="3"/>
                      <a:pt x="8" y="0"/>
                      <a:pt x="19" y="0"/>
                    </a:cubicBezTo>
                    <a:close/>
                    <a:moveTo>
                      <a:pt x="21" y="2"/>
                    </a:moveTo>
                    <a:lnTo>
                      <a:pt x="508" y="2"/>
                    </a:lnTo>
                    <a:cubicBezTo>
                      <a:pt x="515" y="2"/>
                      <a:pt x="521" y="5"/>
                      <a:pt x="521" y="8"/>
                    </a:cubicBezTo>
                    <a:lnTo>
                      <a:pt x="521" y="92"/>
                    </a:lnTo>
                    <a:cubicBezTo>
                      <a:pt x="521" y="95"/>
                      <a:pt x="515" y="97"/>
                      <a:pt x="508" y="97"/>
                    </a:cubicBezTo>
                    <a:lnTo>
                      <a:pt x="21" y="97"/>
                    </a:lnTo>
                    <a:cubicBezTo>
                      <a:pt x="14" y="97"/>
                      <a:pt x="8" y="95"/>
                      <a:pt x="8" y="92"/>
                    </a:cubicBezTo>
                    <a:lnTo>
                      <a:pt x="8" y="8"/>
                    </a:lnTo>
                    <a:cubicBezTo>
                      <a:pt x="8" y="5"/>
                      <a:pt x="14" y="2"/>
                      <a:pt x="21" y="2"/>
                    </a:cubicBezTo>
                    <a:close/>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1046" name="Rectangle 78"/>
              <p:cNvSpPr>
                <a:spLocks noChangeArrowheads="1"/>
              </p:cNvSpPr>
              <p:nvPr/>
            </p:nvSpPr>
            <p:spPr bwMode="auto">
              <a:xfrm>
                <a:off x="2659" y="1536"/>
                <a:ext cx="8" cy="16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1047" name="Rectangle 79"/>
              <p:cNvSpPr>
                <a:spLocks noChangeArrowheads="1"/>
              </p:cNvSpPr>
              <p:nvPr/>
            </p:nvSpPr>
            <p:spPr bwMode="auto">
              <a:xfrm>
                <a:off x="2696" y="1714"/>
                <a:ext cx="956" cy="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1048" name="Rectangle 80"/>
              <p:cNvSpPr>
                <a:spLocks noChangeArrowheads="1"/>
              </p:cNvSpPr>
              <p:nvPr/>
            </p:nvSpPr>
            <p:spPr bwMode="auto">
              <a:xfrm>
                <a:off x="2692" y="1522"/>
                <a:ext cx="970" cy="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1049" name="Rectangle 81"/>
              <p:cNvSpPr>
                <a:spLocks noChangeArrowheads="1"/>
              </p:cNvSpPr>
              <p:nvPr/>
            </p:nvSpPr>
            <p:spPr bwMode="auto">
              <a:xfrm>
                <a:off x="3687" y="1536"/>
                <a:ext cx="8" cy="1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1050" name="Freeform 82"/>
              <p:cNvSpPr>
                <a:spLocks/>
              </p:cNvSpPr>
              <p:nvPr/>
            </p:nvSpPr>
            <p:spPr bwMode="auto">
              <a:xfrm>
                <a:off x="2659" y="1522"/>
                <a:ext cx="49" cy="14"/>
              </a:xfrm>
              <a:custGeom>
                <a:avLst/>
                <a:gdLst>
                  <a:gd name="T0" fmla="*/ 2147483647 w 25"/>
                  <a:gd name="T1" fmla="*/ 0 h 7"/>
                  <a:gd name="T2" fmla="*/ 0 w 25"/>
                  <a:gd name="T3" fmla="*/ 2147483647 h 7"/>
                  <a:gd name="T4" fmla="*/ 2147483647 w 25"/>
                  <a:gd name="T5" fmla="*/ 2147483647 h 7"/>
                  <a:gd name="T6" fmla="*/ 2147483647 w 25"/>
                  <a:gd name="T7" fmla="*/ 2147483647 h 7"/>
                  <a:gd name="T8" fmla="*/ 2147483647 w 25"/>
                  <a:gd name="T9" fmla="*/ 0 h 7"/>
                  <a:gd name="T10" fmla="*/ 0 60000 65536"/>
                  <a:gd name="T11" fmla="*/ 0 60000 65536"/>
                  <a:gd name="T12" fmla="*/ 0 60000 65536"/>
                  <a:gd name="T13" fmla="*/ 0 60000 65536"/>
                  <a:gd name="T14" fmla="*/ 0 60000 65536"/>
                  <a:gd name="T15" fmla="*/ 0 w 25"/>
                  <a:gd name="T16" fmla="*/ 0 h 7"/>
                  <a:gd name="T17" fmla="*/ 25 w 25"/>
                  <a:gd name="T18" fmla="*/ 7 h 7"/>
                </a:gdLst>
                <a:ahLst/>
                <a:cxnLst>
                  <a:cxn ang="T10">
                    <a:pos x="T0" y="T1"/>
                  </a:cxn>
                  <a:cxn ang="T11">
                    <a:pos x="T2" y="T3"/>
                  </a:cxn>
                  <a:cxn ang="T12">
                    <a:pos x="T4" y="T5"/>
                  </a:cxn>
                  <a:cxn ang="T13">
                    <a:pos x="T6" y="T7"/>
                  </a:cxn>
                  <a:cxn ang="T14">
                    <a:pos x="T8" y="T9"/>
                  </a:cxn>
                </a:cxnLst>
                <a:rect l="T15" t="T16" r="T17" b="T18"/>
                <a:pathLst>
                  <a:path w="25" h="7">
                    <a:moveTo>
                      <a:pt x="17" y="0"/>
                    </a:moveTo>
                    <a:cubicBezTo>
                      <a:pt x="7" y="0"/>
                      <a:pt x="1" y="3"/>
                      <a:pt x="0" y="7"/>
                    </a:cubicBezTo>
                    <a:lnTo>
                      <a:pt x="4" y="7"/>
                    </a:lnTo>
                    <a:cubicBezTo>
                      <a:pt x="4" y="4"/>
                      <a:pt x="9" y="2"/>
                      <a:pt x="17" y="1"/>
                    </a:cubicBezTo>
                    <a:cubicBezTo>
                      <a:pt x="25" y="1"/>
                      <a:pt x="17" y="0"/>
                      <a:pt x="1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1051" name="Freeform 83"/>
              <p:cNvSpPr>
                <a:spLocks/>
              </p:cNvSpPr>
              <p:nvPr/>
            </p:nvSpPr>
            <p:spPr bwMode="auto">
              <a:xfrm>
                <a:off x="3658" y="1522"/>
                <a:ext cx="41" cy="18"/>
              </a:xfrm>
              <a:custGeom>
                <a:avLst/>
                <a:gdLst>
                  <a:gd name="T0" fmla="*/ 0 w 21"/>
                  <a:gd name="T1" fmla="*/ 0 h 9"/>
                  <a:gd name="T2" fmla="*/ 2147483647 w 21"/>
                  <a:gd name="T3" fmla="*/ 2147483647 h 9"/>
                  <a:gd name="T4" fmla="*/ 2147483647 w 21"/>
                  <a:gd name="T5" fmla="*/ 2147483647 h 9"/>
                  <a:gd name="T6" fmla="*/ 2147483647 w 21"/>
                  <a:gd name="T7" fmla="*/ 2147483647 h 9"/>
                  <a:gd name="T8" fmla="*/ 0 w 21"/>
                  <a:gd name="T9" fmla="*/ 0 h 9"/>
                  <a:gd name="T10" fmla="*/ 0 60000 65536"/>
                  <a:gd name="T11" fmla="*/ 0 60000 65536"/>
                  <a:gd name="T12" fmla="*/ 0 60000 65536"/>
                  <a:gd name="T13" fmla="*/ 0 60000 65536"/>
                  <a:gd name="T14" fmla="*/ 0 60000 65536"/>
                  <a:gd name="T15" fmla="*/ 0 w 21"/>
                  <a:gd name="T16" fmla="*/ 0 h 9"/>
                  <a:gd name="T17" fmla="*/ 21 w 21"/>
                  <a:gd name="T18" fmla="*/ 9 h 9"/>
                </a:gdLst>
                <a:ahLst/>
                <a:cxnLst>
                  <a:cxn ang="T10">
                    <a:pos x="T0" y="T1"/>
                  </a:cxn>
                  <a:cxn ang="T11">
                    <a:pos x="T2" y="T3"/>
                  </a:cxn>
                  <a:cxn ang="T12">
                    <a:pos x="T4" y="T5"/>
                  </a:cxn>
                  <a:cxn ang="T13">
                    <a:pos x="T6" y="T7"/>
                  </a:cxn>
                  <a:cxn ang="T14">
                    <a:pos x="T8" y="T9"/>
                  </a:cxn>
                </a:cxnLst>
                <a:rect l="T15" t="T16" r="T17" b="T18"/>
                <a:pathLst>
                  <a:path w="21" h="9">
                    <a:moveTo>
                      <a:pt x="0" y="0"/>
                    </a:moveTo>
                    <a:cubicBezTo>
                      <a:pt x="14" y="0"/>
                      <a:pt x="21" y="5"/>
                      <a:pt x="19" y="8"/>
                    </a:cubicBezTo>
                    <a:lnTo>
                      <a:pt x="15" y="8"/>
                    </a:lnTo>
                    <a:cubicBezTo>
                      <a:pt x="17" y="9"/>
                      <a:pt x="15" y="2"/>
                      <a:pt x="1" y="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1052" name="Freeform 84"/>
              <p:cNvSpPr>
                <a:spLocks/>
              </p:cNvSpPr>
              <p:nvPr/>
            </p:nvSpPr>
            <p:spPr bwMode="auto">
              <a:xfrm>
                <a:off x="3650" y="1703"/>
                <a:ext cx="47" cy="15"/>
              </a:xfrm>
              <a:custGeom>
                <a:avLst/>
                <a:gdLst>
                  <a:gd name="T0" fmla="*/ 2147483647 w 24"/>
                  <a:gd name="T1" fmla="*/ 0 h 8"/>
                  <a:gd name="T2" fmla="*/ 0 w 24"/>
                  <a:gd name="T3" fmla="*/ 2147483647 h 8"/>
                  <a:gd name="T4" fmla="*/ 0 w 24"/>
                  <a:gd name="T5" fmla="*/ 2147483647 h 8"/>
                  <a:gd name="T6" fmla="*/ 2147483647 w 24"/>
                  <a:gd name="T7" fmla="*/ 0 h 8"/>
                  <a:gd name="T8" fmla="*/ 2147483647 w 24"/>
                  <a:gd name="T9" fmla="*/ 0 h 8"/>
                  <a:gd name="T10" fmla="*/ 0 60000 65536"/>
                  <a:gd name="T11" fmla="*/ 0 60000 65536"/>
                  <a:gd name="T12" fmla="*/ 0 60000 65536"/>
                  <a:gd name="T13" fmla="*/ 0 60000 65536"/>
                  <a:gd name="T14" fmla="*/ 0 60000 65536"/>
                  <a:gd name="T15" fmla="*/ 0 w 24"/>
                  <a:gd name="T16" fmla="*/ 0 h 8"/>
                  <a:gd name="T17" fmla="*/ 24 w 24"/>
                  <a:gd name="T18" fmla="*/ 8 h 8"/>
                </a:gdLst>
                <a:ahLst/>
                <a:cxnLst>
                  <a:cxn ang="T10">
                    <a:pos x="T0" y="T1"/>
                  </a:cxn>
                  <a:cxn ang="T11">
                    <a:pos x="T2" y="T3"/>
                  </a:cxn>
                  <a:cxn ang="T12">
                    <a:pos x="T4" y="T5"/>
                  </a:cxn>
                  <a:cxn ang="T13">
                    <a:pos x="T6" y="T7"/>
                  </a:cxn>
                  <a:cxn ang="T14">
                    <a:pos x="T8" y="T9"/>
                  </a:cxn>
                </a:cxnLst>
                <a:rect l="T15" t="T16" r="T17" b="T18"/>
                <a:pathLst>
                  <a:path w="24" h="8">
                    <a:moveTo>
                      <a:pt x="19" y="0"/>
                    </a:moveTo>
                    <a:cubicBezTo>
                      <a:pt x="17" y="4"/>
                      <a:pt x="8" y="6"/>
                      <a:pt x="0" y="6"/>
                    </a:cubicBezTo>
                    <a:lnTo>
                      <a:pt x="0" y="8"/>
                    </a:lnTo>
                    <a:cubicBezTo>
                      <a:pt x="12" y="8"/>
                      <a:pt x="23" y="5"/>
                      <a:pt x="24" y="0"/>
                    </a:cubicBez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1053" name="Freeform 85"/>
              <p:cNvSpPr>
                <a:spLocks/>
              </p:cNvSpPr>
              <p:nvPr/>
            </p:nvSpPr>
            <p:spPr bwMode="auto">
              <a:xfrm>
                <a:off x="2659" y="1705"/>
                <a:ext cx="37" cy="13"/>
              </a:xfrm>
              <a:custGeom>
                <a:avLst/>
                <a:gdLst>
                  <a:gd name="T0" fmla="*/ 0 w 19"/>
                  <a:gd name="T1" fmla="*/ 0 h 7"/>
                  <a:gd name="T2" fmla="*/ 2147483647 w 19"/>
                  <a:gd name="T3" fmla="*/ 2147483647 h 7"/>
                  <a:gd name="T4" fmla="*/ 2147483647 w 19"/>
                  <a:gd name="T5" fmla="*/ 2147483647 h 7"/>
                  <a:gd name="T6" fmla="*/ 2147483647 w 19"/>
                  <a:gd name="T7" fmla="*/ 0 h 7"/>
                  <a:gd name="T8" fmla="*/ 0 w 19"/>
                  <a:gd name="T9" fmla="*/ 0 h 7"/>
                  <a:gd name="T10" fmla="*/ 0 60000 65536"/>
                  <a:gd name="T11" fmla="*/ 0 60000 65536"/>
                  <a:gd name="T12" fmla="*/ 0 60000 65536"/>
                  <a:gd name="T13" fmla="*/ 0 60000 65536"/>
                  <a:gd name="T14" fmla="*/ 0 60000 65536"/>
                  <a:gd name="T15" fmla="*/ 0 w 19"/>
                  <a:gd name="T16" fmla="*/ 0 h 7"/>
                  <a:gd name="T17" fmla="*/ 19 w 19"/>
                  <a:gd name="T18" fmla="*/ 7 h 7"/>
                </a:gdLst>
                <a:ahLst/>
                <a:cxnLst>
                  <a:cxn ang="T10">
                    <a:pos x="T0" y="T1"/>
                  </a:cxn>
                  <a:cxn ang="T11">
                    <a:pos x="T2" y="T3"/>
                  </a:cxn>
                  <a:cxn ang="T12">
                    <a:pos x="T4" y="T5"/>
                  </a:cxn>
                  <a:cxn ang="T13">
                    <a:pos x="T6" y="T7"/>
                  </a:cxn>
                  <a:cxn ang="T14">
                    <a:pos x="T8" y="T9"/>
                  </a:cxn>
                </a:cxnLst>
                <a:rect l="T15" t="T16" r="T17" b="T18"/>
                <a:pathLst>
                  <a:path w="19" h="7">
                    <a:moveTo>
                      <a:pt x="0" y="0"/>
                    </a:moveTo>
                    <a:cubicBezTo>
                      <a:pt x="1" y="4"/>
                      <a:pt x="9" y="7"/>
                      <a:pt x="19" y="7"/>
                    </a:cubicBezTo>
                    <a:lnTo>
                      <a:pt x="19" y="5"/>
                    </a:lnTo>
                    <a:cubicBezTo>
                      <a:pt x="12" y="5"/>
                      <a:pt x="6" y="4"/>
                      <a:pt x="4"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1054" name="Freeform 86"/>
              <p:cNvSpPr>
                <a:spLocks/>
              </p:cNvSpPr>
              <p:nvPr/>
            </p:nvSpPr>
            <p:spPr bwMode="auto">
              <a:xfrm>
                <a:off x="3515" y="1744"/>
                <a:ext cx="41" cy="47"/>
              </a:xfrm>
              <a:custGeom>
                <a:avLst/>
                <a:gdLst>
                  <a:gd name="T0" fmla="*/ 0 w 21"/>
                  <a:gd name="T1" fmla="*/ 2147483647 h 24"/>
                  <a:gd name="T2" fmla="*/ 2147483647 w 21"/>
                  <a:gd name="T3" fmla="*/ 2147483647 h 24"/>
                  <a:gd name="T4" fmla="*/ 2147483647 w 21"/>
                  <a:gd name="T5" fmla="*/ 0 h 24"/>
                  <a:gd name="T6" fmla="*/ 0 w 21"/>
                  <a:gd name="T7" fmla="*/ 0 h 24"/>
                  <a:gd name="T8" fmla="*/ 0 w 21"/>
                  <a:gd name="T9" fmla="*/ 2147483647 h 24"/>
                  <a:gd name="T10" fmla="*/ 0 60000 65536"/>
                  <a:gd name="T11" fmla="*/ 0 60000 65536"/>
                  <a:gd name="T12" fmla="*/ 0 60000 65536"/>
                  <a:gd name="T13" fmla="*/ 0 60000 65536"/>
                  <a:gd name="T14" fmla="*/ 0 60000 65536"/>
                  <a:gd name="T15" fmla="*/ 0 w 21"/>
                  <a:gd name="T16" fmla="*/ 0 h 24"/>
                  <a:gd name="T17" fmla="*/ 21 w 21"/>
                  <a:gd name="T18" fmla="*/ 24 h 24"/>
                </a:gdLst>
                <a:ahLst/>
                <a:cxnLst>
                  <a:cxn ang="T10">
                    <a:pos x="T0" y="T1"/>
                  </a:cxn>
                  <a:cxn ang="T11">
                    <a:pos x="T2" y="T3"/>
                  </a:cxn>
                  <a:cxn ang="T12">
                    <a:pos x="T4" y="T5"/>
                  </a:cxn>
                  <a:cxn ang="T13">
                    <a:pos x="T6" y="T7"/>
                  </a:cxn>
                  <a:cxn ang="T14">
                    <a:pos x="T8" y="T9"/>
                  </a:cxn>
                </a:cxnLst>
                <a:rect l="T15" t="T16" r="T17" b="T18"/>
                <a:pathLst>
                  <a:path w="21" h="24">
                    <a:moveTo>
                      <a:pt x="0" y="24"/>
                    </a:moveTo>
                    <a:lnTo>
                      <a:pt x="21" y="24"/>
                    </a:lnTo>
                    <a:lnTo>
                      <a:pt x="21" y="0"/>
                    </a:lnTo>
                    <a:lnTo>
                      <a:pt x="0" y="0"/>
                    </a:lnTo>
                    <a:cubicBezTo>
                      <a:pt x="0" y="8"/>
                      <a:pt x="0" y="16"/>
                      <a:pt x="0" y="24"/>
                    </a:cubicBezTo>
                    <a:close/>
                  </a:path>
                </a:pathLst>
              </a:custGeom>
              <a:solidFill>
                <a:srgbClr val="A9A8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1055" name="Freeform 87"/>
              <p:cNvSpPr>
                <a:spLocks noEditPoints="1"/>
              </p:cNvSpPr>
              <p:nvPr/>
            </p:nvSpPr>
            <p:spPr bwMode="auto">
              <a:xfrm>
                <a:off x="3517" y="1767"/>
                <a:ext cx="11" cy="20"/>
              </a:xfrm>
              <a:custGeom>
                <a:avLst/>
                <a:gdLst>
                  <a:gd name="T0" fmla="*/ 2147483647 w 6"/>
                  <a:gd name="T1" fmla="*/ 2147483647 h 10"/>
                  <a:gd name="T2" fmla="*/ 2147483647 w 6"/>
                  <a:gd name="T3" fmla="*/ 2147483647 h 10"/>
                  <a:gd name="T4" fmla="*/ 2147483647 w 6"/>
                  <a:gd name="T5" fmla="*/ 2147483647 h 10"/>
                  <a:gd name="T6" fmla="*/ 2147483647 w 6"/>
                  <a:gd name="T7" fmla="*/ 2147483647 h 10"/>
                  <a:gd name="T8" fmla="*/ 2147483647 w 6"/>
                  <a:gd name="T9" fmla="*/ 0 h 10"/>
                  <a:gd name="T10" fmla="*/ 2147483647 w 6"/>
                  <a:gd name="T11" fmla="*/ 2147483647 h 10"/>
                  <a:gd name="T12" fmla="*/ 0 w 6"/>
                  <a:gd name="T13" fmla="*/ 2147483647 h 10"/>
                  <a:gd name="T14" fmla="*/ 2147483647 w 6"/>
                  <a:gd name="T15" fmla="*/ 2147483647 h 10"/>
                  <a:gd name="T16" fmla="*/ 2147483647 w 6"/>
                  <a:gd name="T17" fmla="*/ 2147483647 h 10"/>
                  <a:gd name="T18" fmla="*/ 2147483647 w 6"/>
                  <a:gd name="T19" fmla="*/ 214748364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0"/>
                  <a:gd name="T32" fmla="*/ 6 w 6"/>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0">
                    <a:moveTo>
                      <a:pt x="3" y="10"/>
                    </a:moveTo>
                    <a:lnTo>
                      <a:pt x="3" y="5"/>
                    </a:lnTo>
                    <a:lnTo>
                      <a:pt x="6" y="5"/>
                    </a:lnTo>
                    <a:lnTo>
                      <a:pt x="3" y="5"/>
                    </a:lnTo>
                    <a:lnTo>
                      <a:pt x="3" y="0"/>
                    </a:lnTo>
                    <a:lnTo>
                      <a:pt x="3" y="5"/>
                    </a:lnTo>
                    <a:lnTo>
                      <a:pt x="0" y="5"/>
                    </a:lnTo>
                    <a:lnTo>
                      <a:pt x="3" y="5"/>
                    </a:lnTo>
                    <a:lnTo>
                      <a:pt x="3" y="10"/>
                    </a:lnTo>
                    <a:close/>
                    <a:moveTo>
                      <a:pt x="3" y="8"/>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1056" name="Freeform 88"/>
              <p:cNvSpPr>
                <a:spLocks noEditPoints="1"/>
              </p:cNvSpPr>
              <p:nvPr/>
            </p:nvSpPr>
            <p:spPr bwMode="auto">
              <a:xfrm>
                <a:off x="3521" y="1773"/>
                <a:ext cx="9" cy="18"/>
              </a:xfrm>
              <a:custGeom>
                <a:avLst/>
                <a:gdLst>
                  <a:gd name="T0" fmla="*/ 2147483647 w 5"/>
                  <a:gd name="T1" fmla="*/ 2147483647 h 9"/>
                  <a:gd name="T2" fmla="*/ 2147483647 w 5"/>
                  <a:gd name="T3" fmla="*/ 2147483647 h 9"/>
                  <a:gd name="T4" fmla="*/ 2147483647 w 5"/>
                  <a:gd name="T5" fmla="*/ 2147483647 h 9"/>
                  <a:gd name="T6" fmla="*/ 2147483647 w 5"/>
                  <a:gd name="T7" fmla="*/ 2147483647 h 9"/>
                  <a:gd name="T8" fmla="*/ 2147483647 w 5"/>
                  <a:gd name="T9" fmla="*/ 0 h 9"/>
                  <a:gd name="T10" fmla="*/ 2147483647 w 5"/>
                  <a:gd name="T11" fmla="*/ 2147483647 h 9"/>
                  <a:gd name="T12" fmla="*/ 0 w 5"/>
                  <a:gd name="T13" fmla="*/ 2147483647 h 9"/>
                  <a:gd name="T14" fmla="*/ 2147483647 w 5"/>
                  <a:gd name="T15" fmla="*/ 2147483647 h 9"/>
                  <a:gd name="T16" fmla="*/ 2147483647 w 5"/>
                  <a:gd name="T17" fmla="*/ 2147483647 h 9"/>
                  <a:gd name="T18" fmla="*/ 2147483647 w 5"/>
                  <a:gd name="T19" fmla="*/ 2147483647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9"/>
                  <a:gd name="T32" fmla="*/ 5 w 5"/>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9">
                    <a:moveTo>
                      <a:pt x="2" y="9"/>
                    </a:moveTo>
                    <a:lnTo>
                      <a:pt x="3" y="4"/>
                    </a:lnTo>
                    <a:lnTo>
                      <a:pt x="5" y="4"/>
                    </a:lnTo>
                    <a:lnTo>
                      <a:pt x="3" y="4"/>
                    </a:lnTo>
                    <a:lnTo>
                      <a:pt x="2" y="0"/>
                    </a:lnTo>
                    <a:lnTo>
                      <a:pt x="2" y="4"/>
                    </a:lnTo>
                    <a:lnTo>
                      <a:pt x="0" y="4"/>
                    </a:lnTo>
                    <a:lnTo>
                      <a:pt x="2" y="4"/>
                    </a:lnTo>
                    <a:lnTo>
                      <a:pt x="2" y="9"/>
                    </a:lnTo>
                    <a:close/>
                    <a:moveTo>
                      <a:pt x="2" y="6"/>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1057" name="Freeform 89"/>
              <p:cNvSpPr>
                <a:spLocks/>
              </p:cNvSpPr>
              <p:nvPr/>
            </p:nvSpPr>
            <p:spPr bwMode="auto">
              <a:xfrm>
                <a:off x="3552" y="1744"/>
                <a:ext cx="4" cy="47"/>
              </a:xfrm>
              <a:custGeom>
                <a:avLst/>
                <a:gdLst>
                  <a:gd name="T0" fmla="*/ 2147483647 w 2"/>
                  <a:gd name="T1" fmla="*/ 2147483647 h 24"/>
                  <a:gd name="T2" fmla="*/ 2147483647 w 2"/>
                  <a:gd name="T3" fmla="*/ 0 h 24"/>
                  <a:gd name="T4" fmla="*/ 2147483647 w 2"/>
                  <a:gd name="T5" fmla="*/ 0 h 24"/>
                  <a:gd name="T6" fmla="*/ 2147483647 w 2"/>
                  <a:gd name="T7" fmla="*/ 2147483647 h 24"/>
                  <a:gd name="T8" fmla="*/ 0 60000 65536"/>
                  <a:gd name="T9" fmla="*/ 0 60000 65536"/>
                  <a:gd name="T10" fmla="*/ 0 60000 65536"/>
                  <a:gd name="T11" fmla="*/ 0 60000 65536"/>
                  <a:gd name="T12" fmla="*/ 0 w 2"/>
                  <a:gd name="T13" fmla="*/ 0 h 24"/>
                  <a:gd name="T14" fmla="*/ 2 w 2"/>
                  <a:gd name="T15" fmla="*/ 24 h 24"/>
                </a:gdLst>
                <a:ahLst/>
                <a:cxnLst>
                  <a:cxn ang="T8">
                    <a:pos x="T0" y="T1"/>
                  </a:cxn>
                  <a:cxn ang="T9">
                    <a:pos x="T2" y="T3"/>
                  </a:cxn>
                  <a:cxn ang="T10">
                    <a:pos x="T4" y="T5"/>
                  </a:cxn>
                  <a:cxn ang="T11">
                    <a:pos x="T6" y="T7"/>
                  </a:cxn>
                </a:cxnLst>
                <a:rect l="T12" t="T13" r="T14" b="T15"/>
                <a:pathLst>
                  <a:path w="2" h="24">
                    <a:moveTo>
                      <a:pt x="2" y="24"/>
                    </a:moveTo>
                    <a:cubicBezTo>
                      <a:pt x="0" y="15"/>
                      <a:pt x="1" y="6"/>
                      <a:pt x="2" y="0"/>
                    </a:cubicBezTo>
                    <a:cubicBezTo>
                      <a:pt x="1" y="1"/>
                      <a:pt x="1" y="23"/>
                      <a:pt x="2" y="24"/>
                    </a:cubicBez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1058" name="Freeform 90"/>
              <p:cNvSpPr>
                <a:spLocks/>
              </p:cNvSpPr>
              <p:nvPr/>
            </p:nvSpPr>
            <p:spPr bwMode="auto">
              <a:xfrm>
                <a:off x="3556" y="1744"/>
                <a:ext cx="2" cy="47"/>
              </a:xfrm>
              <a:custGeom>
                <a:avLst/>
                <a:gdLst>
                  <a:gd name="T0" fmla="*/ 0 w 1"/>
                  <a:gd name="T1" fmla="*/ 2147483647 h 24"/>
                  <a:gd name="T2" fmla="*/ 2147483647 w 1"/>
                  <a:gd name="T3" fmla="*/ 2147483647 h 24"/>
                  <a:gd name="T4" fmla="*/ 0 w 1"/>
                  <a:gd name="T5" fmla="*/ 2147483647 h 24"/>
                  <a:gd name="T6" fmla="*/ 0 w 1"/>
                  <a:gd name="T7" fmla="*/ 2147483647 h 24"/>
                  <a:gd name="T8" fmla="*/ 2147483647 w 1"/>
                  <a:gd name="T9" fmla="*/ 2147483647 h 24"/>
                  <a:gd name="T10" fmla="*/ 0 w 1"/>
                  <a:gd name="T11" fmla="*/ 0 h 24"/>
                  <a:gd name="T12" fmla="*/ 0 w 1"/>
                  <a:gd name="T13" fmla="*/ 2147483647 h 24"/>
                  <a:gd name="T14" fmla="*/ 0 w 1"/>
                  <a:gd name="T15" fmla="*/ 2147483647 h 2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4"/>
                  <a:gd name="T26" fmla="*/ 1 w 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4">
                    <a:moveTo>
                      <a:pt x="0" y="24"/>
                    </a:moveTo>
                    <a:cubicBezTo>
                      <a:pt x="1" y="24"/>
                      <a:pt x="1" y="23"/>
                      <a:pt x="1" y="22"/>
                    </a:cubicBezTo>
                    <a:lnTo>
                      <a:pt x="0" y="21"/>
                    </a:lnTo>
                    <a:cubicBezTo>
                      <a:pt x="0" y="14"/>
                      <a:pt x="0" y="9"/>
                      <a:pt x="0" y="2"/>
                    </a:cubicBezTo>
                    <a:lnTo>
                      <a:pt x="1" y="2"/>
                    </a:lnTo>
                    <a:cubicBezTo>
                      <a:pt x="1" y="1"/>
                      <a:pt x="1" y="1"/>
                      <a:pt x="0" y="0"/>
                    </a:cubicBezTo>
                    <a:cubicBezTo>
                      <a:pt x="0" y="0"/>
                      <a:pt x="0" y="5"/>
                      <a:pt x="0" y="12"/>
                    </a:cubicBezTo>
                    <a:cubicBezTo>
                      <a:pt x="0" y="19"/>
                      <a:pt x="0" y="24"/>
                      <a:pt x="0" y="24"/>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1059" name="Freeform 91"/>
              <p:cNvSpPr>
                <a:spLocks noEditPoints="1"/>
              </p:cNvSpPr>
              <p:nvPr/>
            </p:nvSpPr>
            <p:spPr bwMode="auto">
              <a:xfrm>
                <a:off x="3556" y="1744"/>
                <a:ext cx="2" cy="47"/>
              </a:xfrm>
              <a:custGeom>
                <a:avLst/>
                <a:gdLst>
                  <a:gd name="T0" fmla="*/ 2147483647 w 1"/>
                  <a:gd name="T1" fmla="*/ 2147483647 h 24"/>
                  <a:gd name="T2" fmla="*/ 2147483647 w 1"/>
                  <a:gd name="T3" fmla="*/ 2147483647 h 24"/>
                  <a:gd name="T4" fmla="*/ 2147483647 w 1"/>
                  <a:gd name="T5" fmla="*/ 2147483647 h 24"/>
                  <a:gd name="T6" fmla="*/ 0 w 1"/>
                  <a:gd name="T7" fmla="*/ 0 h 24"/>
                  <a:gd name="T8" fmla="*/ 0 w 1"/>
                  <a:gd name="T9" fmla="*/ 2147483647 h 24"/>
                  <a:gd name="T10" fmla="*/ 0 w 1"/>
                  <a:gd name="T11" fmla="*/ 2147483647 h 24"/>
                  <a:gd name="T12" fmla="*/ 2147483647 w 1"/>
                  <a:gd name="T13" fmla="*/ 2147483647 h 24"/>
                  <a:gd name="T14" fmla="*/ 0 w 1"/>
                  <a:gd name="T15" fmla="*/ 2147483647 h 2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4"/>
                  <a:gd name="T26" fmla="*/ 1 w 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4">
                    <a:moveTo>
                      <a:pt x="1" y="2"/>
                    </a:moveTo>
                    <a:cubicBezTo>
                      <a:pt x="1" y="2"/>
                      <a:pt x="1" y="2"/>
                      <a:pt x="1" y="2"/>
                    </a:cubicBezTo>
                    <a:moveTo>
                      <a:pt x="1" y="2"/>
                    </a:moveTo>
                    <a:cubicBezTo>
                      <a:pt x="1" y="1"/>
                      <a:pt x="0" y="0"/>
                      <a:pt x="0" y="0"/>
                    </a:cubicBezTo>
                    <a:cubicBezTo>
                      <a:pt x="0" y="0"/>
                      <a:pt x="0" y="6"/>
                      <a:pt x="0" y="12"/>
                    </a:cubicBezTo>
                    <a:cubicBezTo>
                      <a:pt x="0" y="19"/>
                      <a:pt x="0" y="24"/>
                      <a:pt x="0" y="24"/>
                    </a:cubicBezTo>
                    <a:cubicBezTo>
                      <a:pt x="1" y="24"/>
                      <a:pt x="1" y="23"/>
                      <a:pt x="1" y="22"/>
                    </a:cubicBezTo>
                    <a:cubicBezTo>
                      <a:pt x="1" y="23"/>
                      <a:pt x="1" y="24"/>
                      <a:pt x="0" y="24"/>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1060" name="Freeform 92"/>
              <p:cNvSpPr>
                <a:spLocks/>
              </p:cNvSpPr>
              <p:nvPr/>
            </p:nvSpPr>
            <p:spPr bwMode="auto">
              <a:xfrm>
                <a:off x="3556" y="1748"/>
                <a:ext cx="2" cy="39"/>
              </a:xfrm>
              <a:custGeom>
                <a:avLst/>
                <a:gdLst>
                  <a:gd name="T0" fmla="*/ 2147483647 w 1"/>
                  <a:gd name="T1" fmla="*/ 0 h 20"/>
                  <a:gd name="T2" fmla="*/ 2147483647 w 1"/>
                  <a:gd name="T3" fmla="*/ 0 h 20"/>
                  <a:gd name="T4" fmla="*/ 0 w 1"/>
                  <a:gd name="T5" fmla="*/ 2147483647 h 20"/>
                  <a:gd name="T6" fmla="*/ 2147483647 w 1"/>
                  <a:gd name="T7" fmla="*/ 2147483647 h 20"/>
                  <a:gd name="T8" fmla="*/ 2147483647 w 1"/>
                  <a:gd name="T9" fmla="*/ 2147483647 h 20"/>
                  <a:gd name="T10" fmla="*/ 0 60000 65536"/>
                  <a:gd name="T11" fmla="*/ 0 60000 65536"/>
                  <a:gd name="T12" fmla="*/ 0 60000 65536"/>
                  <a:gd name="T13" fmla="*/ 0 60000 65536"/>
                  <a:gd name="T14" fmla="*/ 0 60000 65536"/>
                  <a:gd name="T15" fmla="*/ 0 w 1"/>
                  <a:gd name="T16" fmla="*/ 0 h 20"/>
                  <a:gd name="T17" fmla="*/ 1 w 1"/>
                  <a:gd name="T18" fmla="*/ 20 h 20"/>
                </a:gdLst>
                <a:ahLst/>
                <a:cxnLst>
                  <a:cxn ang="T10">
                    <a:pos x="T0" y="T1"/>
                  </a:cxn>
                  <a:cxn ang="T11">
                    <a:pos x="T2" y="T3"/>
                  </a:cxn>
                  <a:cxn ang="T12">
                    <a:pos x="T4" y="T5"/>
                  </a:cxn>
                  <a:cxn ang="T13">
                    <a:pos x="T6" y="T7"/>
                  </a:cxn>
                  <a:cxn ang="T14">
                    <a:pos x="T8" y="T9"/>
                  </a:cxn>
                </a:cxnLst>
                <a:rect l="T15" t="T16" r="T17" b="T18"/>
                <a:pathLst>
                  <a:path w="1" h="20">
                    <a:moveTo>
                      <a:pt x="1" y="0"/>
                    </a:moveTo>
                    <a:cubicBezTo>
                      <a:pt x="1" y="0"/>
                      <a:pt x="1" y="0"/>
                      <a:pt x="1" y="0"/>
                    </a:cubicBezTo>
                    <a:cubicBezTo>
                      <a:pt x="0" y="0"/>
                      <a:pt x="0" y="5"/>
                      <a:pt x="0" y="10"/>
                    </a:cubicBezTo>
                    <a:cubicBezTo>
                      <a:pt x="0" y="15"/>
                      <a:pt x="0" y="20"/>
                      <a:pt x="1" y="20"/>
                    </a:cubicBezTo>
                    <a:cubicBezTo>
                      <a:pt x="1" y="20"/>
                      <a:pt x="1" y="19"/>
                      <a:pt x="1" y="19"/>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1061" name="Freeform 93"/>
              <p:cNvSpPr>
                <a:spLocks/>
              </p:cNvSpPr>
              <p:nvPr/>
            </p:nvSpPr>
            <p:spPr bwMode="auto">
              <a:xfrm>
                <a:off x="3513" y="1744"/>
                <a:ext cx="4" cy="47"/>
              </a:xfrm>
              <a:custGeom>
                <a:avLst/>
                <a:gdLst>
                  <a:gd name="T0" fmla="*/ 2147483647 w 2"/>
                  <a:gd name="T1" fmla="*/ 2147483647 h 24"/>
                  <a:gd name="T2" fmla="*/ 2147483647 w 2"/>
                  <a:gd name="T3" fmla="*/ 0 h 24"/>
                  <a:gd name="T4" fmla="*/ 2147483647 w 2"/>
                  <a:gd name="T5" fmla="*/ 0 h 24"/>
                  <a:gd name="T6" fmla="*/ 2147483647 w 2"/>
                  <a:gd name="T7" fmla="*/ 2147483647 h 24"/>
                  <a:gd name="T8" fmla="*/ 2147483647 w 2"/>
                  <a:gd name="T9" fmla="*/ 2147483647 h 24"/>
                  <a:gd name="T10" fmla="*/ 0 60000 65536"/>
                  <a:gd name="T11" fmla="*/ 0 60000 65536"/>
                  <a:gd name="T12" fmla="*/ 0 60000 65536"/>
                  <a:gd name="T13" fmla="*/ 0 60000 65536"/>
                  <a:gd name="T14" fmla="*/ 0 60000 65536"/>
                  <a:gd name="T15" fmla="*/ 0 w 2"/>
                  <a:gd name="T16" fmla="*/ 0 h 24"/>
                  <a:gd name="T17" fmla="*/ 2 w 2"/>
                  <a:gd name="T18" fmla="*/ 24 h 24"/>
                </a:gdLst>
                <a:ahLst/>
                <a:cxnLst>
                  <a:cxn ang="T10">
                    <a:pos x="T0" y="T1"/>
                  </a:cxn>
                  <a:cxn ang="T11">
                    <a:pos x="T2" y="T3"/>
                  </a:cxn>
                  <a:cxn ang="T12">
                    <a:pos x="T4" y="T5"/>
                  </a:cxn>
                  <a:cxn ang="T13">
                    <a:pos x="T6" y="T7"/>
                  </a:cxn>
                  <a:cxn ang="T14">
                    <a:pos x="T8" y="T9"/>
                  </a:cxn>
                </a:cxnLst>
                <a:rect l="T15" t="T16" r="T17" b="T18"/>
                <a:pathLst>
                  <a:path w="2" h="24">
                    <a:moveTo>
                      <a:pt x="1" y="24"/>
                    </a:moveTo>
                    <a:cubicBezTo>
                      <a:pt x="0" y="15"/>
                      <a:pt x="0" y="6"/>
                      <a:pt x="1" y="0"/>
                    </a:cubicBezTo>
                    <a:lnTo>
                      <a:pt x="2" y="0"/>
                    </a:lnTo>
                    <a:cubicBezTo>
                      <a:pt x="1" y="1"/>
                      <a:pt x="1" y="23"/>
                      <a:pt x="2" y="24"/>
                    </a:cubicBezTo>
                    <a:lnTo>
                      <a:pt x="1" y="24"/>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1062" name="Freeform 94"/>
              <p:cNvSpPr>
                <a:spLocks/>
              </p:cNvSpPr>
              <p:nvPr/>
            </p:nvSpPr>
            <p:spPr bwMode="auto">
              <a:xfrm>
                <a:off x="3515" y="1744"/>
                <a:ext cx="2" cy="47"/>
              </a:xfrm>
              <a:custGeom>
                <a:avLst/>
                <a:gdLst>
                  <a:gd name="T0" fmla="*/ 2147483647 w 1"/>
                  <a:gd name="T1" fmla="*/ 2147483647 h 24"/>
                  <a:gd name="T2" fmla="*/ 2147483647 w 1"/>
                  <a:gd name="T3" fmla="*/ 0 h 24"/>
                  <a:gd name="T4" fmla="*/ 2147483647 w 1"/>
                  <a:gd name="T5" fmla="*/ 0 h 24"/>
                  <a:gd name="T6" fmla="*/ 2147483647 w 1"/>
                  <a:gd name="T7" fmla="*/ 2147483647 h 24"/>
                  <a:gd name="T8" fmla="*/ 0 60000 65536"/>
                  <a:gd name="T9" fmla="*/ 0 60000 65536"/>
                  <a:gd name="T10" fmla="*/ 0 60000 65536"/>
                  <a:gd name="T11" fmla="*/ 0 60000 65536"/>
                  <a:gd name="T12" fmla="*/ 0 w 1"/>
                  <a:gd name="T13" fmla="*/ 0 h 24"/>
                  <a:gd name="T14" fmla="*/ 1 w 1"/>
                  <a:gd name="T15" fmla="*/ 24 h 24"/>
                </a:gdLst>
                <a:ahLst/>
                <a:cxnLst>
                  <a:cxn ang="T8">
                    <a:pos x="T0" y="T1"/>
                  </a:cxn>
                  <a:cxn ang="T9">
                    <a:pos x="T2" y="T3"/>
                  </a:cxn>
                  <a:cxn ang="T10">
                    <a:pos x="T4" y="T5"/>
                  </a:cxn>
                  <a:cxn ang="T11">
                    <a:pos x="T6" y="T7"/>
                  </a:cxn>
                </a:cxnLst>
                <a:rect l="T12" t="T13" r="T14" b="T15"/>
                <a:pathLst>
                  <a:path w="1" h="24">
                    <a:moveTo>
                      <a:pt x="1" y="24"/>
                    </a:moveTo>
                    <a:cubicBezTo>
                      <a:pt x="0" y="15"/>
                      <a:pt x="0" y="6"/>
                      <a:pt x="1" y="0"/>
                    </a:cubicBezTo>
                    <a:cubicBezTo>
                      <a:pt x="0" y="1"/>
                      <a:pt x="0" y="23"/>
                      <a:pt x="1"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1063" name="Freeform 95"/>
              <p:cNvSpPr>
                <a:spLocks/>
              </p:cNvSpPr>
              <p:nvPr/>
            </p:nvSpPr>
            <p:spPr bwMode="auto">
              <a:xfrm>
                <a:off x="3528" y="1710"/>
                <a:ext cx="14" cy="34"/>
              </a:xfrm>
              <a:custGeom>
                <a:avLst/>
                <a:gdLst>
                  <a:gd name="T0" fmla="*/ 0 w 7"/>
                  <a:gd name="T1" fmla="*/ 2147483647 h 17"/>
                  <a:gd name="T2" fmla="*/ 2147483647 w 7"/>
                  <a:gd name="T3" fmla="*/ 2147483647 h 17"/>
                  <a:gd name="T4" fmla="*/ 2147483647 w 7"/>
                  <a:gd name="T5" fmla="*/ 2147483647 h 17"/>
                  <a:gd name="T6" fmla="*/ 2147483647 w 7"/>
                  <a:gd name="T7" fmla="*/ 2147483647 h 17"/>
                  <a:gd name="T8" fmla="*/ 2147483647 w 7"/>
                  <a:gd name="T9" fmla="*/ 0 h 17"/>
                  <a:gd name="T10" fmla="*/ 2147483647 w 7"/>
                  <a:gd name="T11" fmla="*/ 0 h 17"/>
                  <a:gd name="T12" fmla="*/ 0 w 7"/>
                  <a:gd name="T13" fmla="*/ 0 h 17"/>
                  <a:gd name="T14" fmla="*/ 0 w 7"/>
                  <a:gd name="T15" fmla="*/ 2147483647 h 17"/>
                  <a:gd name="T16" fmla="*/ 0 w 7"/>
                  <a:gd name="T17" fmla="*/ 214748364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7"/>
                  <a:gd name="T29" fmla="*/ 7 w 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7">
                    <a:moveTo>
                      <a:pt x="0" y="17"/>
                    </a:moveTo>
                    <a:cubicBezTo>
                      <a:pt x="1" y="17"/>
                      <a:pt x="3" y="17"/>
                      <a:pt x="4" y="17"/>
                    </a:cubicBezTo>
                    <a:cubicBezTo>
                      <a:pt x="5" y="17"/>
                      <a:pt x="6" y="17"/>
                      <a:pt x="7" y="17"/>
                    </a:cubicBezTo>
                    <a:cubicBezTo>
                      <a:pt x="7" y="14"/>
                      <a:pt x="7" y="12"/>
                      <a:pt x="7" y="9"/>
                    </a:cubicBezTo>
                    <a:cubicBezTo>
                      <a:pt x="7" y="6"/>
                      <a:pt x="7" y="3"/>
                      <a:pt x="7" y="0"/>
                    </a:cubicBezTo>
                    <a:cubicBezTo>
                      <a:pt x="6" y="0"/>
                      <a:pt x="5" y="0"/>
                      <a:pt x="4" y="0"/>
                    </a:cubicBezTo>
                    <a:cubicBezTo>
                      <a:pt x="3" y="0"/>
                      <a:pt x="1" y="0"/>
                      <a:pt x="0" y="0"/>
                    </a:cubicBezTo>
                    <a:cubicBezTo>
                      <a:pt x="0" y="3"/>
                      <a:pt x="0" y="6"/>
                      <a:pt x="0" y="9"/>
                    </a:cubicBezTo>
                    <a:cubicBezTo>
                      <a:pt x="0" y="12"/>
                      <a:pt x="0" y="14"/>
                      <a:pt x="0" y="17"/>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1064" name="Freeform 96"/>
              <p:cNvSpPr>
                <a:spLocks/>
              </p:cNvSpPr>
              <p:nvPr/>
            </p:nvSpPr>
            <p:spPr bwMode="auto">
              <a:xfrm>
                <a:off x="2802" y="1744"/>
                <a:ext cx="43" cy="47"/>
              </a:xfrm>
              <a:custGeom>
                <a:avLst/>
                <a:gdLst>
                  <a:gd name="T0" fmla="*/ 2147483647 w 22"/>
                  <a:gd name="T1" fmla="*/ 2147483647 h 24"/>
                  <a:gd name="T2" fmla="*/ 2147483647 w 22"/>
                  <a:gd name="T3" fmla="*/ 2147483647 h 24"/>
                  <a:gd name="T4" fmla="*/ 2147483647 w 22"/>
                  <a:gd name="T5" fmla="*/ 0 h 24"/>
                  <a:gd name="T6" fmla="*/ 2147483647 w 22"/>
                  <a:gd name="T7" fmla="*/ 0 h 24"/>
                  <a:gd name="T8" fmla="*/ 2147483647 w 22"/>
                  <a:gd name="T9" fmla="*/ 2147483647 h 24"/>
                  <a:gd name="T10" fmla="*/ 0 60000 65536"/>
                  <a:gd name="T11" fmla="*/ 0 60000 65536"/>
                  <a:gd name="T12" fmla="*/ 0 60000 65536"/>
                  <a:gd name="T13" fmla="*/ 0 60000 65536"/>
                  <a:gd name="T14" fmla="*/ 0 60000 65536"/>
                  <a:gd name="T15" fmla="*/ 0 w 22"/>
                  <a:gd name="T16" fmla="*/ 0 h 24"/>
                  <a:gd name="T17" fmla="*/ 22 w 22"/>
                  <a:gd name="T18" fmla="*/ 24 h 24"/>
                </a:gdLst>
                <a:ahLst/>
                <a:cxnLst>
                  <a:cxn ang="T10">
                    <a:pos x="T0" y="T1"/>
                  </a:cxn>
                  <a:cxn ang="T11">
                    <a:pos x="T2" y="T3"/>
                  </a:cxn>
                  <a:cxn ang="T12">
                    <a:pos x="T4" y="T5"/>
                  </a:cxn>
                  <a:cxn ang="T13">
                    <a:pos x="T6" y="T7"/>
                  </a:cxn>
                  <a:cxn ang="T14">
                    <a:pos x="T8" y="T9"/>
                  </a:cxn>
                </a:cxnLst>
                <a:rect l="T15" t="T16" r="T17" b="T18"/>
                <a:pathLst>
                  <a:path w="22" h="24">
                    <a:moveTo>
                      <a:pt x="1" y="24"/>
                    </a:moveTo>
                    <a:lnTo>
                      <a:pt x="22" y="24"/>
                    </a:lnTo>
                    <a:lnTo>
                      <a:pt x="22" y="0"/>
                    </a:lnTo>
                    <a:lnTo>
                      <a:pt x="1" y="0"/>
                    </a:lnTo>
                    <a:cubicBezTo>
                      <a:pt x="0" y="8"/>
                      <a:pt x="0" y="16"/>
                      <a:pt x="1" y="24"/>
                    </a:cubicBezTo>
                    <a:close/>
                  </a:path>
                </a:pathLst>
              </a:custGeom>
              <a:solidFill>
                <a:srgbClr val="A9A8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1065" name="Freeform 97"/>
              <p:cNvSpPr>
                <a:spLocks noEditPoints="1"/>
              </p:cNvSpPr>
              <p:nvPr/>
            </p:nvSpPr>
            <p:spPr bwMode="auto">
              <a:xfrm>
                <a:off x="2806" y="1767"/>
                <a:ext cx="12" cy="20"/>
              </a:xfrm>
              <a:custGeom>
                <a:avLst/>
                <a:gdLst>
                  <a:gd name="T0" fmla="*/ 2147483647 w 6"/>
                  <a:gd name="T1" fmla="*/ 2147483647 h 10"/>
                  <a:gd name="T2" fmla="*/ 2147483647 w 6"/>
                  <a:gd name="T3" fmla="*/ 2147483647 h 10"/>
                  <a:gd name="T4" fmla="*/ 2147483647 w 6"/>
                  <a:gd name="T5" fmla="*/ 2147483647 h 10"/>
                  <a:gd name="T6" fmla="*/ 2147483647 w 6"/>
                  <a:gd name="T7" fmla="*/ 2147483647 h 10"/>
                  <a:gd name="T8" fmla="*/ 2147483647 w 6"/>
                  <a:gd name="T9" fmla="*/ 0 h 10"/>
                  <a:gd name="T10" fmla="*/ 2147483647 w 6"/>
                  <a:gd name="T11" fmla="*/ 2147483647 h 10"/>
                  <a:gd name="T12" fmla="*/ 0 w 6"/>
                  <a:gd name="T13" fmla="*/ 2147483647 h 10"/>
                  <a:gd name="T14" fmla="*/ 2147483647 w 6"/>
                  <a:gd name="T15" fmla="*/ 2147483647 h 10"/>
                  <a:gd name="T16" fmla="*/ 2147483647 w 6"/>
                  <a:gd name="T17" fmla="*/ 2147483647 h 10"/>
                  <a:gd name="T18" fmla="*/ 2147483647 w 6"/>
                  <a:gd name="T19" fmla="*/ 214748364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0"/>
                  <a:gd name="T32" fmla="*/ 6 w 6"/>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0">
                    <a:moveTo>
                      <a:pt x="3" y="10"/>
                    </a:moveTo>
                    <a:lnTo>
                      <a:pt x="3" y="5"/>
                    </a:lnTo>
                    <a:lnTo>
                      <a:pt x="6" y="5"/>
                    </a:lnTo>
                    <a:lnTo>
                      <a:pt x="3" y="5"/>
                    </a:lnTo>
                    <a:lnTo>
                      <a:pt x="3" y="0"/>
                    </a:lnTo>
                    <a:lnTo>
                      <a:pt x="2" y="5"/>
                    </a:lnTo>
                    <a:lnTo>
                      <a:pt x="0" y="5"/>
                    </a:lnTo>
                    <a:lnTo>
                      <a:pt x="2" y="5"/>
                    </a:lnTo>
                    <a:lnTo>
                      <a:pt x="3" y="10"/>
                    </a:lnTo>
                    <a:close/>
                    <a:moveTo>
                      <a:pt x="3" y="8"/>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1066" name="Freeform 98"/>
              <p:cNvSpPr>
                <a:spLocks noEditPoints="1"/>
              </p:cNvSpPr>
              <p:nvPr/>
            </p:nvSpPr>
            <p:spPr bwMode="auto">
              <a:xfrm>
                <a:off x="2808" y="1773"/>
                <a:ext cx="12" cy="18"/>
              </a:xfrm>
              <a:custGeom>
                <a:avLst/>
                <a:gdLst>
                  <a:gd name="T0" fmla="*/ 2147483647 w 6"/>
                  <a:gd name="T1" fmla="*/ 2147483647 h 9"/>
                  <a:gd name="T2" fmla="*/ 2147483647 w 6"/>
                  <a:gd name="T3" fmla="*/ 2147483647 h 9"/>
                  <a:gd name="T4" fmla="*/ 2147483647 w 6"/>
                  <a:gd name="T5" fmla="*/ 2147483647 h 9"/>
                  <a:gd name="T6" fmla="*/ 2147483647 w 6"/>
                  <a:gd name="T7" fmla="*/ 2147483647 h 9"/>
                  <a:gd name="T8" fmla="*/ 2147483647 w 6"/>
                  <a:gd name="T9" fmla="*/ 0 h 9"/>
                  <a:gd name="T10" fmla="*/ 2147483647 w 6"/>
                  <a:gd name="T11" fmla="*/ 2147483647 h 9"/>
                  <a:gd name="T12" fmla="*/ 0 w 6"/>
                  <a:gd name="T13" fmla="*/ 2147483647 h 9"/>
                  <a:gd name="T14" fmla="*/ 2147483647 w 6"/>
                  <a:gd name="T15" fmla="*/ 2147483647 h 9"/>
                  <a:gd name="T16" fmla="*/ 2147483647 w 6"/>
                  <a:gd name="T17" fmla="*/ 2147483647 h 9"/>
                  <a:gd name="T18" fmla="*/ 2147483647 w 6"/>
                  <a:gd name="T19" fmla="*/ 2147483647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9"/>
                  <a:gd name="T32" fmla="*/ 6 w 6"/>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9">
                    <a:moveTo>
                      <a:pt x="3" y="9"/>
                    </a:moveTo>
                    <a:lnTo>
                      <a:pt x="3" y="4"/>
                    </a:lnTo>
                    <a:lnTo>
                      <a:pt x="6" y="4"/>
                    </a:lnTo>
                    <a:lnTo>
                      <a:pt x="3" y="4"/>
                    </a:lnTo>
                    <a:lnTo>
                      <a:pt x="3" y="0"/>
                    </a:lnTo>
                    <a:lnTo>
                      <a:pt x="3" y="4"/>
                    </a:lnTo>
                    <a:lnTo>
                      <a:pt x="0" y="4"/>
                    </a:lnTo>
                    <a:lnTo>
                      <a:pt x="3" y="4"/>
                    </a:lnTo>
                    <a:lnTo>
                      <a:pt x="3" y="9"/>
                    </a:lnTo>
                    <a:close/>
                    <a:moveTo>
                      <a:pt x="3" y="6"/>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1067" name="Freeform 99"/>
              <p:cNvSpPr>
                <a:spLocks/>
              </p:cNvSpPr>
              <p:nvPr/>
            </p:nvSpPr>
            <p:spPr bwMode="auto">
              <a:xfrm>
                <a:off x="2841" y="1744"/>
                <a:ext cx="4" cy="47"/>
              </a:xfrm>
              <a:custGeom>
                <a:avLst/>
                <a:gdLst>
                  <a:gd name="T0" fmla="*/ 2147483647 w 2"/>
                  <a:gd name="T1" fmla="*/ 2147483647 h 24"/>
                  <a:gd name="T2" fmla="*/ 2147483647 w 2"/>
                  <a:gd name="T3" fmla="*/ 0 h 24"/>
                  <a:gd name="T4" fmla="*/ 2147483647 w 2"/>
                  <a:gd name="T5" fmla="*/ 0 h 24"/>
                  <a:gd name="T6" fmla="*/ 2147483647 w 2"/>
                  <a:gd name="T7" fmla="*/ 2147483647 h 24"/>
                  <a:gd name="T8" fmla="*/ 2147483647 w 2"/>
                  <a:gd name="T9" fmla="*/ 2147483647 h 24"/>
                  <a:gd name="T10" fmla="*/ 0 60000 65536"/>
                  <a:gd name="T11" fmla="*/ 0 60000 65536"/>
                  <a:gd name="T12" fmla="*/ 0 60000 65536"/>
                  <a:gd name="T13" fmla="*/ 0 60000 65536"/>
                  <a:gd name="T14" fmla="*/ 0 60000 65536"/>
                  <a:gd name="T15" fmla="*/ 0 w 2"/>
                  <a:gd name="T16" fmla="*/ 0 h 24"/>
                  <a:gd name="T17" fmla="*/ 2 w 2"/>
                  <a:gd name="T18" fmla="*/ 24 h 24"/>
                </a:gdLst>
                <a:ahLst/>
                <a:cxnLst>
                  <a:cxn ang="T10">
                    <a:pos x="T0" y="T1"/>
                  </a:cxn>
                  <a:cxn ang="T11">
                    <a:pos x="T2" y="T3"/>
                  </a:cxn>
                  <a:cxn ang="T12">
                    <a:pos x="T4" y="T5"/>
                  </a:cxn>
                  <a:cxn ang="T13">
                    <a:pos x="T6" y="T7"/>
                  </a:cxn>
                  <a:cxn ang="T14">
                    <a:pos x="T8" y="T9"/>
                  </a:cxn>
                </a:cxnLst>
                <a:rect l="T15" t="T16" r="T17" b="T18"/>
                <a:pathLst>
                  <a:path w="2" h="24">
                    <a:moveTo>
                      <a:pt x="1" y="24"/>
                    </a:moveTo>
                    <a:cubicBezTo>
                      <a:pt x="0" y="15"/>
                      <a:pt x="0" y="6"/>
                      <a:pt x="1" y="0"/>
                    </a:cubicBezTo>
                    <a:lnTo>
                      <a:pt x="2" y="0"/>
                    </a:lnTo>
                    <a:cubicBezTo>
                      <a:pt x="1" y="1"/>
                      <a:pt x="1" y="23"/>
                      <a:pt x="2" y="24"/>
                    </a:cubicBezTo>
                    <a:lnTo>
                      <a:pt x="1" y="24"/>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1068" name="Freeform 100"/>
              <p:cNvSpPr>
                <a:spLocks/>
              </p:cNvSpPr>
              <p:nvPr/>
            </p:nvSpPr>
            <p:spPr bwMode="auto">
              <a:xfrm>
                <a:off x="2843" y="1744"/>
                <a:ext cx="2" cy="47"/>
              </a:xfrm>
              <a:custGeom>
                <a:avLst/>
                <a:gdLst>
                  <a:gd name="T0" fmla="*/ 2147483647 w 1"/>
                  <a:gd name="T1" fmla="*/ 2147483647 h 24"/>
                  <a:gd name="T2" fmla="*/ 2147483647 w 1"/>
                  <a:gd name="T3" fmla="*/ 2147483647 h 24"/>
                  <a:gd name="T4" fmla="*/ 2147483647 w 1"/>
                  <a:gd name="T5" fmla="*/ 2147483647 h 24"/>
                  <a:gd name="T6" fmla="*/ 2147483647 w 1"/>
                  <a:gd name="T7" fmla="*/ 2147483647 h 24"/>
                  <a:gd name="T8" fmla="*/ 2147483647 w 1"/>
                  <a:gd name="T9" fmla="*/ 2147483647 h 24"/>
                  <a:gd name="T10" fmla="*/ 2147483647 w 1"/>
                  <a:gd name="T11" fmla="*/ 0 h 24"/>
                  <a:gd name="T12" fmla="*/ 0 w 1"/>
                  <a:gd name="T13" fmla="*/ 2147483647 h 24"/>
                  <a:gd name="T14" fmla="*/ 2147483647 w 1"/>
                  <a:gd name="T15" fmla="*/ 2147483647 h 2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4"/>
                  <a:gd name="T26" fmla="*/ 1 w 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4">
                    <a:moveTo>
                      <a:pt x="1" y="24"/>
                    </a:moveTo>
                    <a:cubicBezTo>
                      <a:pt x="1" y="24"/>
                      <a:pt x="1" y="23"/>
                      <a:pt x="1" y="22"/>
                    </a:cubicBezTo>
                    <a:lnTo>
                      <a:pt x="1" y="21"/>
                    </a:lnTo>
                    <a:cubicBezTo>
                      <a:pt x="1" y="14"/>
                      <a:pt x="1" y="9"/>
                      <a:pt x="1" y="2"/>
                    </a:cubicBezTo>
                    <a:cubicBezTo>
                      <a:pt x="1" y="1"/>
                      <a:pt x="1" y="1"/>
                      <a:pt x="1" y="0"/>
                    </a:cubicBezTo>
                    <a:cubicBezTo>
                      <a:pt x="1" y="0"/>
                      <a:pt x="0" y="5"/>
                      <a:pt x="0" y="12"/>
                    </a:cubicBezTo>
                    <a:cubicBezTo>
                      <a:pt x="0" y="19"/>
                      <a:pt x="1" y="24"/>
                      <a:pt x="1" y="24"/>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1069" name="Freeform 101"/>
              <p:cNvSpPr>
                <a:spLocks noEditPoints="1"/>
              </p:cNvSpPr>
              <p:nvPr/>
            </p:nvSpPr>
            <p:spPr bwMode="auto">
              <a:xfrm>
                <a:off x="2843" y="1744"/>
                <a:ext cx="2" cy="47"/>
              </a:xfrm>
              <a:custGeom>
                <a:avLst/>
                <a:gdLst>
                  <a:gd name="T0" fmla="*/ 2147483647 w 1"/>
                  <a:gd name="T1" fmla="*/ 2147483647 h 24"/>
                  <a:gd name="T2" fmla="*/ 2147483647 w 1"/>
                  <a:gd name="T3" fmla="*/ 2147483647 h 24"/>
                  <a:gd name="T4" fmla="*/ 2147483647 w 1"/>
                  <a:gd name="T5" fmla="*/ 2147483647 h 24"/>
                  <a:gd name="T6" fmla="*/ 2147483647 w 1"/>
                  <a:gd name="T7" fmla="*/ 0 h 24"/>
                  <a:gd name="T8" fmla="*/ 0 w 1"/>
                  <a:gd name="T9" fmla="*/ 2147483647 h 24"/>
                  <a:gd name="T10" fmla="*/ 2147483647 w 1"/>
                  <a:gd name="T11" fmla="*/ 2147483647 h 24"/>
                  <a:gd name="T12" fmla="*/ 2147483647 w 1"/>
                  <a:gd name="T13" fmla="*/ 2147483647 h 24"/>
                  <a:gd name="T14" fmla="*/ 2147483647 w 1"/>
                  <a:gd name="T15" fmla="*/ 2147483647 h 2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4"/>
                  <a:gd name="T26" fmla="*/ 1 w 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4">
                    <a:moveTo>
                      <a:pt x="1" y="2"/>
                    </a:moveTo>
                    <a:cubicBezTo>
                      <a:pt x="1" y="2"/>
                      <a:pt x="1" y="2"/>
                      <a:pt x="1" y="2"/>
                    </a:cubicBezTo>
                    <a:moveTo>
                      <a:pt x="1" y="2"/>
                    </a:moveTo>
                    <a:cubicBezTo>
                      <a:pt x="1" y="1"/>
                      <a:pt x="1" y="0"/>
                      <a:pt x="1" y="0"/>
                    </a:cubicBezTo>
                    <a:cubicBezTo>
                      <a:pt x="0" y="0"/>
                      <a:pt x="0" y="6"/>
                      <a:pt x="0" y="12"/>
                    </a:cubicBezTo>
                    <a:cubicBezTo>
                      <a:pt x="0" y="19"/>
                      <a:pt x="0" y="24"/>
                      <a:pt x="1" y="24"/>
                    </a:cubicBezTo>
                    <a:cubicBezTo>
                      <a:pt x="1" y="24"/>
                      <a:pt x="1" y="23"/>
                      <a:pt x="1" y="22"/>
                    </a:cubicBezTo>
                    <a:cubicBezTo>
                      <a:pt x="1" y="23"/>
                      <a:pt x="1" y="24"/>
                      <a:pt x="1" y="24"/>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1070" name="Freeform 102"/>
              <p:cNvSpPr>
                <a:spLocks/>
              </p:cNvSpPr>
              <p:nvPr/>
            </p:nvSpPr>
            <p:spPr bwMode="auto">
              <a:xfrm>
                <a:off x="2845" y="1748"/>
                <a:ext cx="1" cy="39"/>
              </a:xfrm>
              <a:custGeom>
                <a:avLst/>
                <a:gdLst>
                  <a:gd name="T0" fmla="*/ 0 w 1"/>
                  <a:gd name="T1" fmla="*/ 0 h 20"/>
                  <a:gd name="T2" fmla="*/ 0 w 1"/>
                  <a:gd name="T3" fmla="*/ 0 h 20"/>
                  <a:gd name="T4" fmla="*/ 0 w 1"/>
                  <a:gd name="T5" fmla="*/ 2147483647 h 20"/>
                  <a:gd name="T6" fmla="*/ 0 w 1"/>
                  <a:gd name="T7" fmla="*/ 2147483647 h 20"/>
                  <a:gd name="T8" fmla="*/ 0 w 1"/>
                  <a:gd name="T9" fmla="*/ 2147483647 h 20"/>
                  <a:gd name="T10" fmla="*/ 0 60000 65536"/>
                  <a:gd name="T11" fmla="*/ 0 60000 65536"/>
                  <a:gd name="T12" fmla="*/ 0 60000 65536"/>
                  <a:gd name="T13" fmla="*/ 0 60000 65536"/>
                  <a:gd name="T14" fmla="*/ 0 60000 65536"/>
                  <a:gd name="T15" fmla="*/ 0 w 1"/>
                  <a:gd name="T16" fmla="*/ 0 h 20"/>
                  <a:gd name="T17" fmla="*/ 1 w 1"/>
                  <a:gd name="T18" fmla="*/ 20 h 20"/>
                </a:gdLst>
                <a:ahLst/>
                <a:cxnLst>
                  <a:cxn ang="T10">
                    <a:pos x="T0" y="T1"/>
                  </a:cxn>
                  <a:cxn ang="T11">
                    <a:pos x="T2" y="T3"/>
                  </a:cxn>
                  <a:cxn ang="T12">
                    <a:pos x="T4" y="T5"/>
                  </a:cxn>
                  <a:cxn ang="T13">
                    <a:pos x="T6" y="T7"/>
                  </a:cxn>
                  <a:cxn ang="T14">
                    <a:pos x="T8" y="T9"/>
                  </a:cxn>
                </a:cxnLst>
                <a:rect l="T15" t="T16" r="T17" b="T18"/>
                <a:pathLst>
                  <a:path w="1" h="20">
                    <a:moveTo>
                      <a:pt x="0" y="0"/>
                    </a:moveTo>
                    <a:cubicBezTo>
                      <a:pt x="0" y="0"/>
                      <a:pt x="0" y="0"/>
                      <a:pt x="0" y="0"/>
                    </a:cubicBezTo>
                    <a:cubicBezTo>
                      <a:pt x="0" y="0"/>
                      <a:pt x="0" y="5"/>
                      <a:pt x="0" y="10"/>
                    </a:cubicBezTo>
                    <a:cubicBezTo>
                      <a:pt x="0" y="15"/>
                      <a:pt x="0" y="20"/>
                      <a:pt x="0" y="20"/>
                    </a:cubicBezTo>
                    <a:cubicBezTo>
                      <a:pt x="0" y="20"/>
                      <a:pt x="0" y="19"/>
                      <a:pt x="0" y="19"/>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1071" name="Freeform 103"/>
              <p:cNvSpPr>
                <a:spLocks/>
              </p:cNvSpPr>
              <p:nvPr/>
            </p:nvSpPr>
            <p:spPr bwMode="auto">
              <a:xfrm>
                <a:off x="2802" y="1744"/>
                <a:ext cx="4" cy="47"/>
              </a:xfrm>
              <a:custGeom>
                <a:avLst/>
                <a:gdLst>
                  <a:gd name="T0" fmla="*/ 2147483647 w 2"/>
                  <a:gd name="T1" fmla="*/ 2147483647 h 24"/>
                  <a:gd name="T2" fmla="*/ 2147483647 w 2"/>
                  <a:gd name="T3" fmla="*/ 0 h 24"/>
                  <a:gd name="T4" fmla="*/ 2147483647 w 2"/>
                  <a:gd name="T5" fmla="*/ 0 h 24"/>
                  <a:gd name="T6" fmla="*/ 2147483647 w 2"/>
                  <a:gd name="T7" fmla="*/ 2147483647 h 24"/>
                  <a:gd name="T8" fmla="*/ 0 60000 65536"/>
                  <a:gd name="T9" fmla="*/ 0 60000 65536"/>
                  <a:gd name="T10" fmla="*/ 0 60000 65536"/>
                  <a:gd name="T11" fmla="*/ 0 60000 65536"/>
                  <a:gd name="T12" fmla="*/ 0 w 2"/>
                  <a:gd name="T13" fmla="*/ 0 h 24"/>
                  <a:gd name="T14" fmla="*/ 2 w 2"/>
                  <a:gd name="T15" fmla="*/ 24 h 24"/>
                </a:gdLst>
                <a:ahLst/>
                <a:cxnLst>
                  <a:cxn ang="T8">
                    <a:pos x="T0" y="T1"/>
                  </a:cxn>
                  <a:cxn ang="T9">
                    <a:pos x="T2" y="T3"/>
                  </a:cxn>
                  <a:cxn ang="T10">
                    <a:pos x="T4" y="T5"/>
                  </a:cxn>
                  <a:cxn ang="T11">
                    <a:pos x="T6" y="T7"/>
                  </a:cxn>
                </a:cxnLst>
                <a:rect l="T12" t="T13" r="T14" b="T15"/>
                <a:pathLst>
                  <a:path w="2" h="24">
                    <a:moveTo>
                      <a:pt x="1" y="24"/>
                    </a:moveTo>
                    <a:cubicBezTo>
                      <a:pt x="0" y="15"/>
                      <a:pt x="0" y="6"/>
                      <a:pt x="1" y="0"/>
                    </a:cubicBezTo>
                    <a:lnTo>
                      <a:pt x="2" y="0"/>
                    </a:lnTo>
                    <a:cubicBezTo>
                      <a:pt x="0" y="1"/>
                      <a:pt x="0" y="23"/>
                      <a:pt x="1" y="24"/>
                    </a:cubicBez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1072" name="Freeform 104"/>
              <p:cNvSpPr>
                <a:spLocks/>
              </p:cNvSpPr>
              <p:nvPr/>
            </p:nvSpPr>
            <p:spPr bwMode="auto">
              <a:xfrm>
                <a:off x="2802" y="1744"/>
                <a:ext cx="4" cy="47"/>
              </a:xfrm>
              <a:custGeom>
                <a:avLst/>
                <a:gdLst>
                  <a:gd name="T0" fmla="*/ 2147483647 w 2"/>
                  <a:gd name="T1" fmla="*/ 2147483647 h 24"/>
                  <a:gd name="T2" fmla="*/ 2147483647 w 2"/>
                  <a:gd name="T3" fmla="*/ 0 h 24"/>
                  <a:gd name="T4" fmla="*/ 2147483647 w 2"/>
                  <a:gd name="T5" fmla="*/ 0 h 24"/>
                  <a:gd name="T6" fmla="*/ 2147483647 w 2"/>
                  <a:gd name="T7" fmla="*/ 2147483647 h 24"/>
                  <a:gd name="T8" fmla="*/ 2147483647 w 2"/>
                  <a:gd name="T9" fmla="*/ 2147483647 h 24"/>
                  <a:gd name="T10" fmla="*/ 0 60000 65536"/>
                  <a:gd name="T11" fmla="*/ 0 60000 65536"/>
                  <a:gd name="T12" fmla="*/ 0 60000 65536"/>
                  <a:gd name="T13" fmla="*/ 0 60000 65536"/>
                  <a:gd name="T14" fmla="*/ 0 60000 65536"/>
                  <a:gd name="T15" fmla="*/ 0 w 2"/>
                  <a:gd name="T16" fmla="*/ 0 h 24"/>
                  <a:gd name="T17" fmla="*/ 2 w 2"/>
                  <a:gd name="T18" fmla="*/ 24 h 24"/>
                </a:gdLst>
                <a:ahLst/>
                <a:cxnLst>
                  <a:cxn ang="T10">
                    <a:pos x="T0" y="T1"/>
                  </a:cxn>
                  <a:cxn ang="T11">
                    <a:pos x="T2" y="T3"/>
                  </a:cxn>
                  <a:cxn ang="T12">
                    <a:pos x="T4" y="T5"/>
                  </a:cxn>
                  <a:cxn ang="T13">
                    <a:pos x="T6" y="T7"/>
                  </a:cxn>
                  <a:cxn ang="T14">
                    <a:pos x="T8" y="T9"/>
                  </a:cxn>
                </a:cxnLst>
                <a:rect l="T15" t="T16" r="T17" b="T18"/>
                <a:pathLst>
                  <a:path w="2" h="24">
                    <a:moveTo>
                      <a:pt x="1" y="24"/>
                    </a:moveTo>
                    <a:cubicBezTo>
                      <a:pt x="0" y="15"/>
                      <a:pt x="1" y="6"/>
                      <a:pt x="1" y="0"/>
                    </a:cubicBezTo>
                    <a:lnTo>
                      <a:pt x="2" y="0"/>
                    </a:lnTo>
                    <a:cubicBezTo>
                      <a:pt x="0" y="1"/>
                      <a:pt x="1" y="23"/>
                      <a:pt x="2" y="24"/>
                    </a:cubicBezTo>
                    <a:lnTo>
                      <a:pt x="1"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1073" name="Freeform 105"/>
              <p:cNvSpPr>
                <a:spLocks/>
              </p:cNvSpPr>
              <p:nvPr/>
            </p:nvSpPr>
            <p:spPr bwMode="auto">
              <a:xfrm>
                <a:off x="2818" y="1710"/>
                <a:ext cx="13" cy="34"/>
              </a:xfrm>
              <a:custGeom>
                <a:avLst/>
                <a:gdLst>
                  <a:gd name="T0" fmla="*/ 0 w 7"/>
                  <a:gd name="T1" fmla="*/ 2147483647 h 17"/>
                  <a:gd name="T2" fmla="*/ 2147483647 w 7"/>
                  <a:gd name="T3" fmla="*/ 2147483647 h 17"/>
                  <a:gd name="T4" fmla="*/ 2147483647 w 7"/>
                  <a:gd name="T5" fmla="*/ 2147483647 h 17"/>
                  <a:gd name="T6" fmla="*/ 2147483647 w 7"/>
                  <a:gd name="T7" fmla="*/ 2147483647 h 17"/>
                  <a:gd name="T8" fmla="*/ 2147483647 w 7"/>
                  <a:gd name="T9" fmla="*/ 0 h 17"/>
                  <a:gd name="T10" fmla="*/ 2147483647 w 7"/>
                  <a:gd name="T11" fmla="*/ 0 h 17"/>
                  <a:gd name="T12" fmla="*/ 0 w 7"/>
                  <a:gd name="T13" fmla="*/ 0 h 17"/>
                  <a:gd name="T14" fmla="*/ 0 w 7"/>
                  <a:gd name="T15" fmla="*/ 2147483647 h 17"/>
                  <a:gd name="T16" fmla="*/ 0 w 7"/>
                  <a:gd name="T17" fmla="*/ 214748364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7"/>
                  <a:gd name="T29" fmla="*/ 7 w 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7">
                    <a:moveTo>
                      <a:pt x="0" y="17"/>
                    </a:moveTo>
                    <a:cubicBezTo>
                      <a:pt x="1" y="17"/>
                      <a:pt x="2" y="17"/>
                      <a:pt x="3" y="17"/>
                    </a:cubicBezTo>
                    <a:cubicBezTo>
                      <a:pt x="4" y="17"/>
                      <a:pt x="6" y="17"/>
                      <a:pt x="7" y="17"/>
                    </a:cubicBezTo>
                    <a:cubicBezTo>
                      <a:pt x="7" y="14"/>
                      <a:pt x="7" y="12"/>
                      <a:pt x="7" y="9"/>
                    </a:cubicBezTo>
                    <a:cubicBezTo>
                      <a:pt x="7" y="6"/>
                      <a:pt x="7" y="3"/>
                      <a:pt x="7" y="0"/>
                    </a:cubicBezTo>
                    <a:cubicBezTo>
                      <a:pt x="6" y="0"/>
                      <a:pt x="4" y="0"/>
                      <a:pt x="3" y="0"/>
                    </a:cubicBezTo>
                    <a:cubicBezTo>
                      <a:pt x="2" y="0"/>
                      <a:pt x="1" y="0"/>
                      <a:pt x="0" y="0"/>
                    </a:cubicBezTo>
                    <a:cubicBezTo>
                      <a:pt x="0" y="3"/>
                      <a:pt x="0" y="6"/>
                      <a:pt x="0" y="9"/>
                    </a:cubicBezTo>
                    <a:cubicBezTo>
                      <a:pt x="0" y="12"/>
                      <a:pt x="0" y="14"/>
                      <a:pt x="0" y="17"/>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grpSp>
        <p:sp>
          <p:nvSpPr>
            <p:cNvPr id="1042" name="AutoShape 106"/>
            <p:cNvSpPr>
              <a:spLocks noChangeArrowheads="1"/>
            </p:cNvSpPr>
            <p:nvPr/>
          </p:nvSpPr>
          <p:spPr bwMode="auto">
            <a:xfrm>
              <a:off x="2032" y="644"/>
              <a:ext cx="1008" cy="186"/>
            </a:xfrm>
            <a:prstGeom prst="roundRect">
              <a:avLst>
                <a:gd name="adj" fmla="val 12366"/>
              </a:avLst>
            </a:prstGeom>
            <a:solidFill>
              <a:schemeClr val="folHlink">
                <a:alpha val="38039"/>
              </a:schemeClr>
            </a:solidFill>
            <a:ln w="9525">
              <a:solidFill>
                <a:schemeClr val="tx1"/>
              </a:solidFill>
              <a:round/>
              <a:headEnd/>
              <a:tailEnd/>
            </a:ln>
          </p:spPr>
          <p:txBody>
            <a:bodyPr wrap="none" anchor="ctr"/>
            <a:lstStyle/>
            <a:p>
              <a:pPr eaLnBrk="0" hangingPunct="0"/>
              <a:endParaRPr lang="en-US" sz="2000">
                <a:latin typeface=".VnTime" pitchFamily="34" charset="0"/>
                <a:cs typeface="Arial" charset="0"/>
              </a:endParaRPr>
            </a:p>
          </p:txBody>
        </p:sp>
      </p:grpSp>
      <p:sp>
        <p:nvSpPr>
          <p:cNvPr id="1030" name="Rounded Rectangle 326"/>
          <p:cNvSpPr>
            <a:spLocks noChangeArrowheads="1"/>
          </p:cNvSpPr>
          <p:nvPr/>
        </p:nvSpPr>
        <p:spPr bwMode="auto">
          <a:xfrm>
            <a:off x="304800" y="4767263"/>
            <a:ext cx="685800" cy="5334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eaLnBrk="0" hangingPunct="0"/>
            <a:endParaRPr lang="en-US" sz="2000">
              <a:latin typeface=".VnTime" pitchFamily="34" charset="0"/>
              <a:cs typeface="Arial" charset="0"/>
            </a:endParaRPr>
          </a:p>
        </p:txBody>
      </p:sp>
      <p:sp>
        <p:nvSpPr>
          <p:cNvPr id="2" name="Rectangle 1"/>
          <p:cNvSpPr/>
          <p:nvPr/>
        </p:nvSpPr>
        <p:spPr>
          <a:xfrm>
            <a:off x="0" y="0"/>
            <a:ext cx="9144000" cy="6858000"/>
          </a:xfrm>
          <a:prstGeom prst="rect">
            <a:avLst/>
          </a:prstGeom>
          <a:noFill/>
          <a:ln w="571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032" name="TextBox 115"/>
          <p:cNvSpPr txBox="1">
            <a:spLocks noChangeArrowheads="1"/>
          </p:cNvSpPr>
          <p:nvPr/>
        </p:nvSpPr>
        <p:spPr bwMode="auto">
          <a:xfrm>
            <a:off x="3276600" y="5354638"/>
            <a:ext cx="882650" cy="1198562"/>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algn="ctr" eaLnBrk="1" hangingPunct="1"/>
            <a:r>
              <a:rPr lang="en-US" sz="7200" b="1">
                <a:solidFill>
                  <a:srgbClr val="FF0000"/>
                </a:solidFill>
                <a:latin typeface="Times New Roman" pitchFamily="18" charset="0"/>
                <a:cs typeface="Times New Roman" pitchFamily="18" charset="0"/>
              </a:rPr>
              <a:t>2</a:t>
            </a:r>
          </a:p>
        </p:txBody>
      </p:sp>
      <p:sp>
        <p:nvSpPr>
          <p:cNvPr id="1033" name="TextBox 116"/>
          <p:cNvSpPr txBox="1">
            <a:spLocks noChangeArrowheads="1"/>
          </p:cNvSpPr>
          <p:nvPr/>
        </p:nvSpPr>
        <p:spPr bwMode="auto">
          <a:xfrm>
            <a:off x="5334000" y="5354638"/>
            <a:ext cx="879475" cy="1198562"/>
          </a:xfrm>
          <a:prstGeom prst="rect">
            <a:avLst/>
          </a:prstGeom>
          <a:solidFill>
            <a:schemeClr val="bg1"/>
          </a:solidFill>
          <a:ln w="9525">
            <a:solidFill>
              <a:srgbClr val="FF0066"/>
            </a:solidFill>
            <a:miter lim="800000"/>
            <a:headEnd/>
            <a:tailEnd/>
          </a:ln>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algn="ctr" eaLnBrk="1" hangingPunct="1"/>
            <a:r>
              <a:rPr lang="en-US" sz="7200" b="1">
                <a:solidFill>
                  <a:srgbClr val="FF0000"/>
                </a:solidFill>
                <a:latin typeface="Times New Roman" pitchFamily="18" charset="0"/>
                <a:cs typeface="Times New Roman" pitchFamily="18" charset="0"/>
              </a:rPr>
              <a:t>3</a:t>
            </a:r>
          </a:p>
        </p:txBody>
      </p:sp>
      <p:sp>
        <p:nvSpPr>
          <p:cNvPr id="1034" name="Text Box 116"/>
          <p:cNvSpPr txBox="1">
            <a:spLocks noChangeArrowheads="1"/>
          </p:cNvSpPr>
          <p:nvPr/>
        </p:nvSpPr>
        <p:spPr bwMode="auto">
          <a:xfrm>
            <a:off x="4038600" y="288925"/>
            <a:ext cx="4038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spcBef>
                <a:spcPct val="50000"/>
              </a:spcBef>
            </a:pPr>
            <a:r>
              <a:rPr lang="en-US" sz="3000" b="1">
                <a:solidFill>
                  <a:srgbClr val="FF0066"/>
                </a:solidFill>
                <a:latin typeface="Times New Roman" pitchFamily="18" charset="0"/>
              </a:rPr>
              <a:t>PHẦN 1: KIẾN THỨC</a:t>
            </a:r>
          </a:p>
        </p:txBody>
      </p:sp>
      <p:sp>
        <p:nvSpPr>
          <p:cNvPr id="1035" name="TextBox 115"/>
          <p:cNvSpPr txBox="1">
            <a:spLocks noChangeArrowheads="1"/>
          </p:cNvSpPr>
          <p:nvPr/>
        </p:nvSpPr>
        <p:spPr bwMode="auto">
          <a:xfrm>
            <a:off x="1098550" y="5354638"/>
            <a:ext cx="882650" cy="1198562"/>
          </a:xfrm>
          <a:prstGeom prst="rect">
            <a:avLst/>
          </a:prstGeom>
          <a:noFill/>
          <a:ln w="9525">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algn="ctr" eaLnBrk="1" hangingPunct="1"/>
            <a:r>
              <a:rPr lang="en-US" sz="7200" b="1">
                <a:solidFill>
                  <a:srgbClr val="FF0000"/>
                </a:solidFill>
                <a:latin typeface="Times New Roman" pitchFamily="18" charset="0"/>
                <a:cs typeface="Times New Roman" pitchFamily="18" charset="0"/>
              </a:rPr>
              <a:t>4</a:t>
            </a:r>
          </a:p>
        </p:txBody>
      </p:sp>
      <p:sp>
        <p:nvSpPr>
          <p:cNvPr id="1036" name="TextBox 115"/>
          <p:cNvSpPr txBox="1">
            <a:spLocks noChangeArrowheads="1"/>
          </p:cNvSpPr>
          <p:nvPr/>
        </p:nvSpPr>
        <p:spPr bwMode="auto">
          <a:xfrm>
            <a:off x="7575550" y="5354638"/>
            <a:ext cx="882650" cy="1198562"/>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algn="ctr" eaLnBrk="1" hangingPunct="1"/>
            <a:r>
              <a:rPr lang="en-US" sz="7200" b="1">
                <a:solidFill>
                  <a:srgbClr val="FF0000"/>
                </a:solidFill>
                <a:latin typeface="Times New Roman" pitchFamily="18" charset="0"/>
                <a:cs typeface="Times New Roman" pitchFamily="18" charset="0"/>
              </a:rPr>
              <a:t>1</a:t>
            </a:r>
          </a:p>
        </p:txBody>
      </p:sp>
      <p:sp>
        <p:nvSpPr>
          <p:cNvPr id="35959" name="Rectangle 119"/>
          <p:cNvSpPr>
            <a:spLocks noChangeArrowheads="1"/>
          </p:cNvSpPr>
          <p:nvPr/>
        </p:nvSpPr>
        <p:spPr bwMode="auto">
          <a:xfrm>
            <a:off x="609600" y="5334000"/>
            <a:ext cx="1600200" cy="1219200"/>
          </a:xfrm>
          <a:prstGeom prst="rect">
            <a:avLst/>
          </a:prstGeom>
          <a:solidFill>
            <a:srgbClr val="008000"/>
          </a:solidFill>
          <a:ln w="9525">
            <a:solidFill>
              <a:schemeClr val="tx1"/>
            </a:solidFill>
            <a:miter lim="800000"/>
            <a:headEnd/>
            <a:tailEnd/>
          </a:ln>
        </p:spPr>
        <p:txBody>
          <a:bodyPr wrap="none" anchor="ctr"/>
          <a:lstStyle/>
          <a:p>
            <a:endParaRPr lang="en-US"/>
          </a:p>
        </p:txBody>
      </p:sp>
      <p:sp>
        <p:nvSpPr>
          <p:cNvPr id="35962" name="Rectangle 122"/>
          <p:cNvSpPr>
            <a:spLocks noChangeArrowheads="1"/>
          </p:cNvSpPr>
          <p:nvPr/>
        </p:nvSpPr>
        <p:spPr bwMode="auto">
          <a:xfrm>
            <a:off x="2819400" y="5334000"/>
            <a:ext cx="1600200" cy="12192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35963" name="Rectangle 123"/>
          <p:cNvSpPr>
            <a:spLocks noChangeArrowheads="1"/>
          </p:cNvSpPr>
          <p:nvPr/>
        </p:nvSpPr>
        <p:spPr bwMode="auto">
          <a:xfrm>
            <a:off x="5029200" y="5334000"/>
            <a:ext cx="1600200" cy="1219200"/>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35964" name="Rectangle 124"/>
          <p:cNvSpPr>
            <a:spLocks noChangeArrowheads="1"/>
          </p:cNvSpPr>
          <p:nvPr/>
        </p:nvSpPr>
        <p:spPr bwMode="auto">
          <a:xfrm>
            <a:off x="7162800" y="5334000"/>
            <a:ext cx="1600200" cy="1219200"/>
          </a:xfrm>
          <a:prstGeom prst="rect">
            <a:avLst/>
          </a:prstGeom>
          <a:solidFill>
            <a:srgbClr val="666699"/>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5959"/>
                    </p:tgtEl>
                  </p:cond>
                </p:stCondLst>
                <p:endSync evt="end" delay="0">
                  <p:rtn val="all"/>
                </p:endSync>
                <p:childTnLst>
                  <p:par>
                    <p:cTn id="3" fill="hold" nodeType="clickPar">
                      <p:stCondLst>
                        <p:cond delay="0"/>
                      </p:stCondLst>
                      <p:childTnLst>
                        <p:par>
                          <p:cTn id="4" fill="hold" nodeType="withGroup">
                            <p:stCondLst>
                              <p:cond delay="0"/>
                            </p:stCondLst>
                            <p:childTnLst>
                              <p:par>
                                <p:cTn id="5" presetID="17" presetClass="exit" presetSubtype="10" fill="hold" grpId="0" nodeType="clickEffect">
                                  <p:stCondLst>
                                    <p:cond delay="0"/>
                                  </p:stCondLst>
                                  <p:childTnLst>
                                    <p:anim calcmode="lin" valueType="num">
                                      <p:cBhvr>
                                        <p:cTn id="6" dur="500"/>
                                        <p:tgtEl>
                                          <p:spTgt spid="35959"/>
                                        </p:tgtEl>
                                        <p:attrNameLst>
                                          <p:attrName>ppt_w</p:attrName>
                                        </p:attrNameLst>
                                      </p:cBhvr>
                                      <p:tavLst>
                                        <p:tav tm="0">
                                          <p:val>
                                            <p:strVal val="ppt_w"/>
                                          </p:val>
                                        </p:tav>
                                        <p:tav tm="100000">
                                          <p:val>
                                            <p:fltVal val="0"/>
                                          </p:val>
                                        </p:tav>
                                      </p:tavLst>
                                    </p:anim>
                                    <p:anim calcmode="lin" valueType="num">
                                      <p:cBhvr>
                                        <p:cTn id="7" dur="500"/>
                                        <p:tgtEl>
                                          <p:spTgt spid="35959"/>
                                        </p:tgtEl>
                                        <p:attrNameLst>
                                          <p:attrName>ppt_h</p:attrName>
                                        </p:attrNameLst>
                                      </p:cBhvr>
                                      <p:tavLst>
                                        <p:tav tm="0">
                                          <p:val>
                                            <p:strVal val="ppt_h"/>
                                          </p:val>
                                        </p:tav>
                                        <p:tav tm="100000">
                                          <p:val>
                                            <p:strVal val="ppt_h"/>
                                          </p:val>
                                        </p:tav>
                                      </p:tavLst>
                                    </p:anim>
                                    <p:set>
                                      <p:cBhvr>
                                        <p:cTn id="8" dur="1" fill="hold">
                                          <p:stCondLst>
                                            <p:cond delay="499"/>
                                          </p:stCondLst>
                                        </p:cTn>
                                        <p:tgtEl>
                                          <p:spTgt spid="35959"/>
                                        </p:tgtEl>
                                        <p:attrNameLst>
                                          <p:attrName>style.visibility</p:attrName>
                                        </p:attrNameLst>
                                      </p:cBhvr>
                                      <p:to>
                                        <p:strVal val="hidden"/>
                                      </p:to>
                                    </p:set>
                                  </p:childTnLst>
                                </p:cTn>
                              </p:par>
                            </p:childTnLst>
                          </p:cTn>
                        </p:par>
                      </p:childTnLst>
                    </p:cTn>
                  </p:par>
                </p:childTnLst>
              </p:cTn>
              <p:nextCondLst>
                <p:cond evt="onClick" delay="0">
                  <p:tgtEl>
                    <p:spTgt spid="35959"/>
                  </p:tgtEl>
                </p:cond>
              </p:nextCondLst>
            </p:seq>
            <p:seq concurrent="1" nextAc="seek">
              <p:cTn id="9" restart="whenNotActive" fill="hold" evtFilter="cancelBubble" nodeType="interactiveSeq">
                <p:stCondLst>
                  <p:cond evt="onClick" delay="0">
                    <p:tgtEl>
                      <p:spTgt spid="35962"/>
                    </p:tgtEl>
                  </p:cond>
                </p:stCondLst>
                <p:endSync evt="end" delay="0">
                  <p:rtn val="all"/>
                </p:endSync>
                <p:childTnLst>
                  <p:par>
                    <p:cTn id="10" fill="hold" nodeType="clickPar">
                      <p:stCondLst>
                        <p:cond delay="0"/>
                      </p:stCondLst>
                      <p:childTnLst>
                        <p:par>
                          <p:cTn id="11" fill="hold" nodeType="withGroup">
                            <p:stCondLst>
                              <p:cond delay="0"/>
                            </p:stCondLst>
                            <p:childTnLst>
                              <p:par>
                                <p:cTn id="12" presetID="8" presetClass="exit" presetSubtype="16" fill="hold" grpId="0" nodeType="clickEffect">
                                  <p:stCondLst>
                                    <p:cond delay="0"/>
                                  </p:stCondLst>
                                  <p:childTnLst>
                                    <p:animEffect transition="out" filter="diamond(in)">
                                      <p:cBhvr>
                                        <p:cTn id="13" dur="500"/>
                                        <p:tgtEl>
                                          <p:spTgt spid="35962"/>
                                        </p:tgtEl>
                                      </p:cBhvr>
                                    </p:animEffect>
                                    <p:set>
                                      <p:cBhvr>
                                        <p:cTn id="14" dur="1" fill="hold">
                                          <p:stCondLst>
                                            <p:cond delay="499"/>
                                          </p:stCondLst>
                                        </p:cTn>
                                        <p:tgtEl>
                                          <p:spTgt spid="35962"/>
                                        </p:tgtEl>
                                        <p:attrNameLst>
                                          <p:attrName>style.visibility</p:attrName>
                                        </p:attrNameLst>
                                      </p:cBhvr>
                                      <p:to>
                                        <p:strVal val="hidden"/>
                                      </p:to>
                                    </p:set>
                                  </p:childTnLst>
                                </p:cTn>
                              </p:par>
                            </p:childTnLst>
                          </p:cTn>
                        </p:par>
                      </p:childTnLst>
                    </p:cTn>
                  </p:par>
                </p:childTnLst>
              </p:cTn>
              <p:nextCondLst>
                <p:cond evt="onClick" delay="0">
                  <p:tgtEl>
                    <p:spTgt spid="35962"/>
                  </p:tgtEl>
                </p:cond>
              </p:nextCondLst>
            </p:seq>
            <p:seq concurrent="1" nextAc="seek">
              <p:cTn id="15" restart="whenNotActive" fill="hold" evtFilter="cancelBubble" nodeType="interactiveSeq">
                <p:stCondLst>
                  <p:cond evt="onClick" delay="0">
                    <p:tgtEl>
                      <p:spTgt spid="35963"/>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58" presetClass="exit" presetSubtype="0" decel="100000" fill="hold" grpId="0" nodeType="clickEffect">
                                  <p:stCondLst>
                                    <p:cond delay="0"/>
                                  </p:stCondLst>
                                  <p:childTnLst>
                                    <p:anim calcmode="lin" valueType="num">
                                      <p:cBhvr>
                                        <p:cTn id="19" dur="500"/>
                                        <p:tgtEl>
                                          <p:spTgt spid="35963"/>
                                        </p:tgtEl>
                                        <p:attrNameLst>
                                          <p:attrName>ppt_w</p:attrName>
                                        </p:attrNameLst>
                                      </p:cBhvr>
                                      <p:tavLst>
                                        <p:tav tm="0">
                                          <p:val>
                                            <p:strVal val="ppt_w"/>
                                          </p:val>
                                        </p:tav>
                                        <p:tav tm="100000">
                                          <p:val>
                                            <p:strVal val="ppt_w*2.5"/>
                                          </p:val>
                                        </p:tav>
                                      </p:tavLst>
                                    </p:anim>
                                    <p:anim calcmode="lin" valueType="num">
                                      <p:cBhvr>
                                        <p:cTn id="20" dur="500"/>
                                        <p:tgtEl>
                                          <p:spTgt spid="35963"/>
                                        </p:tgtEl>
                                        <p:attrNameLst>
                                          <p:attrName>ppt_h</p:attrName>
                                        </p:attrNameLst>
                                      </p:cBhvr>
                                      <p:tavLst>
                                        <p:tav tm="0">
                                          <p:val>
                                            <p:strVal val="ppt_h"/>
                                          </p:val>
                                        </p:tav>
                                        <p:tav tm="100000">
                                          <p:val>
                                            <p:strVal val="ppt_h*0.01"/>
                                          </p:val>
                                        </p:tav>
                                      </p:tavLst>
                                    </p:anim>
                                    <p:anim calcmode="lin" valueType="num">
                                      <p:cBhvr>
                                        <p:cTn id="21" dur="500"/>
                                        <p:tgtEl>
                                          <p:spTgt spid="35963"/>
                                        </p:tgtEl>
                                        <p:attrNameLst>
                                          <p:attrName>ppt_x</p:attrName>
                                        </p:attrNameLst>
                                      </p:cBhvr>
                                      <p:tavLst>
                                        <p:tav tm="0">
                                          <p:val>
                                            <p:strVal val="ppt_x"/>
                                          </p:val>
                                        </p:tav>
                                        <p:tav tm="100000">
                                          <p:val>
                                            <p:strVal val="ppt_x"/>
                                          </p:val>
                                        </p:tav>
                                      </p:tavLst>
                                    </p:anim>
                                    <p:anim calcmode="lin" valueType="num">
                                      <p:cBhvr>
                                        <p:cTn id="22" dur="500"/>
                                        <p:tgtEl>
                                          <p:spTgt spid="35963"/>
                                        </p:tgtEl>
                                        <p:attrNameLst>
                                          <p:attrName>ppt_y</p:attrName>
                                        </p:attrNameLst>
                                      </p:cBhvr>
                                      <p:tavLst>
                                        <p:tav tm="0">
                                          <p:val>
                                            <p:strVal val="ppt_y"/>
                                          </p:val>
                                        </p:tav>
                                        <p:tav tm="100000">
                                          <p:val>
                                            <p:strVal val="ppt_h+1"/>
                                          </p:val>
                                        </p:tav>
                                      </p:tavLst>
                                    </p:anim>
                                    <p:animEffect transition="out" filter="fade">
                                      <p:cBhvr>
                                        <p:cTn id="23" dur="500"/>
                                        <p:tgtEl>
                                          <p:spTgt spid="35963"/>
                                        </p:tgtEl>
                                      </p:cBhvr>
                                    </p:animEffect>
                                    <p:set>
                                      <p:cBhvr>
                                        <p:cTn id="24" dur="1" fill="hold">
                                          <p:stCondLst>
                                            <p:cond delay="499"/>
                                          </p:stCondLst>
                                        </p:cTn>
                                        <p:tgtEl>
                                          <p:spTgt spid="35963"/>
                                        </p:tgtEl>
                                        <p:attrNameLst>
                                          <p:attrName>style.visibility</p:attrName>
                                        </p:attrNameLst>
                                      </p:cBhvr>
                                      <p:to>
                                        <p:strVal val="hidden"/>
                                      </p:to>
                                    </p:set>
                                  </p:childTnLst>
                                </p:cTn>
                              </p:par>
                            </p:childTnLst>
                          </p:cTn>
                        </p:par>
                      </p:childTnLst>
                    </p:cTn>
                  </p:par>
                </p:childTnLst>
              </p:cTn>
              <p:nextCondLst>
                <p:cond evt="onClick" delay="0">
                  <p:tgtEl>
                    <p:spTgt spid="35963"/>
                  </p:tgtEl>
                </p:cond>
              </p:nextCondLst>
            </p:seq>
            <p:seq concurrent="1" nextAc="seek">
              <p:cTn id="25" restart="whenNotActive" fill="hold" evtFilter="cancelBubble" nodeType="interactiveSeq">
                <p:stCondLst>
                  <p:cond evt="onClick" delay="0">
                    <p:tgtEl>
                      <p:spTgt spid="35964"/>
                    </p:tgtEl>
                  </p:cond>
                </p:stCondLst>
                <p:endSync evt="end" delay="0">
                  <p:rtn val="all"/>
                </p:endSync>
                <p:childTnLst>
                  <p:par>
                    <p:cTn id="26" fill="hold" nodeType="clickPar">
                      <p:stCondLst>
                        <p:cond delay="0"/>
                      </p:stCondLst>
                      <p:childTnLst>
                        <p:par>
                          <p:cTn id="27" fill="hold" nodeType="withGroup">
                            <p:stCondLst>
                              <p:cond delay="0"/>
                            </p:stCondLst>
                            <p:childTnLst>
                              <p:par>
                                <p:cTn id="28" presetID="37" presetClass="exit" presetSubtype="0" fill="hold" grpId="0" nodeType="clickEffect">
                                  <p:stCondLst>
                                    <p:cond delay="0"/>
                                  </p:stCondLst>
                                  <p:childTnLst>
                                    <p:animEffect transition="out" filter="fade">
                                      <p:cBhvr>
                                        <p:cTn id="29" dur="1000"/>
                                        <p:tgtEl>
                                          <p:spTgt spid="35964"/>
                                        </p:tgtEl>
                                      </p:cBhvr>
                                    </p:animEffect>
                                    <p:anim calcmode="lin" valueType="num">
                                      <p:cBhvr>
                                        <p:cTn id="30" dur="1000"/>
                                        <p:tgtEl>
                                          <p:spTgt spid="35964"/>
                                        </p:tgtEl>
                                        <p:attrNameLst>
                                          <p:attrName>ppt_x</p:attrName>
                                        </p:attrNameLst>
                                      </p:cBhvr>
                                      <p:tavLst>
                                        <p:tav tm="0">
                                          <p:val>
                                            <p:strVal val="ppt_x"/>
                                          </p:val>
                                        </p:tav>
                                        <p:tav tm="100000">
                                          <p:val>
                                            <p:strVal val="ppt_x"/>
                                          </p:val>
                                        </p:tav>
                                      </p:tavLst>
                                    </p:anim>
                                    <p:anim calcmode="lin" valueType="num">
                                      <p:cBhvr>
                                        <p:cTn id="31" dur="100" decel="100000"/>
                                        <p:tgtEl>
                                          <p:spTgt spid="35964"/>
                                        </p:tgtEl>
                                        <p:attrNameLst>
                                          <p:attrName>ppt_y</p:attrName>
                                        </p:attrNameLst>
                                      </p:cBhvr>
                                      <p:tavLst>
                                        <p:tav tm="0">
                                          <p:val>
                                            <p:strVal val="ppt_y"/>
                                          </p:val>
                                        </p:tav>
                                        <p:tav tm="100000">
                                          <p:val>
                                            <p:strVal val="ppt_y-.03"/>
                                          </p:val>
                                        </p:tav>
                                      </p:tavLst>
                                    </p:anim>
                                    <p:anim calcmode="lin" valueType="num">
                                      <p:cBhvr>
                                        <p:cTn id="32" dur="900" accel="100000">
                                          <p:stCondLst>
                                            <p:cond delay="100"/>
                                          </p:stCondLst>
                                        </p:cTn>
                                        <p:tgtEl>
                                          <p:spTgt spid="35964"/>
                                        </p:tgtEl>
                                        <p:attrNameLst>
                                          <p:attrName>ppt_y</p:attrName>
                                        </p:attrNameLst>
                                      </p:cBhvr>
                                      <p:tavLst>
                                        <p:tav tm="0">
                                          <p:val>
                                            <p:strVal val="ppt_y"/>
                                          </p:val>
                                        </p:tav>
                                        <p:tav tm="100000">
                                          <p:val>
                                            <p:strVal val="ppt_y+1"/>
                                          </p:val>
                                        </p:tav>
                                      </p:tavLst>
                                    </p:anim>
                                    <p:set>
                                      <p:cBhvr>
                                        <p:cTn id="33" dur="1" fill="hold">
                                          <p:stCondLst>
                                            <p:cond delay="999"/>
                                          </p:stCondLst>
                                        </p:cTn>
                                        <p:tgtEl>
                                          <p:spTgt spid="35964"/>
                                        </p:tgtEl>
                                        <p:attrNameLst>
                                          <p:attrName>style.visibility</p:attrName>
                                        </p:attrNameLst>
                                      </p:cBhvr>
                                      <p:to>
                                        <p:strVal val="hidden"/>
                                      </p:to>
                                    </p:set>
                                  </p:childTnLst>
                                </p:cTn>
                              </p:par>
                            </p:childTnLst>
                          </p:cTn>
                        </p:par>
                      </p:childTnLst>
                    </p:cTn>
                  </p:par>
                </p:childTnLst>
              </p:cTn>
              <p:nextCondLst>
                <p:cond evt="onClick" delay="0">
                  <p:tgtEl>
                    <p:spTgt spid="35964"/>
                  </p:tgtEl>
                </p:cond>
              </p:nextCondLst>
            </p:seq>
          </p:childTnLst>
        </p:cTn>
      </p:par>
    </p:tnLst>
    <p:bldLst>
      <p:bldP spid="35959" grpId="0" animBg="1"/>
      <p:bldP spid="35962" grpId="0" animBg="1"/>
      <p:bldP spid="35963" grpId="0" animBg="1"/>
      <p:bldP spid="3596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1" name="Group 4"/>
          <p:cNvGrpSpPr>
            <a:grpSpLocks/>
          </p:cNvGrpSpPr>
          <p:nvPr/>
        </p:nvGrpSpPr>
        <p:grpSpPr bwMode="auto">
          <a:xfrm>
            <a:off x="298450" y="-1319213"/>
            <a:ext cx="8312150" cy="7034213"/>
            <a:chOff x="624" y="-370"/>
            <a:chExt cx="3159" cy="2922"/>
          </a:xfrm>
        </p:grpSpPr>
        <p:grpSp>
          <p:nvGrpSpPr>
            <p:cNvPr id="2093" name="Group 5"/>
            <p:cNvGrpSpPr>
              <a:grpSpLocks/>
            </p:cNvGrpSpPr>
            <p:nvPr/>
          </p:nvGrpSpPr>
          <p:grpSpPr bwMode="auto">
            <a:xfrm>
              <a:off x="624" y="0"/>
              <a:ext cx="3159" cy="2552"/>
              <a:chOff x="624" y="0"/>
              <a:chExt cx="3159" cy="2552"/>
            </a:xfrm>
          </p:grpSpPr>
          <p:grpSp>
            <p:nvGrpSpPr>
              <p:cNvPr id="2094" name="Group 6"/>
              <p:cNvGrpSpPr>
                <a:grpSpLocks/>
              </p:cNvGrpSpPr>
              <p:nvPr/>
            </p:nvGrpSpPr>
            <p:grpSpPr bwMode="auto">
              <a:xfrm>
                <a:off x="624" y="0"/>
                <a:ext cx="3159" cy="2552"/>
                <a:chOff x="1300" y="884"/>
                <a:chExt cx="3159" cy="2552"/>
              </a:xfrm>
            </p:grpSpPr>
            <p:sp>
              <p:nvSpPr>
                <p:cNvPr id="2096" name="Freeform 7"/>
                <p:cNvSpPr>
                  <a:spLocks noEditPoints="1"/>
                </p:cNvSpPr>
                <p:nvPr/>
              </p:nvSpPr>
              <p:spPr bwMode="auto">
                <a:xfrm>
                  <a:off x="1300" y="1828"/>
                  <a:ext cx="3159" cy="1608"/>
                </a:xfrm>
                <a:custGeom>
                  <a:avLst/>
                  <a:gdLst>
                    <a:gd name="T0" fmla="*/ 2147483647 w 1613"/>
                    <a:gd name="T1" fmla="*/ 0 h 821"/>
                    <a:gd name="T2" fmla="*/ 2147483647 w 1613"/>
                    <a:gd name="T3" fmla="*/ 0 h 821"/>
                    <a:gd name="T4" fmla="*/ 2147483647 w 1613"/>
                    <a:gd name="T5" fmla="*/ 2147483647 h 821"/>
                    <a:gd name="T6" fmla="*/ 2147483647 w 1613"/>
                    <a:gd name="T7" fmla="*/ 2147483647 h 821"/>
                    <a:gd name="T8" fmla="*/ 2147483647 w 1613"/>
                    <a:gd name="T9" fmla="*/ 2147483647 h 821"/>
                    <a:gd name="T10" fmla="*/ 2147483647 w 1613"/>
                    <a:gd name="T11" fmla="*/ 2147483647 h 821"/>
                    <a:gd name="T12" fmla="*/ 0 w 1613"/>
                    <a:gd name="T13" fmla="*/ 2147483647 h 821"/>
                    <a:gd name="T14" fmla="*/ 0 w 1613"/>
                    <a:gd name="T15" fmla="*/ 2147483647 h 821"/>
                    <a:gd name="T16" fmla="*/ 2147483647 w 1613"/>
                    <a:gd name="T17" fmla="*/ 0 h 821"/>
                    <a:gd name="T18" fmla="*/ 2147483647 w 1613"/>
                    <a:gd name="T19" fmla="*/ 2147483647 h 821"/>
                    <a:gd name="T20" fmla="*/ 2147483647 w 1613"/>
                    <a:gd name="T21" fmla="*/ 2147483647 h 821"/>
                    <a:gd name="T22" fmla="*/ 2147483647 w 1613"/>
                    <a:gd name="T23" fmla="*/ 2147483647 h 821"/>
                    <a:gd name="T24" fmla="*/ 2147483647 w 1613"/>
                    <a:gd name="T25" fmla="*/ 2147483647 h 821"/>
                    <a:gd name="T26" fmla="*/ 2147483647 w 1613"/>
                    <a:gd name="T27" fmla="*/ 2147483647 h 821"/>
                    <a:gd name="T28" fmla="*/ 2147483647 w 1613"/>
                    <a:gd name="T29" fmla="*/ 2147483647 h 821"/>
                    <a:gd name="T30" fmla="*/ 2147483647 w 1613"/>
                    <a:gd name="T31" fmla="*/ 2147483647 h 821"/>
                    <a:gd name="T32" fmla="*/ 2147483647 w 1613"/>
                    <a:gd name="T33" fmla="*/ 2147483647 h 821"/>
                    <a:gd name="T34" fmla="*/ 2147483647 w 1613"/>
                    <a:gd name="T35" fmla="*/ 2147483647 h 8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13"/>
                    <a:gd name="T55" fmla="*/ 0 h 821"/>
                    <a:gd name="T56" fmla="*/ 1613 w 1613"/>
                    <a:gd name="T57" fmla="*/ 821 h 8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13" h="821">
                      <a:moveTo>
                        <a:pt x="63" y="0"/>
                      </a:moveTo>
                      <a:lnTo>
                        <a:pt x="1550" y="0"/>
                      </a:lnTo>
                      <a:cubicBezTo>
                        <a:pt x="1585" y="0"/>
                        <a:pt x="1613" y="32"/>
                        <a:pt x="1613" y="71"/>
                      </a:cubicBezTo>
                      <a:lnTo>
                        <a:pt x="1613" y="751"/>
                      </a:lnTo>
                      <a:cubicBezTo>
                        <a:pt x="1613" y="790"/>
                        <a:pt x="1585" y="821"/>
                        <a:pt x="1550" y="821"/>
                      </a:cubicBezTo>
                      <a:lnTo>
                        <a:pt x="63" y="821"/>
                      </a:lnTo>
                      <a:cubicBezTo>
                        <a:pt x="28" y="821"/>
                        <a:pt x="0" y="790"/>
                        <a:pt x="0" y="751"/>
                      </a:cubicBezTo>
                      <a:lnTo>
                        <a:pt x="0" y="71"/>
                      </a:lnTo>
                      <a:cubicBezTo>
                        <a:pt x="0" y="32"/>
                        <a:pt x="28" y="0"/>
                        <a:pt x="63" y="0"/>
                      </a:cubicBezTo>
                      <a:close/>
                      <a:moveTo>
                        <a:pt x="73" y="36"/>
                      </a:moveTo>
                      <a:lnTo>
                        <a:pt x="1540" y="36"/>
                      </a:lnTo>
                      <a:cubicBezTo>
                        <a:pt x="1561" y="36"/>
                        <a:pt x="1579" y="55"/>
                        <a:pt x="1579" y="79"/>
                      </a:cubicBezTo>
                      <a:lnTo>
                        <a:pt x="1579" y="744"/>
                      </a:lnTo>
                      <a:cubicBezTo>
                        <a:pt x="1579" y="768"/>
                        <a:pt x="1561" y="787"/>
                        <a:pt x="1540" y="787"/>
                      </a:cubicBezTo>
                      <a:lnTo>
                        <a:pt x="73" y="787"/>
                      </a:lnTo>
                      <a:cubicBezTo>
                        <a:pt x="52" y="787"/>
                        <a:pt x="34" y="768"/>
                        <a:pt x="34" y="744"/>
                      </a:cubicBezTo>
                      <a:lnTo>
                        <a:pt x="34" y="79"/>
                      </a:lnTo>
                      <a:cubicBezTo>
                        <a:pt x="34" y="55"/>
                        <a:pt x="52" y="36"/>
                        <a:pt x="73" y="36"/>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2097" name="Freeform 8"/>
                <p:cNvSpPr>
                  <a:spLocks noEditPoints="1"/>
                </p:cNvSpPr>
                <p:nvPr/>
              </p:nvSpPr>
              <p:spPr bwMode="auto">
                <a:xfrm>
                  <a:off x="1365" y="1897"/>
                  <a:ext cx="3027" cy="1474"/>
                </a:xfrm>
                <a:custGeom>
                  <a:avLst/>
                  <a:gdLst>
                    <a:gd name="T0" fmla="*/ 2147483647 w 1546"/>
                    <a:gd name="T1" fmla="*/ 0 h 753"/>
                    <a:gd name="T2" fmla="*/ 2147483647 w 1546"/>
                    <a:gd name="T3" fmla="*/ 0 h 753"/>
                    <a:gd name="T4" fmla="*/ 2147483647 w 1546"/>
                    <a:gd name="T5" fmla="*/ 2147483647 h 753"/>
                    <a:gd name="T6" fmla="*/ 2147483647 w 1546"/>
                    <a:gd name="T7" fmla="*/ 2147483647 h 753"/>
                    <a:gd name="T8" fmla="*/ 2147483647 w 1546"/>
                    <a:gd name="T9" fmla="*/ 2147483647 h 753"/>
                    <a:gd name="T10" fmla="*/ 2147483647 w 1546"/>
                    <a:gd name="T11" fmla="*/ 2147483647 h 753"/>
                    <a:gd name="T12" fmla="*/ 0 w 1546"/>
                    <a:gd name="T13" fmla="*/ 2147483647 h 753"/>
                    <a:gd name="T14" fmla="*/ 0 w 1546"/>
                    <a:gd name="T15" fmla="*/ 2147483647 h 753"/>
                    <a:gd name="T16" fmla="*/ 2147483647 w 1546"/>
                    <a:gd name="T17" fmla="*/ 0 h 753"/>
                    <a:gd name="T18" fmla="*/ 2147483647 w 1546"/>
                    <a:gd name="T19" fmla="*/ 2147483647 h 753"/>
                    <a:gd name="T20" fmla="*/ 2147483647 w 1546"/>
                    <a:gd name="T21" fmla="*/ 2147483647 h 753"/>
                    <a:gd name="T22" fmla="*/ 2147483647 w 1546"/>
                    <a:gd name="T23" fmla="*/ 2147483647 h 753"/>
                    <a:gd name="T24" fmla="*/ 2147483647 w 1546"/>
                    <a:gd name="T25" fmla="*/ 2147483647 h 753"/>
                    <a:gd name="T26" fmla="*/ 2147483647 w 1546"/>
                    <a:gd name="T27" fmla="*/ 2147483647 h 753"/>
                    <a:gd name="T28" fmla="*/ 2147483647 w 1546"/>
                    <a:gd name="T29" fmla="*/ 2147483647 h 753"/>
                    <a:gd name="T30" fmla="*/ 2147483647 w 1546"/>
                    <a:gd name="T31" fmla="*/ 2147483647 h 753"/>
                    <a:gd name="T32" fmla="*/ 2147483647 w 1546"/>
                    <a:gd name="T33" fmla="*/ 2147483647 h 753"/>
                    <a:gd name="T34" fmla="*/ 2147483647 w 1546"/>
                    <a:gd name="T35" fmla="*/ 2147483647 h 7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46"/>
                    <a:gd name="T55" fmla="*/ 0 h 753"/>
                    <a:gd name="T56" fmla="*/ 1546 w 1546"/>
                    <a:gd name="T57" fmla="*/ 753 h 75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46" h="753">
                      <a:moveTo>
                        <a:pt x="40" y="0"/>
                      </a:moveTo>
                      <a:lnTo>
                        <a:pt x="1506" y="0"/>
                      </a:lnTo>
                      <a:cubicBezTo>
                        <a:pt x="1528" y="0"/>
                        <a:pt x="1546" y="19"/>
                        <a:pt x="1546" y="43"/>
                      </a:cubicBezTo>
                      <a:lnTo>
                        <a:pt x="1546" y="710"/>
                      </a:lnTo>
                      <a:cubicBezTo>
                        <a:pt x="1546" y="734"/>
                        <a:pt x="1528" y="753"/>
                        <a:pt x="1506" y="753"/>
                      </a:cubicBezTo>
                      <a:lnTo>
                        <a:pt x="40" y="753"/>
                      </a:lnTo>
                      <a:cubicBezTo>
                        <a:pt x="18" y="753"/>
                        <a:pt x="0" y="734"/>
                        <a:pt x="0" y="710"/>
                      </a:cubicBezTo>
                      <a:lnTo>
                        <a:pt x="0" y="43"/>
                      </a:lnTo>
                      <a:cubicBezTo>
                        <a:pt x="0" y="19"/>
                        <a:pt x="18" y="0"/>
                        <a:pt x="40" y="0"/>
                      </a:cubicBezTo>
                      <a:close/>
                      <a:moveTo>
                        <a:pt x="40" y="1"/>
                      </a:moveTo>
                      <a:lnTo>
                        <a:pt x="1507" y="1"/>
                      </a:lnTo>
                      <a:cubicBezTo>
                        <a:pt x="1528" y="1"/>
                        <a:pt x="1546" y="20"/>
                        <a:pt x="1546" y="44"/>
                      </a:cubicBezTo>
                      <a:lnTo>
                        <a:pt x="1546" y="709"/>
                      </a:lnTo>
                      <a:cubicBezTo>
                        <a:pt x="1546" y="733"/>
                        <a:pt x="1528" y="752"/>
                        <a:pt x="1507" y="752"/>
                      </a:cubicBezTo>
                      <a:lnTo>
                        <a:pt x="40" y="752"/>
                      </a:lnTo>
                      <a:cubicBezTo>
                        <a:pt x="19" y="752"/>
                        <a:pt x="1" y="733"/>
                        <a:pt x="1" y="709"/>
                      </a:cubicBezTo>
                      <a:lnTo>
                        <a:pt x="1" y="44"/>
                      </a:lnTo>
                      <a:cubicBezTo>
                        <a:pt x="1" y="20"/>
                        <a:pt x="19" y="1"/>
                        <a:pt x="40" y="1"/>
                      </a:cubicBezTo>
                      <a:close/>
                    </a:path>
                  </a:pathLst>
                </a:custGeom>
                <a:solidFill>
                  <a:srgbClr val="0089E1"/>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2098" name="Freeform 9"/>
                <p:cNvSpPr>
                  <a:spLocks noEditPoints="1"/>
                </p:cNvSpPr>
                <p:nvPr/>
              </p:nvSpPr>
              <p:spPr bwMode="auto">
                <a:xfrm>
                  <a:off x="1319" y="1855"/>
                  <a:ext cx="3120" cy="1558"/>
                </a:xfrm>
                <a:custGeom>
                  <a:avLst/>
                  <a:gdLst>
                    <a:gd name="T0" fmla="*/ 2147483647 w 1593"/>
                    <a:gd name="T1" fmla="*/ 0 h 795"/>
                    <a:gd name="T2" fmla="*/ 2147483647 w 1593"/>
                    <a:gd name="T3" fmla="*/ 0 h 795"/>
                    <a:gd name="T4" fmla="*/ 2147483647 w 1593"/>
                    <a:gd name="T5" fmla="*/ 2147483647 h 795"/>
                    <a:gd name="T6" fmla="*/ 2147483647 w 1593"/>
                    <a:gd name="T7" fmla="*/ 2147483647 h 795"/>
                    <a:gd name="T8" fmla="*/ 2147483647 w 1593"/>
                    <a:gd name="T9" fmla="*/ 2147483647 h 795"/>
                    <a:gd name="T10" fmla="*/ 2147483647 w 1593"/>
                    <a:gd name="T11" fmla="*/ 2147483647 h 795"/>
                    <a:gd name="T12" fmla="*/ 0 w 1593"/>
                    <a:gd name="T13" fmla="*/ 2147483647 h 795"/>
                    <a:gd name="T14" fmla="*/ 0 w 1593"/>
                    <a:gd name="T15" fmla="*/ 2147483647 h 795"/>
                    <a:gd name="T16" fmla="*/ 2147483647 w 1593"/>
                    <a:gd name="T17" fmla="*/ 0 h 795"/>
                    <a:gd name="T18" fmla="*/ 2147483647 w 1593"/>
                    <a:gd name="T19" fmla="*/ 2147483647 h 795"/>
                    <a:gd name="T20" fmla="*/ 2147483647 w 1593"/>
                    <a:gd name="T21" fmla="*/ 2147483647 h 795"/>
                    <a:gd name="T22" fmla="*/ 2147483647 w 1593"/>
                    <a:gd name="T23" fmla="*/ 2147483647 h 795"/>
                    <a:gd name="T24" fmla="*/ 2147483647 w 1593"/>
                    <a:gd name="T25" fmla="*/ 2147483647 h 795"/>
                    <a:gd name="T26" fmla="*/ 2147483647 w 1593"/>
                    <a:gd name="T27" fmla="*/ 2147483647 h 795"/>
                    <a:gd name="T28" fmla="*/ 2147483647 w 1593"/>
                    <a:gd name="T29" fmla="*/ 2147483647 h 795"/>
                    <a:gd name="T30" fmla="*/ 2147483647 w 1593"/>
                    <a:gd name="T31" fmla="*/ 2147483647 h 795"/>
                    <a:gd name="T32" fmla="*/ 2147483647 w 1593"/>
                    <a:gd name="T33" fmla="*/ 2147483647 h 795"/>
                    <a:gd name="T34" fmla="*/ 2147483647 w 1593"/>
                    <a:gd name="T35" fmla="*/ 2147483647 h 7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93"/>
                    <a:gd name="T55" fmla="*/ 0 h 795"/>
                    <a:gd name="T56" fmla="*/ 1593 w 1593"/>
                    <a:gd name="T57" fmla="*/ 795 h 79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93" h="795">
                      <a:moveTo>
                        <a:pt x="56" y="0"/>
                      </a:moveTo>
                      <a:lnTo>
                        <a:pt x="1537" y="0"/>
                      </a:lnTo>
                      <a:cubicBezTo>
                        <a:pt x="1568" y="0"/>
                        <a:pt x="1593" y="29"/>
                        <a:pt x="1593" y="64"/>
                      </a:cubicBezTo>
                      <a:lnTo>
                        <a:pt x="1593" y="731"/>
                      </a:lnTo>
                      <a:cubicBezTo>
                        <a:pt x="1593" y="766"/>
                        <a:pt x="1568" y="795"/>
                        <a:pt x="1537" y="795"/>
                      </a:cubicBezTo>
                      <a:lnTo>
                        <a:pt x="56" y="795"/>
                      </a:lnTo>
                      <a:cubicBezTo>
                        <a:pt x="25" y="795"/>
                        <a:pt x="0" y="766"/>
                        <a:pt x="0" y="731"/>
                      </a:cubicBezTo>
                      <a:lnTo>
                        <a:pt x="0" y="64"/>
                      </a:lnTo>
                      <a:cubicBezTo>
                        <a:pt x="0" y="29"/>
                        <a:pt x="25" y="0"/>
                        <a:pt x="56" y="0"/>
                      </a:cubicBezTo>
                      <a:close/>
                      <a:moveTo>
                        <a:pt x="63" y="22"/>
                      </a:moveTo>
                      <a:lnTo>
                        <a:pt x="1530" y="22"/>
                      </a:lnTo>
                      <a:cubicBezTo>
                        <a:pt x="1551" y="22"/>
                        <a:pt x="1569" y="41"/>
                        <a:pt x="1569" y="65"/>
                      </a:cubicBezTo>
                      <a:lnTo>
                        <a:pt x="1569" y="730"/>
                      </a:lnTo>
                      <a:cubicBezTo>
                        <a:pt x="1569" y="754"/>
                        <a:pt x="1551" y="773"/>
                        <a:pt x="1530" y="773"/>
                      </a:cubicBezTo>
                      <a:lnTo>
                        <a:pt x="63" y="773"/>
                      </a:lnTo>
                      <a:cubicBezTo>
                        <a:pt x="42" y="773"/>
                        <a:pt x="24" y="754"/>
                        <a:pt x="24" y="730"/>
                      </a:cubicBezTo>
                      <a:lnTo>
                        <a:pt x="24" y="65"/>
                      </a:lnTo>
                      <a:cubicBezTo>
                        <a:pt x="24" y="41"/>
                        <a:pt x="42" y="22"/>
                        <a:pt x="63" y="22"/>
                      </a:cubicBezTo>
                      <a:close/>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2099" name="Rectangle 10"/>
                <p:cNvSpPr>
                  <a:spLocks noChangeArrowheads="1"/>
                </p:cNvSpPr>
                <p:nvPr/>
              </p:nvSpPr>
              <p:spPr bwMode="auto">
                <a:xfrm>
                  <a:off x="1319" y="1967"/>
                  <a:ext cx="22" cy="13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2100" name="Rectangle 11"/>
                <p:cNvSpPr>
                  <a:spLocks noChangeArrowheads="1"/>
                </p:cNvSpPr>
                <p:nvPr/>
              </p:nvSpPr>
              <p:spPr bwMode="auto">
                <a:xfrm>
                  <a:off x="1429" y="3387"/>
                  <a:ext cx="2883" cy="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2101" name="Rectangle 12"/>
                <p:cNvSpPr>
                  <a:spLocks noChangeArrowheads="1"/>
                </p:cNvSpPr>
                <p:nvPr/>
              </p:nvSpPr>
              <p:spPr bwMode="auto">
                <a:xfrm>
                  <a:off x="1417" y="1855"/>
                  <a:ext cx="2924" cy="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2102" name="Rectangle 13"/>
                <p:cNvSpPr>
                  <a:spLocks noChangeArrowheads="1"/>
                </p:cNvSpPr>
                <p:nvPr/>
              </p:nvSpPr>
              <p:spPr bwMode="auto">
                <a:xfrm>
                  <a:off x="4418" y="1977"/>
                  <a:ext cx="23" cy="1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2103" name="Freeform 14"/>
                <p:cNvSpPr>
                  <a:spLocks/>
                </p:cNvSpPr>
                <p:nvPr/>
              </p:nvSpPr>
              <p:spPr bwMode="auto">
                <a:xfrm>
                  <a:off x="1319" y="1855"/>
                  <a:ext cx="145" cy="114"/>
                </a:xfrm>
                <a:custGeom>
                  <a:avLst/>
                  <a:gdLst>
                    <a:gd name="T0" fmla="*/ 2147483647 w 74"/>
                    <a:gd name="T1" fmla="*/ 0 h 58"/>
                    <a:gd name="T2" fmla="*/ 0 w 74"/>
                    <a:gd name="T3" fmla="*/ 2147483647 h 58"/>
                    <a:gd name="T4" fmla="*/ 2147483647 w 74"/>
                    <a:gd name="T5" fmla="*/ 2147483647 h 58"/>
                    <a:gd name="T6" fmla="*/ 2147483647 w 74"/>
                    <a:gd name="T7" fmla="*/ 2147483647 h 58"/>
                    <a:gd name="T8" fmla="*/ 2147483647 w 74"/>
                    <a:gd name="T9" fmla="*/ 0 h 58"/>
                    <a:gd name="T10" fmla="*/ 0 60000 65536"/>
                    <a:gd name="T11" fmla="*/ 0 60000 65536"/>
                    <a:gd name="T12" fmla="*/ 0 60000 65536"/>
                    <a:gd name="T13" fmla="*/ 0 60000 65536"/>
                    <a:gd name="T14" fmla="*/ 0 60000 65536"/>
                    <a:gd name="T15" fmla="*/ 0 w 74"/>
                    <a:gd name="T16" fmla="*/ 0 h 58"/>
                    <a:gd name="T17" fmla="*/ 74 w 74"/>
                    <a:gd name="T18" fmla="*/ 58 h 58"/>
                  </a:gdLst>
                  <a:ahLst/>
                  <a:cxnLst>
                    <a:cxn ang="T10">
                      <a:pos x="T0" y="T1"/>
                    </a:cxn>
                    <a:cxn ang="T11">
                      <a:pos x="T2" y="T3"/>
                    </a:cxn>
                    <a:cxn ang="T12">
                      <a:pos x="T4" y="T5"/>
                    </a:cxn>
                    <a:cxn ang="T13">
                      <a:pos x="T6" y="T7"/>
                    </a:cxn>
                    <a:cxn ang="T14">
                      <a:pos x="T8" y="T9"/>
                    </a:cxn>
                  </a:cxnLst>
                  <a:rect l="T15" t="T16" r="T17" b="T18"/>
                  <a:pathLst>
                    <a:path w="74" h="58">
                      <a:moveTo>
                        <a:pt x="51" y="0"/>
                      </a:moveTo>
                      <a:cubicBezTo>
                        <a:pt x="20" y="4"/>
                        <a:pt x="2" y="29"/>
                        <a:pt x="0" y="57"/>
                      </a:cubicBezTo>
                      <a:lnTo>
                        <a:pt x="11" y="58"/>
                      </a:lnTo>
                      <a:cubicBezTo>
                        <a:pt x="12" y="35"/>
                        <a:pt x="27" y="15"/>
                        <a:pt x="51" y="11"/>
                      </a:cubicBezTo>
                      <a:cubicBezTo>
                        <a:pt x="74" y="8"/>
                        <a:pt x="51" y="0"/>
                        <a:pt x="5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2104" name="Freeform 15"/>
                <p:cNvSpPr>
                  <a:spLocks/>
                </p:cNvSpPr>
                <p:nvPr/>
              </p:nvSpPr>
              <p:spPr bwMode="auto">
                <a:xfrm>
                  <a:off x="4329" y="1855"/>
                  <a:ext cx="120" cy="147"/>
                </a:xfrm>
                <a:custGeom>
                  <a:avLst/>
                  <a:gdLst>
                    <a:gd name="T0" fmla="*/ 0 w 61"/>
                    <a:gd name="T1" fmla="*/ 0 h 75"/>
                    <a:gd name="T2" fmla="*/ 2147483647 w 61"/>
                    <a:gd name="T3" fmla="*/ 2147483647 h 75"/>
                    <a:gd name="T4" fmla="*/ 2147483647 w 61"/>
                    <a:gd name="T5" fmla="*/ 2147483647 h 75"/>
                    <a:gd name="T6" fmla="*/ 0 w 61"/>
                    <a:gd name="T7" fmla="*/ 2147483647 h 75"/>
                    <a:gd name="T8" fmla="*/ 0 w 61"/>
                    <a:gd name="T9" fmla="*/ 0 h 75"/>
                    <a:gd name="T10" fmla="*/ 0 60000 65536"/>
                    <a:gd name="T11" fmla="*/ 0 60000 65536"/>
                    <a:gd name="T12" fmla="*/ 0 60000 65536"/>
                    <a:gd name="T13" fmla="*/ 0 60000 65536"/>
                    <a:gd name="T14" fmla="*/ 0 60000 65536"/>
                    <a:gd name="T15" fmla="*/ 0 w 61"/>
                    <a:gd name="T16" fmla="*/ 0 h 75"/>
                    <a:gd name="T17" fmla="*/ 61 w 61"/>
                    <a:gd name="T18" fmla="*/ 75 h 75"/>
                  </a:gdLst>
                  <a:ahLst/>
                  <a:cxnLst>
                    <a:cxn ang="T10">
                      <a:pos x="T0" y="T1"/>
                    </a:cxn>
                    <a:cxn ang="T11">
                      <a:pos x="T2" y="T3"/>
                    </a:cxn>
                    <a:cxn ang="T12">
                      <a:pos x="T4" y="T5"/>
                    </a:cxn>
                    <a:cxn ang="T13">
                      <a:pos x="T6" y="T7"/>
                    </a:cxn>
                    <a:cxn ang="T14">
                      <a:pos x="T8" y="T9"/>
                    </a:cxn>
                  </a:cxnLst>
                  <a:rect l="T15" t="T16" r="T17" b="T18"/>
                  <a:pathLst>
                    <a:path w="61" h="75">
                      <a:moveTo>
                        <a:pt x="0" y="0"/>
                      </a:moveTo>
                      <a:cubicBezTo>
                        <a:pt x="41" y="0"/>
                        <a:pt x="61" y="44"/>
                        <a:pt x="57" y="68"/>
                      </a:cubicBezTo>
                      <a:lnTo>
                        <a:pt x="44" y="69"/>
                      </a:lnTo>
                      <a:cubicBezTo>
                        <a:pt x="49" y="75"/>
                        <a:pt x="44" y="17"/>
                        <a:pt x="0" y="1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2105" name="Freeform 16"/>
                <p:cNvSpPr>
                  <a:spLocks/>
                </p:cNvSpPr>
                <p:nvPr/>
              </p:nvSpPr>
              <p:spPr bwMode="auto">
                <a:xfrm>
                  <a:off x="4302" y="3293"/>
                  <a:ext cx="141" cy="127"/>
                </a:xfrm>
                <a:custGeom>
                  <a:avLst/>
                  <a:gdLst>
                    <a:gd name="T0" fmla="*/ 2147483647 w 72"/>
                    <a:gd name="T1" fmla="*/ 0 h 65"/>
                    <a:gd name="T2" fmla="*/ 0 w 72"/>
                    <a:gd name="T3" fmla="*/ 2147483647 h 65"/>
                    <a:gd name="T4" fmla="*/ 2147483647 w 72"/>
                    <a:gd name="T5" fmla="*/ 2147483647 h 65"/>
                    <a:gd name="T6" fmla="*/ 2147483647 w 72"/>
                    <a:gd name="T7" fmla="*/ 0 h 65"/>
                    <a:gd name="T8" fmla="*/ 2147483647 w 72"/>
                    <a:gd name="T9" fmla="*/ 0 h 65"/>
                    <a:gd name="T10" fmla="*/ 0 60000 65536"/>
                    <a:gd name="T11" fmla="*/ 0 60000 65536"/>
                    <a:gd name="T12" fmla="*/ 0 60000 65536"/>
                    <a:gd name="T13" fmla="*/ 0 60000 65536"/>
                    <a:gd name="T14" fmla="*/ 0 60000 65536"/>
                    <a:gd name="T15" fmla="*/ 0 w 72"/>
                    <a:gd name="T16" fmla="*/ 0 h 65"/>
                    <a:gd name="T17" fmla="*/ 72 w 72"/>
                    <a:gd name="T18" fmla="*/ 65 h 65"/>
                  </a:gdLst>
                  <a:ahLst/>
                  <a:cxnLst>
                    <a:cxn ang="T10">
                      <a:pos x="T0" y="T1"/>
                    </a:cxn>
                    <a:cxn ang="T11">
                      <a:pos x="T2" y="T3"/>
                    </a:cxn>
                    <a:cxn ang="T12">
                      <a:pos x="T4" y="T5"/>
                    </a:cxn>
                    <a:cxn ang="T13">
                      <a:pos x="T6" y="T7"/>
                    </a:cxn>
                    <a:cxn ang="T14">
                      <a:pos x="T8" y="T9"/>
                    </a:cxn>
                  </a:cxnLst>
                  <a:rect l="T15" t="T16" r="T17" b="T18"/>
                  <a:pathLst>
                    <a:path w="72" h="65">
                      <a:moveTo>
                        <a:pt x="59" y="0"/>
                      </a:moveTo>
                      <a:cubicBezTo>
                        <a:pt x="52" y="33"/>
                        <a:pt x="26" y="50"/>
                        <a:pt x="0" y="48"/>
                      </a:cubicBezTo>
                      <a:lnTo>
                        <a:pt x="2" y="62"/>
                      </a:lnTo>
                      <a:cubicBezTo>
                        <a:pt x="37" y="65"/>
                        <a:pt x="70" y="42"/>
                        <a:pt x="72" y="0"/>
                      </a:cubicBezTo>
                      <a:lnTo>
                        <a:pt x="5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2106" name="Freeform 17"/>
                <p:cNvSpPr>
                  <a:spLocks/>
                </p:cNvSpPr>
                <p:nvPr/>
              </p:nvSpPr>
              <p:spPr bwMode="auto">
                <a:xfrm>
                  <a:off x="1321" y="3305"/>
                  <a:ext cx="110" cy="109"/>
                </a:xfrm>
                <a:custGeom>
                  <a:avLst/>
                  <a:gdLst>
                    <a:gd name="T0" fmla="*/ 0 w 56"/>
                    <a:gd name="T1" fmla="*/ 2147483647 h 56"/>
                    <a:gd name="T2" fmla="*/ 2147483647 w 56"/>
                    <a:gd name="T3" fmla="*/ 2147483647 h 56"/>
                    <a:gd name="T4" fmla="*/ 2147483647 w 56"/>
                    <a:gd name="T5" fmla="*/ 2147483647 h 56"/>
                    <a:gd name="T6" fmla="*/ 2147483647 w 56"/>
                    <a:gd name="T7" fmla="*/ 0 h 56"/>
                    <a:gd name="T8" fmla="*/ 0 w 56"/>
                    <a:gd name="T9" fmla="*/ 2147483647 h 56"/>
                    <a:gd name="T10" fmla="*/ 0 60000 65536"/>
                    <a:gd name="T11" fmla="*/ 0 60000 65536"/>
                    <a:gd name="T12" fmla="*/ 0 60000 65536"/>
                    <a:gd name="T13" fmla="*/ 0 60000 65536"/>
                    <a:gd name="T14" fmla="*/ 0 60000 65536"/>
                    <a:gd name="T15" fmla="*/ 0 w 56"/>
                    <a:gd name="T16" fmla="*/ 0 h 56"/>
                    <a:gd name="T17" fmla="*/ 56 w 56"/>
                    <a:gd name="T18" fmla="*/ 56 h 56"/>
                  </a:gdLst>
                  <a:ahLst/>
                  <a:cxnLst>
                    <a:cxn ang="T10">
                      <a:pos x="T0" y="T1"/>
                    </a:cxn>
                    <a:cxn ang="T11">
                      <a:pos x="T2" y="T3"/>
                    </a:cxn>
                    <a:cxn ang="T12">
                      <a:pos x="T4" y="T5"/>
                    </a:cxn>
                    <a:cxn ang="T13">
                      <a:pos x="T6" y="T7"/>
                    </a:cxn>
                    <a:cxn ang="T14">
                      <a:pos x="T8" y="T9"/>
                    </a:cxn>
                  </a:cxnLst>
                  <a:rect l="T15" t="T16" r="T17" b="T18"/>
                  <a:pathLst>
                    <a:path w="56" h="56">
                      <a:moveTo>
                        <a:pt x="0" y="1"/>
                      </a:moveTo>
                      <a:cubicBezTo>
                        <a:pt x="1" y="33"/>
                        <a:pt x="25" y="53"/>
                        <a:pt x="56" y="56"/>
                      </a:cubicBezTo>
                      <a:lnTo>
                        <a:pt x="56" y="42"/>
                      </a:lnTo>
                      <a:cubicBezTo>
                        <a:pt x="36" y="42"/>
                        <a:pt x="17" y="32"/>
                        <a:pt x="10"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2107" name="Rectangle 18"/>
                <p:cNvSpPr>
                  <a:spLocks noChangeArrowheads="1"/>
                </p:cNvSpPr>
                <p:nvPr/>
              </p:nvSpPr>
              <p:spPr bwMode="auto">
                <a:xfrm>
                  <a:off x="1744" y="1748"/>
                  <a:ext cx="2274" cy="37"/>
                </a:xfrm>
                <a:prstGeom prst="rect">
                  <a:avLst/>
                </a:prstGeom>
                <a:solidFill>
                  <a:srgbClr val="C1C0BF"/>
                </a:solidFill>
                <a:ln w="0">
                  <a:solidFill>
                    <a:srgbClr val="24211D"/>
                  </a:solidFill>
                  <a:miter lim="800000"/>
                  <a:headEnd/>
                  <a:tailEnd/>
                </a:ln>
              </p:spPr>
              <p:txBody>
                <a:bodyPr/>
                <a:lstStyle/>
                <a:p>
                  <a:pPr eaLnBrk="0" hangingPunct="0"/>
                  <a:endParaRPr lang="en-US" sz="2000">
                    <a:latin typeface=".VnTime" pitchFamily="34" charset="0"/>
                    <a:cs typeface="Arial" charset="0"/>
                  </a:endParaRPr>
                </a:p>
              </p:txBody>
            </p:sp>
            <p:sp>
              <p:nvSpPr>
                <p:cNvPr id="2108" name="Oval 19"/>
                <p:cNvSpPr>
                  <a:spLocks noChangeArrowheads="1"/>
                </p:cNvSpPr>
                <p:nvPr/>
              </p:nvSpPr>
              <p:spPr bwMode="auto">
                <a:xfrm>
                  <a:off x="1742" y="1748"/>
                  <a:ext cx="4" cy="37"/>
                </a:xfrm>
                <a:prstGeom prst="ellipse">
                  <a:avLst/>
                </a:prstGeom>
                <a:solidFill>
                  <a:srgbClr val="949393"/>
                </a:solidFill>
                <a:ln w="0">
                  <a:solidFill>
                    <a:srgbClr val="24211D"/>
                  </a:solidFill>
                  <a:round/>
                  <a:headEnd/>
                  <a:tailEnd/>
                </a:ln>
              </p:spPr>
              <p:txBody>
                <a:bodyPr/>
                <a:lstStyle/>
                <a:p>
                  <a:pPr eaLnBrk="0" hangingPunct="0"/>
                  <a:endParaRPr lang="en-US" sz="2000">
                    <a:latin typeface=".VnTime" pitchFamily="34" charset="0"/>
                    <a:cs typeface="Arial" charset="0"/>
                  </a:endParaRPr>
                </a:p>
              </p:txBody>
            </p:sp>
            <p:sp>
              <p:nvSpPr>
                <p:cNvPr id="2109" name="Rectangle 20"/>
                <p:cNvSpPr>
                  <a:spLocks noChangeArrowheads="1"/>
                </p:cNvSpPr>
                <p:nvPr/>
              </p:nvSpPr>
              <p:spPr bwMode="auto">
                <a:xfrm>
                  <a:off x="1760" y="1756"/>
                  <a:ext cx="2242" cy="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2110" name="Rectangle 21"/>
                <p:cNvSpPr>
                  <a:spLocks noChangeArrowheads="1"/>
                </p:cNvSpPr>
                <p:nvPr/>
              </p:nvSpPr>
              <p:spPr bwMode="auto">
                <a:xfrm>
                  <a:off x="2447" y="884"/>
                  <a:ext cx="47" cy="862"/>
                </a:xfrm>
                <a:prstGeom prst="rect">
                  <a:avLst/>
                </a:prstGeom>
                <a:solidFill>
                  <a:srgbClr val="C1C0BF"/>
                </a:solidFill>
                <a:ln w="0">
                  <a:solidFill>
                    <a:srgbClr val="24211D"/>
                  </a:solidFill>
                  <a:miter lim="800000"/>
                  <a:headEnd/>
                  <a:tailEnd/>
                </a:ln>
              </p:spPr>
              <p:txBody>
                <a:bodyPr/>
                <a:lstStyle/>
                <a:p>
                  <a:pPr eaLnBrk="0" hangingPunct="0"/>
                  <a:endParaRPr lang="en-US" sz="2000">
                    <a:latin typeface=".VnTime" pitchFamily="34" charset="0"/>
                    <a:cs typeface="Arial" charset="0"/>
                  </a:endParaRPr>
                </a:p>
              </p:txBody>
            </p:sp>
            <p:sp>
              <p:nvSpPr>
                <p:cNvPr id="2111" name="Rectangle 22"/>
                <p:cNvSpPr>
                  <a:spLocks noChangeArrowheads="1"/>
                </p:cNvSpPr>
                <p:nvPr/>
              </p:nvSpPr>
              <p:spPr bwMode="auto">
                <a:xfrm>
                  <a:off x="2455" y="904"/>
                  <a:ext cx="14" cy="8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2112" name="Freeform 23"/>
                <p:cNvSpPr>
                  <a:spLocks/>
                </p:cNvSpPr>
                <p:nvPr/>
              </p:nvSpPr>
              <p:spPr bwMode="auto">
                <a:xfrm>
                  <a:off x="2424" y="1742"/>
                  <a:ext cx="90" cy="49"/>
                </a:xfrm>
                <a:custGeom>
                  <a:avLst/>
                  <a:gdLst>
                    <a:gd name="T0" fmla="*/ 2147483647 w 46"/>
                    <a:gd name="T1" fmla="*/ 0 h 25"/>
                    <a:gd name="T2" fmla="*/ 2147483647 w 46"/>
                    <a:gd name="T3" fmla="*/ 0 h 25"/>
                    <a:gd name="T4" fmla="*/ 2147483647 w 46"/>
                    <a:gd name="T5" fmla="*/ 2147483647 h 25"/>
                    <a:gd name="T6" fmla="*/ 2147483647 w 46"/>
                    <a:gd name="T7" fmla="*/ 2147483647 h 25"/>
                    <a:gd name="T8" fmla="*/ 2147483647 w 46"/>
                    <a:gd name="T9" fmla="*/ 0 h 25"/>
                    <a:gd name="T10" fmla="*/ 0 60000 65536"/>
                    <a:gd name="T11" fmla="*/ 0 60000 65536"/>
                    <a:gd name="T12" fmla="*/ 0 60000 65536"/>
                    <a:gd name="T13" fmla="*/ 0 60000 65536"/>
                    <a:gd name="T14" fmla="*/ 0 60000 65536"/>
                    <a:gd name="T15" fmla="*/ 0 w 46"/>
                    <a:gd name="T16" fmla="*/ 0 h 25"/>
                    <a:gd name="T17" fmla="*/ 46 w 46"/>
                    <a:gd name="T18" fmla="*/ 25 h 25"/>
                  </a:gdLst>
                  <a:ahLst/>
                  <a:cxnLst>
                    <a:cxn ang="T10">
                      <a:pos x="T0" y="T1"/>
                    </a:cxn>
                    <a:cxn ang="T11">
                      <a:pos x="T2" y="T3"/>
                    </a:cxn>
                    <a:cxn ang="T12">
                      <a:pos x="T4" y="T5"/>
                    </a:cxn>
                    <a:cxn ang="T13">
                      <a:pos x="T6" y="T7"/>
                    </a:cxn>
                    <a:cxn ang="T14">
                      <a:pos x="T8" y="T9"/>
                    </a:cxn>
                  </a:cxnLst>
                  <a:rect l="T15" t="T16" r="T17" b="T18"/>
                  <a:pathLst>
                    <a:path w="46" h="25">
                      <a:moveTo>
                        <a:pt x="1" y="0"/>
                      </a:moveTo>
                      <a:lnTo>
                        <a:pt x="46" y="0"/>
                      </a:lnTo>
                      <a:lnTo>
                        <a:pt x="46" y="25"/>
                      </a:lnTo>
                      <a:lnTo>
                        <a:pt x="1" y="25"/>
                      </a:lnTo>
                      <a:cubicBezTo>
                        <a:pt x="0" y="17"/>
                        <a:pt x="1" y="9"/>
                        <a:pt x="1" y="0"/>
                      </a:cubicBezTo>
                      <a:close/>
                    </a:path>
                  </a:pathLst>
                </a:custGeom>
                <a:solidFill>
                  <a:srgbClr val="A9A8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2113" name="Freeform 24"/>
                <p:cNvSpPr>
                  <a:spLocks noEditPoints="1"/>
                </p:cNvSpPr>
                <p:nvPr/>
              </p:nvSpPr>
              <p:spPr bwMode="auto">
                <a:xfrm>
                  <a:off x="2430" y="1748"/>
                  <a:ext cx="25" cy="19"/>
                </a:xfrm>
                <a:custGeom>
                  <a:avLst/>
                  <a:gdLst>
                    <a:gd name="T0" fmla="*/ 2147483647 w 13"/>
                    <a:gd name="T1" fmla="*/ 0 h 10"/>
                    <a:gd name="T2" fmla="*/ 2147483647 w 13"/>
                    <a:gd name="T3" fmla="*/ 2147483647 h 10"/>
                    <a:gd name="T4" fmla="*/ 2147483647 w 13"/>
                    <a:gd name="T5" fmla="*/ 2147483647 h 10"/>
                    <a:gd name="T6" fmla="*/ 2147483647 w 13"/>
                    <a:gd name="T7" fmla="*/ 2147483647 h 10"/>
                    <a:gd name="T8" fmla="*/ 2147483647 w 13"/>
                    <a:gd name="T9" fmla="*/ 2147483647 h 10"/>
                    <a:gd name="T10" fmla="*/ 2147483647 w 13"/>
                    <a:gd name="T11" fmla="*/ 2147483647 h 10"/>
                    <a:gd name="T12" fmla="*/ 0 w 13"/>
                    <a:gd name="T13" fmla="*/ 2147483647 h 10"/>
                    <a:gd name="T14" fmla="*/ 2147483647 w 13"/>
                    <a:gd name="T15" fmla="*/ 2147483647 h 10"/>
                    <a:gd name="T16" fmla="*/ 2147483647 w 13"/>
                    <a:gd name="T17" fmla="*/ 0 h 10"/>
                    <a:gd name="T18" fmla="*/ 2147483647 w 13"/>
                    <a:gd name="T19" fmla="*/ 214748364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10"/>
                    <a:gd name="T32" fmla="*/ 13 w 13"/>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10">
                      <a:moveTo>
                        <a:pt x="7" y="0"/>
                      </a:moveTo>
                      <a:lnTo>
                        <a:pt x="7" y="4"/>
                      </a:lnTo>
                      <a:lnTo>
                        <a:pt x="13" y="5"/>
                      </a:lnTo>
                      <a:lnTo>
                        <a:pt x="7" y="5"/>
                      </a:lnTo>
                      <a:lnTo>
                        <a:pt x="7" y="10"/>
                      </a:lnTo>
                      <a:lnTo>
                        <a:pt x="6" y="5"/>
                      </a:lnTo>
                      <a:lnTo>
                        <a:pt x="0" y="5"/>
                      </a:lnTo>
                      <a:lnTo>
                        <a:pt x="6" y="4"/>
                      </a:lnTo>
                      <a:lnTo>
                        <a:pt x="7" y="0"/>
                      </a:lnTo>
                      <a:close/>
                      <a:moveTo>
                        <a:pt x="6" y="2"/>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2114" name="Freeform 25"/>
                <p:cNvSpPr>
                  <a:spLocks noEditPoints="1"/>
                </p:cNvSpPr>
                <p:nvPr/>
              </p:nvSpPr>
              <p:spPr bwMode="auto">
                <a:xfrm>
                  <a:off x="2438" y="1744"/>
                  <a:ext cx="21" cy="17"/>
                </a:xfrm>
                <a:custGeom>
                  <a:avLst/>
                  <a:gdLst>
                    <a:gd name="T0" fmla="*/ 2147483647 w 11"/>
                    <a:gd name="T1" fmla="*/ 0 h 9"/>
                    <a:gd name="T2" fmla="*/ 2147483647 w 11"/>
                    <a:gd name="T3" fmla="*/ 2147483647 h 9"/>
                    <a:gd name="T4" fmla="*/ 2147483647 w 11"/>
                    <a:gd name="T5" fmla="*/ 2147483647 h 9"/>
                    <a:gd name="T6" fmla="*/ 2147483647 w 11"/>
                    <a:gd name="T7" fmla="*/ 2147483647 h 9"/>
                    <a:gd name="T8" fmla="*/ 2147483647 w 11"/>
                    <a:gd name="T9" fmla="*/ 2147483647 h 9"/>
                    <a:gd name="T10" fmla="*/ 2147483647 w 11"/>
                    <a:gd name="T11" fmla="*/ 2147483647 h 9"/>
                    <a:gd name="T12" fmla="*/ 0 w 11"/>
                    <a:gd name="T13" fmla="*/ 2147483647 h 9"/>
                    <a:gd name="T14" fmla="*/ 2147483647 w 11"/>
                    <a:gd name="T15" fmla="*/ 2147483647 h 9"/>
                    <a:gd name="T16" fmla="*/ 2147483647 w 11"/>
                    <a:gd name="T17" fmla="*/ 0 h 9"/>
                    <a:gd name="T18" fmla="*/ 2147483647 w 11"/>
                    <a:gd name="T19" fmla="*/ 2147483647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9"/>
                    <a:gd name="T32" fmla="*/ 11 w 11"/>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9">
                      <a:moveTo>
                        <a:pt x="6" y="0"/>
                      </a:moveTo>
                      <a:lnTo>
                        <a:pt x="6" y="4"/>
                      </a:lnTo>
                      <a:lnTo>
                        <a:pt x="11" y="5"/>
                      </a:lnTo>
                      <a:lnTo>
                        <a:pt x="6" y="5"/>
                      </a:lnTo>
                      <a:lnTo>
                        <a:pt x="6" y="9"/>
                      </a:lnTo>
                      <a:lnTo>
                        <a:pt x="5" y="5"/>
                      </a:lnTo>
                      <a:lnTo>
                        <a:pt x="0" y="5"/>
                      </a:lnTo>
                      <a:lnTo>
                        <a:pt x="5" y="4"/>
                      </a:lnTo>
                      <a:lnTo>
                        <a:pt x="6" y="0"/>
                      </a:lnTo>
                      <a:close/>
                      <a:moveTo>
                        <a:pt x="5" y="2"/>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2115" name="Freeform 26"/>
                <p:cNvSpPr>
                  <a:spLocks/>
                </p:cNvSpPr>
                <p:nvPr/>
              </p:nvSpPr>
              <p:spPr bwMode="auto">
                <a:xfrm>
                  <a:off x="2506" y="1742"/>
                  <a:ext cx="10" cy="49"/>
                </a:xfrm>
                <a:custGeom>
                  <a:avLst/>
                  <a:gdLst>
                    <a:gd name="T0" fmla="*/ 2147483647 w 5"/>
                    <a:gd name="T1" fmla="*/ 0 h 25"/>
                    <a:gd name="T2" fmla="*/ 2147483647 w 5"/>
                    <a:gd name="T3" fmla="*/ 2147483647 h 25"/>
                    <a:gd name="T4" fmla="*/ 2147483647 w 5"/>
                    <a:gd name="T5" fmla="*/ 2147483647 h 25"/>
                    <a:gd name="T6" fmla="*/ 2147483647 w 5"/>
                    <a:gd name="T7" fmla="*/ 0 h 25"/>
                    <a:gd name="T8" fmla="*/ 2147483647 w 5"/>
                    <a:gd name="T9" fmla="*/ 0 h 25"/>
                    <a:gd name="T10" fmla="*/ 0 60000 65536"/>
                    <a:gd name="T11" fmla="*/ 0 60000 65536"/>
                    <a:gd name="T12" fmla="*/ 0 60000 65536"/>
                    <a:gd name="T13" fmla="*/ 0 60000 65536"/>
                    <a:gd name="T14" fmla="*/ 0 60000 65536"/>
                    <a:gd name="T15" fmla="*/ 0 w 5"/>
                    <a:gd name="T16" fmla="*/ 0 h 25"/>
                    <a:gd name="T17" fmla="*/ 5 w 5"/>
                    <a:gd name="T18" fmla="*/ 25 h 25"/>
                  </a:gdLst>
                  <a:ahLst/>
                  <a:cxnLst>
                    <a:cxn ang="T10">
                      <a:pos x="T0" y="T1"/>
                    </a:cxn>
                    <a:cxn ang="T11">
                      <a:pos x="T2" y="T3"/>
                    </a:cxn>
                    <a:cxn ang="T12">
                      <a:pos x="T4" y="T5"/>
                    </a:cxn>
                    <a:cxn ang="T13">
                      <a:pos x="T6" y="T7"/>
                    </a:cxn>
                    <a:cxn ang="T14">
                      <a:pos x="T8" y="T9"/>
                    </a:cxn>
                  </a:cxnLst>
                  <a:rect l="T15" t="T16" r="T17" b="T18"/>
                  <a:pathLst>
                    <a:path w="5" h="25">
                      <a:moveTo>
                        <a:pt x="3" y="0"/>
                      </a:moveTo>
                      <a:cubicBezTo>
                        <a:pt x="0" y="9"/>
                        <a:pt x="1" y="19"/>
                        <a:pt x="3" y="25"/>
                      </a:cubicBezTo>
                      <a:lnTo>
                        <a:pt x="5" y="25"/>
                      </a:lnTo>
                      <a:cubicBezTo>
                        <a:pt x="2" y="24"/>
                        <a:pt x="2" y="2"/>
                        <a:pt x="4" y="0"/>
                      </a:cubicBezTo>
                      <a:lnTo>
                        <a:pt x="3"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2116" name="Freeform 27"/>
                <p:cNvSpPr>
                  <a:spLocks/>
                </p:cNvSpPr>
                <p:nvPr/>
              </p:nvSpPr>
              <p:spPr bwMode="auto">
                <a:xfrm>
                  <a:off x="2512" y="1742"/>
                  <a:ext cx="4" cy="49"/>
                </a:xfrm>
                <a:custGeom>
                  <a:avLst/>
                  <a:gdLst>
                    <a:gd name="T0" fmla="*/ 2147483647 w 2"/>
                    <a:gd name="T1" fmla="*/ 2147483647 h 25"/>
                    <a:gd name="T2" fmla="*/ 2147483647 w 2"/>
                    <a:gd name="T3" fmla="*/ 2147483647 h 25"/>
                    <a:gd name="T4" fmla="*/ 2147483647 w 2"/>
                    <a:gd name="T5" fmla="*/ 2147483647 h 25"/>
                    <a:gd name="T6" fmla="*/ 2147483647 w 2"/>
                    <a:gd name="T7" fmla="*/ 2147483647 h 25"/>
                    <a:gd name="T8" fmla="*/ 2147483647 w 2"/>
                    <a:gd name="T9" fmla="*/ 2147483647 h 25"/>
                    <a:gd name="T10" fmla="*/ 2147483647 w 2"/>
                    <a:gd name="T11" fmla="*/ 2147483647 h 25"/>
                    <a:gd name="T12" fmla="*/ 0 w 2"/>
                    <a:gd name="T13" fmla="*/ 2147483647 h 25"/>
                    <a:gd name="T14" fmla="*/ 2147483647 w 2"/>
                    <a:gd name="T15" fmla="*/ 2147483647 h 25"/>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5"/>
                    <a:gd name="T26" fmla="*/ 2 w 2"/>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5">
                      <a:moveTo>
                        <a:pt x="1" y="1"/>
                      </a:moveTo>
                      <a:cubicBezTo>
                        <a:pt x="2" y="0"/>
                        <a:pt x="2" y="1"/>
                        <a:pt x="2" y="3"/>
                      </a:cubicBezTo>
                      <a:lnTo>
                        <a:pt x="1" y="4"/>
                      </a:lnTo>
                      <a:cubicBezTo>
                        <a:pt x="1" y="10"/>
                        <a:pt x="1" y="16"/>
                        <a:pt x="2" y="22"/>
                      </a:cubicBezTo>
                      <a:lnTo>
                        <a:pt x="2" y="23"/>
                      </a:lnTo>
                      <a:cubicBezTo>
                        <a:pt x="2" y="24"/>
                        <a:pt x="2" y="24"/>
                        <a:pt x="1" y="24"/>
                      </a:cubicBezTo>
                      <a:cubicBezTo>
                        <a:pt x="1" y="25"/>
                        <a:pt x="0" y="20"/>
                        <a:pt x="0" y="13"/>
                      </a:cubicBezTo>
                      <a:cubicBezTo>
                        <a:pt x="0" y="6"/>
                        <a:pt x="0" y="1"/>
                        <a:pt x="1" y="1"/>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2117" name="Freeform 28"/>
                <p:cNvSpPr>
                  <a:spLocks noEditPoints="1"/>
                </p:cNvSpPr>
                <p:nvPr/>
              </p:nvSpPr>
              <p:spPr bwMode="auto">
                <a:xfrm>
                  <a:off x="2512" y="1744"/>
                  <a:ext cx="4" cy="45"/>
                </a:xfrm>
                <a:custGeom>
                  <a:avLst/>
                  <a:gdLst>
                    <a:gd name="T0" fmla="*/ 2147483647 w 2"/>
                    <a:gd name="T1" fmla="*/ 2147483647 h 23"/>
                    <a:gd name="T2" fmla="*/ 2147483647 w 2"/>
                    <a:gd name="T3" fmla="*/ 2147483647 h 23"/>
                    <a:gd name="T4" fmla="*/ 2147483647 w 2"/>
                    <a:gd name="T5" fmla="*/ 2147483647 h 23"/>
                    <a:gd name="T6" fmla="*/ 2147483647 w 2"/>
                    <a:gd name="T7" fmla="*/ 2147483647 h 23"/>
                    <a:gd name="T8" fmla="*/ 0 w 2"/>
                    <a:gd name="T9" fmla="*/ 2147483647 h 23"/>
                    <a:gd name="T10" fmla="*/ 2147483647 w 2"/>
                    <a:gd name="T11" fmla="*/ 0 h 23"/>
                    <a:gd name="T12" fmla="*/ 2147483647 w 2"/>
                    <a:gd name="T13" fmla="*/ 2147483647 h 23"/>
                    <a:gd name="T14" fmla="*/ 2147483647 w 2"/>
                    <a:gd name="T15" fmla="*/ 0 h 2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3"/>
                    <a:gd name="T26" fmla="*/ 2 w 2"/>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3">
                      <a:moveTo>
                        <a:pt x="2" y="21"/>
                      </a:moveTo>
                      <a:cubicBezTo>
                        <a:pt x="2" y="21"/>
                        <a:pt x="2" y="21"/>
                        <a:pt x="2" y="21"/>
                      </a:cubicBezTo>
                      <a:moveTo>
                        <a:pt x="2" y="21"/>
                      </a:moveTo>
                      <a:cubicBezTo>
                        <a:pt x="2" y="23"/>
                        <a:pt x="2" y="23"/>
                        <a:pt x="1" y="23"/>
                      </a:cubicBezTo>
                      <a:cubicBezTo>
                        <a:pt x="0" y="23"/>
                        <a:pt x="0" y="18"/>
                        <a:pt x="0" y="11"/>
                      </a:cubicBezTo>
                      <a:cubicBezTo>
                        <a:pt x="0" y="5"/>
                        <a:pt x="0" y="0"/>
                        <a:pt x="1" y="0"/>
                      </a:cubicBezTo>
                      <a:cubicBezTo>
                        <a:pt x="2" y="0"/>
                        <a:pt x="2" y="0"/>
                        <a:pt x="2" y="2"/>
                      </a:cubicBezTo>
                      <a:cubicBezTo>
                        <a:pt x="2" y="0"/>
                        <a:pt x="2" y="0"/>
                        <a:pt x="1" y="0"/>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2118" name="Freeform 29"/>
                <p:cNvSpPr>
                  <a:spLocks/>
                </p:cNvSpPr>
                <p:nvPr/>
              </p:nvSpPr>
              <p:spPr bwMode="auto">
                <a:xfrm>
                  <a:off x="2514" y="1748"/>
                  <a:ext cx="2" cy="39"/>
                </a:xfrm>
                <a:custGeom>
                  <a:avLst/>
                  <a:gdLst>
                    <a:gd name="T0" fmla="*/ 2147483647 w 1"/>
                    <a:gd name="T1" fmla="*/ 2147483647 h 20"/>
                    <a:gd name="T2" fmla="*/ 2147483647 w 1"/>
                    <a:gd name="T3" fmla="*/ 2147483647 h 20"/>
                    <a:gd name="T4" fmla="*/ 0 w 1"/>
                    <a:gd name="T5" fmla="*/ 2147483647 h 20"/>
                    <a:gd name="T6" fmla="*/ 2147483647 w 1"/>
                    <a:gd name="T7" fmla="*/ 0 h 20"/>
                    <a:gd name="T8" fmla="*/ 2147483647 w 1"/>
                    <a:gd name="T9" fmla="*/ 2147483647 h 20"/>
                    <a:gd name="T10" fmla="*/ 0 60000 65536"/>
                    <a:gd name="T11" fmla="*/ 0 60000 65536"/>
                    <a:gd name="T12" fmla="*/ 0 60000 65536"/>
                    <a:gd name="T13" fmla="*/ 0 60000 65536"/>
                    <a:gd name="T14" fmla="*/ 0 60000 65536"/>
                    <a:gd name="T15" fmla="*/ 0 w 1"/>
                    <a:gd name="T16" fmla="*/ 0 h 20"/>
                    <a:gd name="T17" fmla="*/ 1 w 1"/>
                    <a:gd name="T18" fmla="*/ 20 h 20"/>
                  </a:gdLst>
                  <a:ahLst/>
                  <a:cxnLst>
                    <a:cxn ang="T10">
                      <a:pos x="T0" y="T1"/>
                    </a:cxn>
                    <a:cxn ang="T11">
                      <a:pos x="T2" y="T3"/>
                    </a:cxn>
                    <a:cxn ang="T12">
                      <a:pos x="T4" y="T5"/>
                    </a:cxn>
                    <a:cxn ang="T13">
                      <a:pos x="T6" y="T7"/>
                    </a:cxn>
                    <a:cxn ang="T14">
                      <a:pos x="T8" y="T9"/>
                    </a:cxn>
                  </a:cxnLst>
                  <a:rect l="T15" t="T16" r="T17" b="T18"/>
                  <a:pathLst>
                    <a:path w="1" h="20">
                      <a:moveTo>
                        <a:pt x="1" y="19"/>
                      </a:moveTo>
                      <a:cubicBezTo>
                        <a:pt x="1" y="20"/>
                        <a:pt x="1" y="20"/>
                        <a:pt x="1" y="20"/>
                      </a:cubicBezTo>
                      <a:cubicBezTo>
                        <a:pt x="0" y="20"/>
                        <a:pt x="0" y="15"/>
                        <a:pt x="0" y="10"/>
                      </a:cubicBezTo>
                      <a:cubicBezTo>
                        <a:pt x="0" y="4"/>
                        <a:pt x="0" y="0"/>
                        <a:pt x="1" y="0"/>
                      </a:cubicBezTo>
                      <a:cubicBezTo>
                        <a:pt x="1" y="0"/>
                        <a:pt x="1" y="0"/>
                        <a:pt x="1" y="1"/>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2119" name="Freeform 30"/>
                <p:cNvSpPr>
                  <a:spLocks/>
                </p:cNvSpPr>
                <p:nvPr/>
              </p:nvSpPr>
              <p:spPr bwMode="auto">
                <a:xfrm>
                  <a:off x="2422" y="1742"/>
                  <a:ext cx="8" cy="49"/>
                </a:xfrm>
                <a:custGeom>
                  <a:avLst/>
                  <a:gdLst>
                    <a:gd name="T0" fmla="*/ 2147483647 w 4"/>
                    <a:gd name="T1" fmla="*/ 0 h 25"/>
                    <a:gd name="T2" fmla="*/ 2147483647 w 4"/>
                    <a:gd name="T3" fmla="*/ 2147483647 h 25"/>
                    <a:gd name="T4" fmla="*/ 2147483647 w 4"/>
                    <a:gd name="T5" fmla="*/ 2147483647 h 25"/>
                    <a:gd name="T6" fmla="*/ 2147483647 w 4"/>
                    <a:gd name="T7" fmla="*/ 0 h 25"/>
                    <a:gd name="T8" fmla="*/ 2147483647 w 4"/>
                    <a:gd name="T9" fmla="*/ 0 h 25"/>
                    <a:gd name="T10" fmla="*/ 0 60000 65536"/>
                    <a:gd name="T11" fmla="*/ 0 60000 65536"/>
                    <a:gd name="T12" fmla="*/ 0 60000 65536"/>
                    <a:gd name="T13" fmla="*/ 0 60000 65536"/>
                    <a:gd name="T14" fmla="*/ 0 60000 65536"/>
                    <a:gd name="T15" fmla="*/ 0 w 4"/>
                    <a:gd name="T16" fmla="*/ 0 h 25"/>
                    <a:gd name="T17" fmla="*/ 4 w 4"/>
                    <a:gd name="T18" fmla="*/ 25 h 25"/>
                  </a:gdLst>
                  <a:ahLst/>
                  <a:cxnLst>
                    <a:cxn ang="T10">
                      <a:pos x="T0" y="T1"/>
                    </a:cxn>
                    <a:cxn ang="T11">
                      <a:pos x="T2" y="T3"/>
                    </a:cxn>
                    <a:cxn ang="T12">
                      <a:pos x="T4" y="T5"/>
                    </a:cxn>
                    <a:cxn ang="T13">
                      <a:pos x="T6" y="T7"/>
                    </a:cxn>
                    <a:cxn ang="T14">
                      <a:pos x="T8" y="T9"/>
                    </a:cxn>
                  </a:cxnLst>
                  <a:rect l="T15" t="T16" r="T17" b="T18"/>
                  <a:pathLst>
                    <a:path w="4" h="25">
                      <a:moveTo>
                        <a:pt x="2" y="0"/>
                      </a:moveTo>
                      <a:cubicBezTo>
                        <a:pt x="0" y="9"/>
                        <a:pt x="1" y="19"/>
                        <a:pt x="2" y="25"/>
                      </a:cubicBezTo>
                      <a:lnTo>
                        <a:pt x="4" y="25"/>
                      </a:lnTo>
                      <a:cubicBezTo>
                        <a:pt x="1" y="24"/>
                        <a:pt x="2" y="2"/>
                        <a:pt x="4" y="0"/>
                      </a:cubicBezTo>
                      <a:lnTo>
                        <a:pt x="2"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2120" name="Freeform 31"/>
                <p:cNvSpPr>
                  <a:spLocks/>
                </p:cNvSpPr>
                <p:nvPr/>
              </p:nvSpPr>
              <p:spPr bwMode="auto">
                <a:xfrm>
                  <a:off x="2424" y="1742"/>
                  <a:ext cx="6" cy="49"/>
                </a:xfrm>
                <a:custGeom>
                  <a:avLst/>
                  <a:gdLst>
                    <a:gd name="T0" fmla="*/ 2147483647 w 3"/>
                    <a:gd name="T1" fmla="*/ 0 h 25"/>
                    <a:gd name="T2" fmla="*/ 2147483647 w 3"/>
                    <a:gd name="T3" fmla="*/ 2147483647 h 25"/>
                    <a:gd name="T4" fmla="*/ 2147483647 w 3"/>
                    <a:gd name="T5" fmla="*/ 2147483647 h 25"/>
                    <a:gd name="T6" fmla="*/ 2147483647 w 3"/>
                    <a:gd name="T7" fmla="*/ 0 h 25"/>
                    <a:gd name="T8" fmla="*/ 0 60000 65536"/>
                    <a:gd name="T9" fmla="*/ 0 60000 65536"/>
                    <a:gd name="T10" fmla="*/ 0 60000 65536"/>
                    <a:gd name="T11" fmla="*/ 0 60000 65536"/>
                    <a:gd name="T12" fmla="*/ 0 w 3"/>
                    <a:gd name="T13" fmla="*/ 0 h 25"/>
                    <a:gd name="T14" fmla="*/ 3 w 3"/>
                    <a:gd name="T15" fmla="*/ 25 h 25"/>
                  </a:gdLst>
                  <a:ahLst/>
                  <a:cxnLst>
                    <a:cxn ang="T8">
                      <a:pos x="T0" y="T1"/>
                    </a:cxn>
                    <a:cxn ang="T9">
                      <a:pos x="T2" y="T3"/>
                    </a:cxn>
                    <a:cxn ang="T10">
                      <a:pos x="T4" y="T5"/>
                    </a:cxn>
                    <a:cxn ang="T11">
                      <a:pos x="T6" y="T7"/>
                    </a:cxn>
                  </a:cxnLst>
                  <a:rect l="T12" t="T13" r="T14" b="T15"/>
                  <a:pathLst>
                    <a:path w="3" h="25">
                      <a:moveTo>
                        <a:pt x="3" y="0"/>
                      </a:moveTo>
                      <a:cubicBezTo>
                        <a:pt x="0" y="9"/>
                        <a:pt x="1" y="19"/>
                        <a:pt x="3" y="25"/>
                      </a:cubicBezTo>
                      <a:lnTo>
                        <a:pt x="3" y="24"/>
                      </a:lnTo>
                      <a:cubicBezTo>
                        <a:pt x="0" y="24"/>
                        <a:pt x="1" y="2"/>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2121" name="Freeform 32"/>
                <p:cNvSpPr>
                  <a:spLocks/>
                </p:cNvSpPr>
                <p:nvPr/>
              </p:nvSpPr>
              <p:spPr bwMode="auto">
                <a:xfrm>
                  <a:off x="1919" y="1742"/>
                  <a:ext cx="41" cy="47"/>
                </a:xfrm>
                <a:custGeom>
                  <a:avLst/>
                  <a:gdLst>
                    <a:gd name="T0" fmla="*/ 0 w 21"/>
                    <a:gd name="T1" fmla="*/ 0 h 24"/>
                    <a:gd name="T2" fmla="*/ 2147483647 w 21"/>
                    <a:gd name="T3" fmla="*/ 0 h 24"/>
                    <a:gd name="T4" fmla="*/ 2147483647 w 21"/>
                    <a:gd name="T5" fmla="*/ 2147483647 h 24"/>
                    <a:gd name="T6" fmla="*/ 0 w 21"/>
                    <a:gd name="T7" fmla="*/ 2147483647 h 24"/>
                    <a:gd name="T8" fmla="*/ 0 w 21"/>
                    <a:gd name="T9" fmla="*/ 0 h 24"/>
                    <a:gd name="T10" fmla="*/ 0 60000 65536"/>
                    <a:gd name="T11" fmla="*/ 0 60000 65536"/>
                    <a:gd name="T12" fmla="*/ 0 60000 65536"/>
                    <a:gd name="T13" fmla="*/ 0 60000 65536"/>
                    <a:gd name="T14" fmla="*/ 0 60000 65536"/>
                    <a:gd name="T15" fmla="*/ 0 w 21"/>
                    <a:gd name="T16" fmla="*/ 0 h 24"/>
                    <a:gd name="T17" fmla="*/ 21 w 21"/>
                    <a:gd name="T18" fmla="*/ 24 h 24"/>
                  </a:gdLst>
                  <a:ahLst/>
                  <a:cxnLst>
                    <a:cxn ang="T10">
                      <a:pos x="T0" y="T1"/>
                    </a:cxn>
                    <a:cxn ang="T11">
                      <a:pos x="T2" y="T3"/>
                    </a:cxn>
                    <a:cxn ang="T12">
                      <a:pos x="T4" y="T5"/>
                    </a:cxn>
                    <a:cxn ang="T13">
                      <a:pos x="T6" y="T7"/>
                    </a:cxn>
                    <a:cxn ang="T14">
                      <a:pos x="T8" y="T9"/>
                    </a:cxn>
                  </a:cxnLst>
                  <a:rect l="T15" t="T16" r="T17" b="T18"/>
                  <a:pathLst>
                    <a:path w="21" h="24">
                      <a:moveTo>
                        <a:pt x="0" y="0"/>
                      </a:moveTo>
                      <a:lnTo>
                        <a:pt x="21" y="0"/>
                      </a:lnTo>
                      <a:lnTo>
                        <a:pt x="21" y="24"/>
                      </a:lnTo>
                      <a:lnTo>
                        <a:pt x="0" y="24"/>
                      </a:lnTo>
                      <a:cubicBezTo>
                        <a:pt x="0" y="17"/>
                        <a:pt x="0" y="9"/>
                        <a:pt x="0" y="0"/>
                      </a:cubicBezTo>
                      <a:close/>
                    </a:path>
                  </a:pathLst>
                </a:custGeom>
                <a:solidFill>
                  <a:srgbClr val="A9A8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2122" name="Freeform 33"/>
                <p:cNvSpPr>
                  <a:spLocks noEditPoints="1"/>
                </p:cNvSpPr>
                <p:nvPr/>
              </p:nvSpPr>
              <p:spPr bwMode="auto">
                <a:xfrm>
                  <a:off x="1921" y="1746"/>
                  <a:ext cx="11" cy="19"/>
                </a:xfrm>
                <a:custGeom>
                  <a:avLst/>
                  <a:gdLst>
                    <a:gd name="T0" fmla="*/ 2147483647 w 6"/>
                    <a:gd name="T1" fmla="*/ 0 h 10"/>
                    <a:gd name="T2" fmla="*/ 2147483647 w 6"/>
                    <a:gd name="T3" fmla="*/ 2147483647 h 10"/>
                    <a:gd name="T4" fmla="*/ 2147483647 w 6"/>
                    <a:gd name="T5" fmla="*/ 2147483647 h 10"/>
                    <a:gd name="T6" fmla="*/ 2147483647 w 6"/>
                    <a:gd name="T7" fmla="*/ 2147483647 h 10"/>
                    <a:gd name="T8" fmla="*/ 2147483647 w 6"/>
                    <a:gd name="T9" fmla="*/ 2147483647 h 10"/>
                    <a:gd name="T10" fmla="*/ 2147483647 w 6"/>
                    <a:gd name="T11" fmla="*/ 2147483647 h 10"/>
                    <a:gd name="T12" fmla="*/ 0 w 6"/>
                    <a:gd name="T13" fmla="*/ 2147483647 h 10"/>
                    <a:gd name="T14" fmla="*/ 2147483647 w 6"/>
                    <a:gd name="T15" fmla="*/ 2147483647 h 10"/>
                    <a:gd name="T16" fmla="*/ 2147483647 w 6"/>
                    <a:gd name="T17" fmla="*/ 0 h 10"/>
                    <a:gd name="T18" fmla="*/ 2147483647 w 6"/>
                    <a:gd name="T19" fmla="*/ 214748364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0"/>
                    <a:gd name="T32" fmla="*/ 6 w 6"/>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0">
                      <a:moveTo>
                        <a:pt x="3" y="0"/>
                      </a:moveTo>
                      <a:lnTo>
                        <a:pt x="3" y="5"/>
                      </a:lnTo>
                      <a:lnTo>
                        <a:pt x="6" y="5"/>
                      </a:lnTo>
                      <a:lnTo>
                        <a:pt x="3" y="6"/>
                      </a:lnTo>
                      <a:lnTo>
                        <a:pt x="3" y="10"/>
                      </a:lnTo>
                      <a:lnTo>
                        <a:pt x="3" y="6"/>
                      </a:lnTo>
                      <a:lnTo>
                        <a:pt x="0" y="5"/>
                      </a:lnTo>
                      <a:lnTo>
                        <a:pt x="3" y="5"/>
                      </a:lnTo>
                      <a:lnTo>
                        <a:pt x="3" y="0"/>
                      </a:lnTo>
                      <a:close/>
                      <a:moveTo>
                        <a:pt x="3" y="3"/>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2123" name="Freeform 34"/>
                <p:cNvSpPr>
                  <a:spLocks noEditPoints="1"/>
                </p:cNvSpPr>
                <p:nvPr/>
              </p:nvSpPr>
              <p:spPr bwMode="auto">
                <a:xfrm>
                  <a:off x="1925" y="1744"/>
                  <a:ext cx="9" cy="17"/>
                </a:xfrm>
                <a:custGeom>
                  <a:avLst/>
                  <a:gdLst>
                    <a:gd name="T0" fmla="*/ 2147483647 w 5"/>
                    <a:gd name="T1" fmla="*/ 0 h 9"/>
                    <a:gd name="T2" fmla="*/ 2147483647 w 5"/>
                    <a:gd name="T3" fmla="*/ 2147483647 h 9"/>
                    <a:gd name="T4" fmla="*/ 2147483647 w 5"/>
                    <a:gd name="T5" fmla="*/ 2147483647 h 9"/>
                    <a:gd name="T6" fmla="*/ 2147483647 w 5"/>
                    <a:gd name="T7" fmla="*/ 2147483647 h 9"/>
                    <a:gd name="T8" fmla="*/ 2147483647 w 5"/>
                    <a:gd name="T9" fmla="*/ 2147483647 h 9"/>
                    <a:gd name="T10" fmla="*/ 2147483647 w 5"/>
                    <a:gd name="T11" fmla="*/ 2147483647 h 9"/>
                    <a:gd name="T12" fmla="*/ 0 w 5"/>
                    <a:gd name="T13" fmla="*/ 2147483647 h 9"/>
                    <a:gd name="T14" fmla="*/ 2147483647 w 5"/>
                    <a:gd name="T15" fmla="*/ 2147483647 h 9"/>
                    <a:gd name="T16" fmla="*/ 2147483647 w 5"/>
                    <a:gd name="T17" fmla="*/ 0 h 9"/>
                    <a:gd name="T18" fmla="*/ 2147483647 w 5"/>
                    <a:gd name="T19" fmla="*/ 2147483647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9"/>
                    <a:gd name="T32" fmla="*/ 5 w 5"/>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9">
                      <a:moveTo>
                        <a:pt x="3" y="0"/>
                      </a:moveTo>
                      <a:lnTo>
                        <a:pt x="3" y="4"/>
                      </a:lnTo>
                      <a:lnTo>
                        <a:pt x="5" y="4"/>
                      </a:lnTo>
                      <a:lnTo>
                        <a:pt x="3" y="5"/>
                      </a:lnTo>
                      <a:lnTo>
                        <a:pt x="3" y="9"/>
                      </a:lnTo>
                      <a:lnTo>
                        <a:pt x="2" y="5"/>
                      </a:lnTo>
                      <a:lnTo>
                        <a:pt x="0" y="4"/>
                      </a:lnTo>
                      <a:lnTo>
                        <a:pt x="2" y="4"/>
                      </a:lnTo>
                      <a:lnTo>
                        <a:pt x="3" y="0"/>
                      </a:lnTo>
                      <a:close/>
                      <a:moveTo>
                        <a:pt x="2" y="2"/>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2124" name="Freeform 35"/>
                <p:cNvSpPr>
                  <a:spLocks/>
                </p:cNvSpPr>
                <p:nvPr/>
              </p:nvSpPr>
              <p:spPr bwMode="auto">
                <a:xfrm>
                  <a:off x="1958" y="1742"/>
                  <a:ext cx="2" cy="47"/>
                </a:xfrm>
                <a:custGeom>
                  <a:avLst/>
                  <a:gdLst>
                    <a:gd name="T0" fmla="*/ 2147483647 w 1"/>
                    <a:gd name="T1" fmla="*/ 0 h 24"/>
                    <a:gd name="T2" fmla="*/ 2147483647 w 1"/>
                    <a:gd name="T3" fmla="*/ 2147483647 h 24"/>
                    <a:gd name="T4" fmla="*/ 2147483647 w 1"/>
                    <a:gd name="T5" fmla="*/ 2147483647 h 24"/>
                    <a:gd name="T6" fmla="*/ 2147483647 w 1"/>
                    <a:gd name="T7" fmla="*/ 0 h 24"/>
                    <a:gd name="T8" fmla="*/ 0 60000 65536"/>
                    <a:gd name="T9" fmla="*/ 0 60000 65536"/>
                    <a:gd name="T10" fmla="*/ 0 60000 65536"/>
                    <a:gd name="T11" fmla="*/ 0 60000 65536"/>
                    <a:gd name="T12" fmla="*/ 0 w 1"/>
                    <a:gd name="T13" fmla="*/ 0 h 24"/>
                    <a:gd name="T14" fmla="*/ 1 w 1"/>
                    <a:gd name="T15" fmla="*/ 24 h 24"/>
                  </a:gdLst>
                  <a:ahLst/>
                  <a:cxnLst>
                    <a:cxn ang="T8">
                      <a:pos x="T0" y="T1"/>
                    </a:cxn>
                    <a:cxn ang="T9">
                      <a:pos x="T2" y="T3"/>
                    </a:cxn>
                    <a:cxn ang="T10">
                      <a:pos x="T4" y="T5"/>
                    </a:cxn>
                    <a:cxn ang="T11">
                      <a:pos x="T6" y="T7"/>
                    </a:cxn>
                  </a:cxnLst>
                  <a:rect l="T12" t="T13" r="T14" b="T15"/>
                  <a:pathLst>
                    <a:path w="1" h="24">
                      <a:moveTo>
                        <a:pt x="1" y="0"/>
                      </a:moveTo>
                      <a:cubicBezTo>
                        <a:pt x="0" y="9"/>
                        <a:pt x="0" y="19"/>
                        <a:pt x="1" y="24"/>
                      </a:cubicBezTo>
                      <a:cubicBezTo>
                        <a:pt x="0" y="23"/>
                        <a:pt x="0" y="2"/>
                        <a:pt x="1" y="0"/>
                      </a:cubicBez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2125" name="Freeform 36"/>
                <p:cNvSpPr>
                  <a:spLocks/>
                </p:cNvSpPr>
                <p:nvPr/>
              </p:nvSpPr>
              <p:spPr bwMode="auto">
                <a:xfrm>
                  <a:off x="1960" y="1742"/>
                  <a:ext cx="2" cy="47"/>
                </a:xfrm>
                <a:custGeom>
                  <a:avLst/>
                  <a:gdLst>
                    <a:gd name="T0" fmla="*/ 0 w 1"/>
                    <a:gd name="T1" fmla="*/ 0 h 24"/>
                    <a:gd name="T2" fmla="*/ 2147483647 w 1"/>
                    <a:gd name="T3" fmla="*/ 2147483647 h 24"/>
                    <a:gd name="T4" fmla="*/ 0 w 1"/>
                    <a:gd name="T5" fmla="*/ 2147483647 h 24"/>
                    <a:gd name="T6" fmla="*/ 0 w 1"/>
                    <a:gd name="T7" fmla="*/ 2147483647 h 24"/>
                    <a:gd name="T8" fmla="*/ 2147483647 w 1"/>
                    <a:gd name="T9" fmla="*/ 2147483647 h 24"/>
                    <a:gd name="T10" fmla="*/ 0 w 1"/>
                    <a:gd name="T11" fmla="*/ 2147483647 h 24"/>
                    <a:gd name="T12" fmla="*/ 0 w 1"/>
                    <a:gd name="T13" fmla="*/ 2147483647 h 24"/>
                    <a:gd name="T14" fmla="*/ 0 w 1"/>
                    <a:gd name="T15" fmla="*/ 0 h 2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4"/>
                    <a:gd name="T26" fmla="*/ 1 w 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4">
                      <a:moveTo>
                        <a:pt x="0" y="0"/>
                      </a:moveTo>
                      <a:cubicBezTo>
                        <a:pt x="1" y="0"/>
                        <a:pt x="1" y="1"/>
                        <a:pt x="1" y="3"/>
                      </a:cubicBezTo>
                      <a:lnTo>
                        <a:pt x="0" y="4"/>
                      </a:lnTo>
                      <a:cubicBezTo>
                        <a:pt x="0" y="10"/>
                        <a:pt x="0" y="16"/>
                        <a:pt x="0" y="22"/>
                      </a:cubicBezTo>
                      <a:lnTo>
                        <a:pt x="1" y="22"/>
                      </a:lnTo>
                      <a:cubicBezTo>
                        <a:pt x="1" y="24"/>
                        <a:pt x="1" y="24"/>
                        <a:pt x="0" y="24"/>
                      </a:cubicBezTo>
                      <a:cubicBezTo>
                        <a:pt x="0" y="24"/>
                        <a:pt x="0" y="19"/>
                        <a:pt x="0" y="13"/>
                      </a:cubicBezTo>
                      <a:cubicBezTo>
                        <a:pt x="0" y="6"/>
                        <a:pt x="0" y="1"/>
                        <a:pt x="0" y="0"/>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2126" name="Freeform 37"/>
                <p:cNvSpPr>
                  <a:spLocks noEditPoints="1"/>
                </p:cNvSpPr>
                <p:nvPr/>
              </p:nvSpPr>
              <p:spPr bwMode="auto">
                <a:xfrm>
                  <a:off x="1960" y="1742"/>
                  <a:ext cx="2" cy="47"/>
                </a:xfrm>
                <a:custGeom>
                  <a:avLst/>
                  <a:gdLst>
                    <a:gd name="T0" fmla="*/ 2147483647 w 1"/>
                    <a:gd name="T1" fmla="*/ 2147483647 h 24"/>
                    <a:gd name="T2" fmla="*/ 2147483647 w 1"/>
                    <a:gd name="T3" fmla="*/ 2147483647 h 24"/>
                    <a:gd name="T4" fmla="*/ 2147483647 w 1"/>
                    <a:gd name="T5" fmla="*/ 2147483647 h 24"/>
                    <a:gd name="T6" fmla="*/ 0 w 1"/>
                    <a:gd name="T7" fmla="*/ 2147483647 h 24"/>
                    <a:gd name="T8" fmla="*/ 0 w 1"/>
                    <a:gd name="T9" fmla="*/ 2147483647 h 24"/>
                    <a:gd name="T10" fmla="*/ 0 w 1"/>
                    <a:gd name="T11" fmla="*/ 0 h 24"/>
                    <a:gd name="T12" fmla="*/ 2147483647 w 1"/>
                    <a:gd name="T13" fmla="*/ 2147483647 h 24"/>
                    <a:gd name="T14" fmla="*/ 0 w 1"/>
                    <a:gd name="T15" fmla="*/ 0 h 2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4"/>
                    <a:gd name="T26" fmla="*/ 1 w 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4">
                      <a:moveTo>
                        <a:pt x="1" y="22"/>
                      </a:moveTo>
                      <a:cubicBezTo>
                        <a:pt x="1" y="22"/>
                        <a:pt x="1" y="22"/>
                        <a:pt x="1" y="22"/>
                      </a:cubicBezTo>
                      <a:moveTo>
                        <a:pt x="1" y="22"/>
                      </a:moveTo>
                      <a:cubicBezTo>
                        <a:pt x="1" y="24"/>
                        <a:pt x="1" y="24"/>
                        <a:pt x="0" y="24"/>
                      </a:cubicBezTo>
                      <a:cubicBezTo>
                        <a:pt x="0" y="24"/>
                        <a:pt x="0" y="19"/>
                        <a:pt x="0" y="12"/>
                      </a:cubicBezTo>
                      <a:cubicBezTo>
                        <a:pt x="0" y="6"/>
                        <a:pt x="0" y="0"/>
                        <a:pt x="0" y="0"/>
                      </a:cubicBezTo>
                      <a:cubicBezTo>
                        <a:pt x="1" y="0"/>
                        <a:pt x="1" y="1"/>
                        <a:pt x="1" y="3"/>
                      </a:cubicBezTo>
                      <a:cubicBezTo>
                        <a:pt x="1" y="1"/>
                        <a:pt x="1" y="0"/>
                        <a:pt x="0" y="0"/>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2127" name="Freeform 38"/>
                <p:cNvSpPr>
                  <a:spLocks/>
                </p:cNvSpPr>
                <p:nvPr/>
              </p:nvSpPr>
              <p:spPr bwMode="auto">
                <a:xfrm>
                  <a:off x="1960" y="1748"/>
                  <a:ext cx="2" cy="37"/>
                </a:xfrm>
                <a:custGeom>
                  <a:avLst/>
                  <a:gdLst>
                    <a:gd name="T0" fmla="*/ 2147483647 w 1"/>
                    <a:gd name="T1" fmla="*/ 2147483647 h 19"/>
                    <a:gd name="T2" fmla="*/ 2147483647 w 1"/>
                    <a:gd name="T3" fmla="*/ 2147483647 h 19"/>
                    <a:gd name="T4" fmla="*/ 0 w 1"/>
                    <a:gd name="T5" fmla="*/ 2147483647 h 19"/>
                    <a:gd name="T6" fmla="*/ 2147483647 w 1"/>
                    <a:gd name="T7" fmla="*/ 0 h 19"/>
                    <a:gd name="T8" fmla="*/ 2147483647 w 1"/>
                    <a:gd name="T9" fmla="*/ 0 h 19"/>
                    <a:gd name="T10" fmla="*/ 0 60000 65536"/>
                    <a:gd name="T11" fmla="*/ 0 60000 65536"/>
                    <a:gd name="T12" fmla="*/ 0 60000 65536"/>
                    <a:gd name="T13" fmla="*/ 0 60000 65536"/>
                    <a:gd name="T14" fmla="*/ 0 60000 65536"/>
                    <a:gd name="T15" fmla="*/ 0 w 1"/>
                    <a:gd name="T16" fmla="*/ 0 h 19"/>
                    <a:gd name="T17" fmla="*/ 1 w 1"/>
                    <a:gd name="T18" fmla="*/ 19 h 19"/>
                  </a:gdLst>
                  <a:ahLst/>
                  <a:cxnLst>
                    <a:cxn ang="T10">
                      <a:pos x="T0" y="T1"/>
                    </a:cxn>
                    <a:cxn ang="T11">
                      <a:pos x="T2" y="T3"/>
                    </a:cxn>
                    <a:cxn ang="T12">
                      <a:pos x="T4" y="T5"/>
                    </a:cxn>
                    <a:cxn ang="T13">
                      <a:pos x="T6" y="T7"/>
                    </a:cxn>
                    <a:cxn ang="T14">
                      <a:pos x="T8" y="T9"/>
                    </a:cxn>
                  </a:cxnLst>
                  <a:rect l="T15" t="T16" r="T17" b="T18"/>
                  <a:pathLst>
                    <a:path w="1" h="19">
                      <a:moveTo>
                        <a:pt x="1" y="19"/>
                      </a:moveTo>
                      <a:cubicBezTo>
                        <a:pt x="1" y="19"/>
                        <a:pt x="1" y="19"/>
                        <a:pt x="1" y="19"/>
                      </a:cubicBezTo>
                      <a:cubicBezTo>
                        <a:pt x="0" y="19"/>
                        <a:pt x="0" y="15"/>
                        <a:pt x="0" y="10"/>
                      </a:cubicBezTo>
                      <a:cubicBezTo>
                        <a:pt x="0" y="4"/>
                        <a:pt x="0" y="0"/>
                        <a:pt x="1" y="0"/>
                      </a:cubicBezTo>
                      <a:cubicBezTo>
                        <a:pt x="1" y="0"/>
                        <a:pt x="1" y="0"/>
                        <a:pt x="1" y="0"/>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2128" name="Freeform 39"/>
                <p:cNvSpPr>
                  <a:spLocks/>
                </p:cNvSpPr>
                <p:nvPr/>
              </p:nvSpPr>
              <p:spPr bwMode="auto">
                <a:xfrm>
                  <a:off x="1917" y="1742"/>
                  <a:ext cx="4" cy="47"/>
                </a:xfrm>
                <a:custGeom>
                  <a:avLst/>
                  <a:gdLst>
                    <a:gd name="T0" fmla="*/ 2147483647 w 2"/>
                    <a:gd name="T1" fmla="*/ 0 h 24"/>
                    <a:gd name="T2" fmla="*/ 2147483647 w 2"/>
                    <a:gd name="T3" fmla="*/ 2147483647 h 24"/>
                    <a:gd name="T4" fmla="*/ 2147483647 w 2"/>
                    <a:gd name="T5" fmla="*/ 2147483647 h 24"/>
                    <a:gd name="T6" fmla="*/ 2147483647 w 2"/>
                    <a:gd name="T7" fmla="*/ 0 h 24"/>
                    <a:gd name="T8" fmla="*/ 2147483647 w 2"/>
                    <a:gd name="T9" fmla="*/ 0 h 24"/>
                    <a:gd name="T10" fmla="*/ 0 60000 65536"/>
                    <a:gd name="T11" fmla="*/ 0 60000 65536"/>
                    <a:gd name="T12" fmla="*/ 0 60000 65536"/>
                    <a:gd name="T13" fmla="*/ 0 60000 65536"/>
                    <a:gd name="T14" fmla="*/ 0 60000 65536"/>
                    <a:gd name="T15" fmla="*/ 0 w 2"/>
                    <a:gd name="T16" fmla="*/ 0 h 24"/>
                    <a:gd name="T17" fmla="*/ 2 w 2"/>
                    <a:gd name="T18" fmla="*/ 24 h 24"/>
                  </a:gdLst>
                  <a:ahLst/>
                  <a:cxnLst>
                    <a:cxn ang="T10">
                      <a:pos x="T0" y="T1"/>
                    </a:cxn>
                    <a:cxn ang="T11">
                      <a:pos x="T2" y="T3"/>
                    </a:cxn>
                    <a:cxn ang="T12">
                      <a:pos x="T4" y="T5"/>
                    </a:cxn>
                    <a:cxn ang="T13">
                      <a:pos x="T6" y="T7"/>
                    </a:cxn>
                    <a:cxn ang="T14">
                      <a:pos x="T8" y="T9"/>
                    </a:cxn>
                  </a:cxnLst>
                  <a:rect l="T15" t="T16" r="T17" b="T18"/>
                  <a:pathLst>
                    <a:path w="2" h="24">
                      <a:moveTo>
                        <a:pt x="1" y="0"/>
                      </a:moveTo>
                      <a:cubicBezTo>
                        <a:pt x="0" y="9"/>
                        <a:pt x="0" y="19"/>
                        <a:pt x="1" y="24"/>
                      </a:cubicBezTo>
                      <a:lnTo>
                        <a:pt x="2" y="24"/>
                      </a:lnTo>
                      <a:cubicBezTo>
                        <a:pt x="1" y="23"/>
                        <a:pt x="1" y="2"/>
                        <a:pt x="2" y="0"/>
                      </a:cubicBezTo>
                      <a:lnTo>
                        <a:pt x="1"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2129" name="Freeform 40"/>
                <p:cNvSpPr>
                  <a:spLocks/>
                </p:cNvSpPr>
                <p:nvPr/>
              </p:nvSpPr>
              <p:spPr bwMode="auto">
                <a:xfrm>
                  <a:off x="1919" y="1742"/>
                  <a:ext cx="2" cy="47"/>
                </a:xfrm>
                <a:custGeom>
                  <a:avLst/>
                  <a:gdLst>
                    <a:gd name="T0" fmla="*/ 2147483647 w 1"/>
                    <a:gd name="T1" fmla="*/ 0 h 24"/>
                    <a:gd name="T2" fmla="*/ 2147483647 w 1"/>
                    <a:gd name="T3" fmla="*/ 2147483647 h 24"/>
                    <a:gd name="T4" fmla="*/ 2147483647 w 1"/>
                    <a:gd name="T5" fmla="*/ 2147483647 h 24"/>
                    <a:gd name="T6" fmla="*/ 2147483647 w 1"/>
                    <a:gd name="T7" fmla="*/ 0 h 24"/>
                    <a:gd name="T8" fmla="*/ 0 60000 65536"/>
                    <a:gd name="T9" fmla="*/ 0 60000 65536"/>
                    <a:gd name="T10" fmla="*/ 0 60000 65536"/>
                    <a:gd name="T11" fmla="*/ 0 60000 65536"/>
                    <a:gd name="T12" fmla="*/ 0 w 1"/>
                    <a:gd name="T13" fmla="*/ 0 h 24"/>
                    <a:gd name="T14" fmla="*/ 1 w 1"/>
                    <a:gd name="T15" fmla="*/ 24 h 24"/>
                  </a:gdLst>
                  <a:ahLst/>
                  <a:cxnLst>
                    <a:cxn ang="T8">
                      <a:pos x="T0" y="T1"/>
                    </a:cxn>
                    <a:cxn ang="T9">
                      <a:pos x="T2" y="T3"/>
                    </a:cxn>
                    <a:cxn ang="T10">
                      <a:pos x="T4" y="T5"/>
                    </a:cxn>
                    <a:cxn ang="T11">
                      <a:pos x="T6" y="T7"/>
                    </a:cxn>
                  </a:cxnLst>
                  <a:rect l="T12" t="T13" r="T14" b="T15"/>
                  <a:pathLst>
                    <a:path w="1" h="24">
                      <a:moveTo>
                        <a:pt x="1" y="0"/>
                      </a:moveTo>
                      <a:cubicBezTo>
                        <a:pt x="0" y="9"/>
                        <a:pt x="0" y="19"/>
                        <a:pt x="1" y="24"/>
                      </a:cubicBezTo>
                      <a:cubicBezTo>
                        <a:pt x="0" y="23"/>
                        <a:pt x="0" y="2"/>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2130" name="Freeform 41"/>
                <p:cNvSpPr>
                  <a:spLocks/>
                </p:cNvSpPr>
                <p:nvPr/>
              </p:nvSpPr>
              <p:spPr bwMode="auto">
                <a:xfrm>
                  <a:off x="1880" y="1816"/>
                  <a:ext cx="111" cy="88"/>
                </a:xfrm>
                <a:custGeom>
                  <a:avLst/>
                  <a:gdLst>
                    <a:gd name="T0" fmla="*/ 2147483647 w 57"/>
                    <a:gd name="T1" fmla="*/ 0 h 45"/>
                    <a:gd name="T2" fmla="*/ 2147483647 w 57"/>
                    <a:gd name="T3" fmla="*/ 0 h 45"/>
                    <a:gd name="T4" fmla="*/ 2147483647 w 57"/>
                    <a:gd name="T5" fmla="*/ 2147483647 h 45"/>
                    <a:gd name="T6" fmla="*/ 2147483647 w 57"/>
                    <a:gd name="T7" fmla="*/ 2147483647 h 45"/>
                    <a:gd name="T8" fmla="*/ 2147483647 w 57"/>
                    <a:gd name="T9" fmla="*/ 0 h 45"/>
                    <a:gd name="T10" fmla="*/ 0 60000 65536"/>
                    <a:gd name="T11" fmla="*/ 0 60000 65536"/>
                    <a:gd name="T12" fmla="*/ 0 60000 65536"/>
                    <a:gd name="T13" fmla="*/ 0 60000 65536"/>
                    <a:gd name="T14" fmla="*/ 0 60000 65536"/>
                    <a:gd name="T15" fmla="*/ 0 w 57"/>
                    <a:gd name="T16" fmla="*/ 0 h 45"/>
                    <a:gd name="T17" fmla="*/ 57 w 57"/>
                    <a:gd name="T18" fmla="*/ 45 h 45"/>
                  </a:gdLst>
                  <a:ahLst/>
                  <a:cxnLst>
                    <a:cxn ang="T10">
                      <a:pos x="T0" y="T1"/>
                    </a:cxn>
                    <a:cxn ang="T11">
                      <a:pos x="T2" y="T3"/>
                    </a:cxn>
                    <a:cxn ang="T12">
                      <a:pos x="T4" y="T5"/>
                    </a:cxn>
                    <a:cxn ang="T13">
                      <a:pos x="T6" y="T7"/>
                    </a:cxn>
                    <a:cxn ang="T14">
                      <a:pos x="T8" y="T9"/>
                    </a:cxn>
                  </a:cxnLst>
                  <a:rect l="T15" t="T16" r="T17" b="T18"/>
                  <a:pathLst>
                    <a:path w="57" h="45">
                      <a:moveTo>
                        <a:pt x="2" y="0"/>
                      </a:moveTo>
                      <a:lnTo>
                        <a:pt x="57" y="0"/>
                      </a:lnTo>
                      <a:lnTo>
                        <a:pt x="57" y="45"/>
                      </a:lnTo>
                      <a:lnTo>
                        <a:pt x="2" y="45"/>
                      </a:lnTo>
                      <a:cubicBezTo>
                        <a:pt x="0" y="31"/>
                        <a:pt x="1" y="16"/>
                        <a:pt x="2" y="0"/>
                      </a:cubicBezTo>
                      <a:close/>
                    </a:path>
                  </a:pathLst>
                </a:custGeom>
                <a:solidFill>
                  <a:srgbClr val="A9A8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2131" name="Freeform 42"/>
                <p:cNvSpPr>
                  <a:spLocks noEditPoints="1"/>
                </p:cNvSpPr>
                <p:nvPr/>
              </p:nvSpPr>
              <p:spPr bwMode="auto">
                <a:xfrm>
                  <a:off x="1887" y="1824"/>
                  <a:ext cx="32" cy="37"/>
                </a:xfrm>
                <a:custGeom>
                  <a:avLst/>
                  <a:gdLst>
                    <a:gd name="T0" fmla="*/ 2147483647 w 16"/>
                    <a:gd name="T1" fmla="*/ 0 h 19"/>
                    <a:gd name="T2" fmla="*/ 2147483647 w 16"/>
                    <a:gd name="T3" fmla="*/ 2147483647 h 19"/>
                    <a:gd name="T4" fmla="*/ 2147483647 w 16"/>
                    <a:gd name="T5" fmla="*/ 2147483647 h 19"/>
                    <a:gd name="T6" fmla="*/ 2147483647 w 16"/>
                    <a:gd name="T7" fmla="*/ 2147483647 h 19"/>
                    <a:gd name="T8" fmla="*/ 2147483647 w 16"/>
                    <a:gd name="T9" fmla="*/ 2147483647 h 19"/>
                    <a:gd name="T10" fmla="*/ 2147483647 w 16"/>
                    <a:gd name="T11" fmla="*/ 2147483647 h 19"/>
                    <a:gd name="T12" fmla="*/ 0 w 16"/>
                    <a:gd name="T13" fmla="*/ 2147483647 h 19"/>
                    <a:gd name="T14" fmla="*/ 2147483647 w 16"/>
                    <a:gd name="T15" fmla="*/ 2147483647 h 19"/>
                    <a:gd name="T16" fmla="*/ 2147483647 w 16"/>
                    <a:gd name="T17" fmla="*/ 0 h 19"/>
                    <a:gd name="T18" fmla="*/ 2147483647 w 16"/>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9"/>
                    <a:gd name="T32" fmla="*/ 16 w 16"/>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9">
                      <a:moveTo>
                        <a:pt x="8" y="0"/>
                      </a:moveTo>
                      <a:lnTo>
                        <a:pt x="8" y="9"/>
                      </a:lnTo>
                      <a:lnTo>
                        <a:pt x="16" y="10"/>
                      </a:lnTo>
                      <a:lnTo>
                        <a:pt x="8" y="10"/>
                      </a:lnTo>
                      <a:lnTo>
                        <a:pt x="8" y="19"/>
                      </a:lnTo>
                      <a:lnTo>
                        <a:pt x="8" y="10"/>
                      </a:lnTo>
                      <a:lnTo>
                        <a:pt x="0" y="10"/>
                      </a:lnTo>
                      <a:lnTo>
                        <a:pt x="8" y="9"/>
                      </a:lnTo>
                      <a:lnTo>
                        <a:pt x="8" y="0"/>
                      </a:lnTo>
                      <a:close/>
                      <a:moveTo>
                        <a:pt x="8" y="5"/>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2132" name="Freeform 43"/>
                <p:cNvSpPr>
                  <a:spLocks noEditPoints="1"/>
                </p:cNvSpPr>
                <p:nvPr/>
              </p:nvSpPr>
              <p:spPr bwMode="auto">
                <a:xfrm>
                  <a:off x="1897" y="1820"/>
                  <a:ext cx="28" cy="31"/>
                </a:xfrm>
                <a:custGeom>
                  <a:avLst/>
                  <a:gdLst>
                    <a:gd name="T0" fmla="*/ 2147483647 w 14"/>
                    <a:gd name="T1" fmla="*/ 0 h 16"/>
                    <a:gd name="T2" fmla="*/ 2147483647 w 14"/>
                    <a:gd name="T3" fmla="*/ 2147483647 h 16"/>
                    <a:gd name="T4" fmla="*/ 2147483647 w 14"/>
                    <a:gd name="T5" fmla="*/ 2147483647 h 16"/>
                    <a:gd name="T6" fmla="*/ 2147483647 w 14"/>
                    <a:gd name="T7" fmla="*/ 2147483647 h 16"/>
                    <a:gd name="T8" fmla="*/ 2147483647 w 14"/>
                    <a:gd name="T9" fmla="*/ 2147483647 h 16"/>
                    <a:gd name="T10" fmla="*/ 2147483647 w 14"/>
                    <a:gd name="T11" fmla="*/ 2147483647 h 16"/>
                    <a:gd name="T12" fmla="*/ 0 w 14"/>
                    <a:gd name="T13" fmla="*/ 2147483647 h 16"/>
                    <a:gd name="T14" fmla="*/ 2147483647 w 14"/>
                    <a:gd name="T15" fmla="*/ 2147483647 h 16"/>
                    <a:gd name="T16" fmla="*/ 2147483647 w 14"/>
                    <a:gd name="T17" fmla="*/ 0 h 16"/>
                    <a:gd name="T18" fmla="*/ 2147483647 w 14"/>
                    <a:gd name="T19" fmla="*/ 2147483647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6"/>
                    <a:gd name="T32" fmla="*/ 14 w 14"/>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6">
                      <a:moveTo>
                        <a:pt x="7" y="0"/>
                      </a:moveTo>
                      <a:lnTo>
                        <a:pt x="7" y="8"/>
                      </a:lnTo>
                      <a:lnTo>
                        <a:pt x="14" y="8"/>
                      </a:lnTo>
                      <a:lnTo>
                        <a:pt x="7" y="9"/>
                      </a:lnTo>
                      <a:lnTo>
                        <a:pt x="7" y="16"/>
                      </a:lnTo>
                      <a:lnTo>
                        <a:pt x="6" y="9"/>
                      </a:lnTo>
                      <a:lnTo>
                        <a:pt x="0" y="8"/>
                      </a:lnTo>
                      <a:lnTo>
                        <a:pt x="6" y="8"/>
                      </a:lnTo>
                      <a:lnTo>
                        <a:pt x="7" y="0"/>
                      </a:lnTo>
                      <a:close/>
                      <a:moveTo>
                        <a:pt x="6" y="4"/>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2133" name="Freeform 44"/>
                <p:cNvSpPr>
                  <a:spLocks/>
                </p:cNvSpPr>
                <p:nvPr/>
              </p:nvSpPr>
              <p:spPr bwMode="auto">
                <a:xfrm>
                  <a:off x="1983" y="1816"/>
                  <a:ext cx="10" cy="88"/>
                </a:xfrm>
                <a:custGeom>
                  <a:avLst/>
                  <a:gdLst>
                    <a:gd name="T0" fmla="*/ 2147483647 w 5"/>
                    <a:gd name="T1" fmla="*/ 0 h 45"/>
                    <a:gd name="T2" fmla="*/ 2147483647 w 5"/>
                    <a:gd name="T3" fmla="*/ 2147483647 h 45"/>
                    <a:gd name="T4" fmla="*/ 2147483647 w 5"/>
                    <a:gd name="T5" fmla="*/ 2147483647 h 45"/>
                    <a:gd name="T6" fmla="*/ 2147483647 w 5"/>
                    <a:gd name="T7" fmla="*/ 0 h 45"/>
                    <a:gd name="T8" fmla="*/ 2147483647 w 5"/>
                    <a:gd name="T9" fmla="*/ 0 h 45"/>
                    <a:gd name="T10" fmla="*/ 0 60000 65536"/>
                    <a:gd name="T11" fmla="*/ 0 60000 65536"/>
                    <a:gd name="T12" fmla="*/ 0 60000 65536"/>
                    <a:gd name="T13" fmla="*/ 0 60000 65536"/>
                    <a:gd name="T14" fmla="*/ 0 60000 65536"/>
                    <a:gd name="T15" fmla="*/ 0 w 5"/>
                    <a:gd name="T16" fmla="*/ 0 h 45"/>
                    <a:gd name="T17" fmla="*/ 5 w 5"/>
                    <a:gd name="T18" fmla="*/ 45 h 45"/>
                  </a:gdLst>
                  <a:ahLst/>
                  <a:cxnLst>
                    <a:cxn ang="T10">
                      <a:pos x="T0" y="T1"/>
                    </a:cxn>
                    <a:cxn ang="T11">
                      <a:pos x="T2" y="T3"/>
                    </a:cxn>
                    <a:cxn ang="T12">
                      <a:pos x="T4" y="T5"/>
                    </a:cxn>
                    <a:cxn ang="T13">
                      <a:pos x="T6" y="T7"/>
                    </a:cxn>
                    <a:cxn ang="T14">
                      <a:pos x="T8" y="T9"/>
                    </a:cxn>
                  </a:cxnLst>
                  <a:rect l="T15" t="T16" r="T17" b="T18"/>
                  <a:pathLst>
                    <a:path w="5" h="45">
                      <a:moveTo>
                        <a:pt x="3" y="0"/>
                      </a:moveTo>
                      <a:cubicBezTo>
                        <a:pt x="0" y="17"/>
                        <a:pt x="1" y="35"/>
                        <a:pt x="3" y="45"/>
                      </a:cubicBezTo>
                      <a:lnTo>
                        <a:pt x="5" y="45"/>
                      </a:lnTo>
                      <a:cubicBezTo>
                        <a:pt x="2" y="43"/>
                        <a:pt x="2" y="3"/>
                        <a:pt x="5" y="0"/>
                      </a:cubicBezTo>
                      <a:lnTo>
                        <a:pt x="3"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2134" name="Freeform 45"/>
                <p:cNvSpPr>
                  <a:spLocks/>
                </p:cNvSpPr>
                <p:nvPr/>
              </p:nvSpPr>
              <p:spPr bwMode="auto">
                <a:xfrm>
                  <a:off x="1989" y="1816"/>
                  <a:ext cx="6" cy="88"/>
                </a:xfrm>
                <a:custGeom>
                  <a:avLst/>
                  <a:gdLst>
                    <a:gd name="T0" fmla="*/ 2147483647 w 3"/>
                    <a:gd name="T1" fmla="*/ 2147483647 h 45"/>
                    <a:gd name="T2" fmla="*/ 2147483647 w 3"/>
                    <a:gd name="T3" fmla="*/ 2147483647 h 45"/>
                    <a:gd name="T4" fmla="*/ 2147483647 w 3"/>
                    <a:gd name="T5" fmla="*/ 2147483647 h 45"/>
                    <a:gd name="T6" fmla="*/ 2147483647 w 3"/>
                    <a:gd name="T7" fmla="*/ 2147483647 h 45"/>
                    <a:gd name="T8" fmla="*/ 2147483647 w 3"/>
                    <a:gd name="T9" fmla="*/ 2147483647 h 45"/>
                    <a:gd name="T10" fmla="*/ 2147483647 w 3"/>
                    <a:gd name="T11" fmla="*/ 2147483647 h 45"/>
                    <a:gd name="T12" fmla="*/ 0 w 3"/>
                    <a:gd name="T13" fmla="*/ 2147483647 h 45"/>
                    <a:gd name="T14" fmla="*/ 2147483647 w 3"/>
                    <a:gd name="T15" fmla="*/ 2147483647 h 45"/>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5"/>
                    <a:gd name="T26" fmla="*/ 3 w 3"/>
                    <a:gd name="T27" fmla="*/ 45 h 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5">
                      <a:moveTo>
                        <a:pt x="2" y="1"/>
                      </a:moveTo>
                      <a:cubicBezTo>
                        <a:pt x="3" y="0"/>
                        <a:pt x="3" y="2"/>
                        <a:pt x="3" y="5"/>
                      </a:cubicBezTo>
                      <a:lnTo>
                        <a:pt x="2" y="7"/>
                      </a:lnTo>
                      <a:cubicBezTo>
                        <a:pt x="1" y="19"/>
                        <a:pt x="1" y="29"/>
                        <a:pt x="2" y="41"/>
                      </a:cubicBezTo>
                      <a:lnTo>
                        <a:pt x="3" y="41"/>
                      </a:lnTo>
                      <a:cubicBezTo>
                        <a:pt x="3" y="44"/>
                        <a:pt x="3" y="44"/>
                        <a:pt x="2" y="45"/>
                      </a:cubicBezTo>
                      <a:cubicBezTo>
                        <a:pt x="1" y="45"/>
                        <a:pt x="0" y="36"/>
                        <a:pt x="0" y="23"/>
                      </a:cubicBezTo>
                      <a:cubicBezTo>
                        <a:pt x="0" y="11"/>
                        <a:pt x="1" y="1"/>
                        <a:pt x="2" y="1"/>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2135" name="Freeform 46"/>
                <p:cNvSpPr>
                  <a:spLocks noEditPoints="1"/>
                </p:cNvSpPr>
                <p:nvPr/>
              </p:nvSpPr>
              <p:spPr bwMode="auto">
                <a:xfrm>
                  <a:off x="1989" y="1818"/>
                  <a:ext cx="6" cy="86"/>
                </a:xfrm>
                <a:custGeom>
                  <a:avLst/>
                  <a:gdLst>
                    <a:gd name="T0" fmla="*/ 2147483647 w 3"/>
                    <a:gd name="T1" fmla="*/ 2147483647 h 44"/>
                    <a:gd name="T2" fmla="*/ 2147483647 w 3"/>
                    <a:gd name="T3" fmla="*/ 2147483647 h 44"/>
                    <a:gd name="T4" fmla="*/ 2147483647 w 3"/>
                    <a:gd name="T5" fmla="*/ 2147483647 h 44"/>
                    <a:gd name="T6" fmla="*/ 2147483647 w 3"/>
                    <a:gd name="T7" fmla="*/ 2147483647 h 44"/>
                    <a:gd name="T8" fmla="*/ 0 w 3"/>
                    <a:gd name="T9" fmla="*/ 2147483647 h 44"/>
                    <a:gd name="T10" fmla="*/ 2147483647 w 3"/>
                    <a:gd name="T11" fmla="*/ 0 h 44"/>
                    <a:gd name="T12" fmla="*/ 2147483647 w 3"/>
                    <a:gd name="T13" fmla="*/ 2147483647 h 44"/>
                    <a:gd name="T14" fmla="*/ 2147483647 w 3"/>
                    <a:gd name="T15" fmla="*/ 0 h 4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4"/>
                    <a:gd name="T26" fmla="*/ 3 w 3"/>
                    <a:gd name="T27" fmla="*/ 44 h 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4">
                      <a:moveTo>
                        <a:pt x="3" y="40"/>
                      </a:moveTo>
                      <a:cubicBezTo>
                        <a:pt x="3" y="40"/>
                        <a:pt x="3" y="40"/>
                        <a:pt x="3" y="40"/>
                      </a:cubicBezTo>
                      <a:moveTo>
                        <a:pt x="3" y="40"/>
                      </a:moveTo>
                      <a:cubicBezTo>
                        <a:pt x="3" y="42"/>
                        <a:pt x="2" y="44"/>
                        <a:pt x="2" y="44"/>
                      </a:cubicBezTo>
                      <a:cubicBezTo>
                        <a:pt x="1" y="44"/>
                        <a:pt x="0" y="34"/>
                        <a:pt x="0" y="22"/>
                      </a:cubicBezTo>
                      <a:cubicBezTo>
                        <a:pt x="0" y="9"/>
                        <a:pt x="1" y="0"/>
                        <a:pt x="2" y="0"/>
                      </a:cubicBezTo>
                      <a:cubicBezTo>
                        <a:pt x="2" y="0"/>
                        <a:pt x="3" y="1"/>
                        <a:pt x="3" y="5"/>
                      </a:cubicBezTo>
                      <a:cubicBezTo>
                        <a:pt x="3" y="1"/>
                        <a:pt x="2" y="0"/>
                        <a:pt x="2" y="0"/>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2136" name="Freeform 47"/>
                <p:cNvSpPr>
                  <a:spLocks/>
                </p:cNvSpPr>
                <p:nvPr/>
              </p:nvSpPr>
              <p:spPr bwMode="auto">
                <a:xfrm>
                  <a:off x="1991" y="1826"/>
                  <a:ext cx="4" cy="71"/>
                </a:xfrm>
                <a:custGeom>
                  <a:avLst/>
                  <a:gdLst>
                    <a:gd name="T0" fmla="*/ 2147483647 w 2"/>
                    <a:gd name="T1" fmla="*/ 2147483647 h 36"/>
                    <a:gd name="T2" fmla="*/ 2147483647 w 2"/>
                    <a:gd name="T3" fmla="*/ 2147483647 h 36"/>
                    <a:gd name="T4" fmla="*/ 0 w 2"/>
                    <a:gd name="T5" fmla="*/ 2147483647 h 36"/>
                    <a:gd name="T6" fmla="*/ 2147483647 w 2"/>
                    <a:gd name="T7" fmla="*/ 0 h 36"/>
                    <a:gd name="T8" fmla="*/ 2147483647 w 2"/>
                    <a:gd name="T9" fmla="*/ 2147483647 h 36"/>
                    <a:gd name="T10" fmla="*/ 0 60000 65536"/>
                    <a:gd name="T11" fmla="*/ 0 60000 65536"/>
                    <a:gd name="T12" fmla="*/ 0 60000 65536"/>
                    <a:gd name="T13" fmla="*/ 0 60000 65536"/>
                    <a:gd name="T14" fmla="*/ 0 60000 65536"/>
                    <a:gd name="T15" fmla="*/ 0 w 2"/>
                    <a:gd name="T16" fmla="*/ 0 h 36"/>
                    <a:gd name="T17" fmla="*/ 2 w 2"/>
                    <a:gd name="T18" fmla="*/ 36 h 36"/>
                  </a:gdLst>
                  <a:ahLst/>
                  <a:cxnLst>
                    <a:cxn ang="T10">
                      <a:pos x="T0" y="T1"/>
                    </a:cxn>
                    <a:cxn ang="T11">
                      <a:pos x="T2" y="T3"/>
                    </a:cxn>
                    <a:cxn ang="T12">
                      <a:pos x="T4" y="T5"/>
                    </a:cxn>
                    <a:cxn ang="T13">
                      <a:pos x="T6" y="T7"/>
                    </a:cxn>
                    <a:cxn ang="T14">
                      <a:pos x="T8" y="T9"/>
                    </a:cxn>
                  </a:cxnLst>
                  <a:rect l="T15" t="T16" r="T17" b="T18"/>
                  <a:pathLst>
                    <a:path w="2" h="36">
                      <a:moveTo>
                        <a:pt x="2" y="36"/>
                      </a:moveTo>
                      <a:cubicBezTo>
                        <a:pt x="2" y="36"/>
                        <a:pt x="2" y="36"/>
                        <a:pt x="2" y="36"/>
                      </a:cubicBezTo>
                      <a:cubicBezTo>
                        <a:pt x="1" y="36"/>
                        <a:pt x="0" y="28"/>
                        <a:pt x="0" y="18"/>
                      </a:cubicBezTo>
                      <a:cubicBezTo>
                        <a:pt x="0" y="8"/>
                        <a:pt x="1" y="0"/>
                        <a:pt x="2" y="0"/>
                      </a:cubicBezTo>
                      <a:cubicBezTo>
                        <a:pt x="2" y="0"/>
                        <a:pt x="2" y="1"/>
                        <a:pt x="2" y="1"/>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2137" name="Freeform 48"/>
                <p:cNvSpPr>
                  <a:spLocks/>
                </p:cNvSpPr>
                <p:nvPr/>
              </p:nvSpPr>
              <p:spPr bwMode="auto">
                <a:xfrm>
                  <a:off x="1878" y="1816"/>
                  <a:ext cx="9" cy="88"/>
                </a:xfrm>
                <a:custGeom>
                  <a:avLst/>
                  <a:gdLst>
                    <a:gd name="T0" fmla="*/ 2147483647 w 5"/>
                    <a:gd name="T1" fmla="*/ 0 h 45"/>
                    <a:gd name="T2" fmla="*/ 2147483647 w 5"/>
                    <a:gd name="T3" fmla="*/ 2147483647 h 45"/>
                    <a:gd name="T4" fmla="*/ 2147483647 w 5"/>
                    <a:gd name="T5" fmla="*/ 2147483647 h 45"/>
                    <a:gd name="T6" fmla="*/ 2147483647 w 5"/>
                    <a:gd name="T7" fmla="*/ 0 h 45"/>
                    <a:gd name="T8" fmla="*/ 2147483647 w 5"/>
                    <a:gd name="T9" fmla="*/ 0 h 45"/>
                    <a:gd name="T10" fmla="*/ 0 60000 65536"/>
                    <a:gd name="T11" fmla="*/ 0 60000 65536"/>
                    <a:gd name="T12" fmla="*/ 0 60000 65536"/>
                    <a:gd name="T13" fmla="*/ 0 60000 65536"/>
                    <a:gd name="T14" fmla="*/ 0 60000 65536"/>
                    <a:gd name="T15" fmla="*/ 0 w 5"/>
                    <a:gd name="T16" fmla="*/ 0 h 45"/>
                    <a:gd name="T17" fmla="*/ 5 w 5"/>
                    <a:gd name="T18" fmla="*/ 45 h 45"/>
                  </a:gdLst>
                  <a:ahLst/>
                  <a:cxnLst>
                    <a:cxn ang="T10">
                      <a:pos x="T0" y="T1"/>
                    </a:cxn>
                    <a:cxn ang="T11">
                      <a:pos x="T2" y="T3"/>
                    </a:cxn>
                    <a:cxn ang="T12">
                      <a:pos x="T4" y="T5"/>
                    </a:cxn>
                    <a:cxn ang="T13">
                      <a:pos x="T6" y="T7"/>
                    </a:cxn>
                    <a:cxn ang="T14">
                      <a:pos x="T8" y="T9"/>
                    </a:cxn>
                  </a:cxnLst>
                  <a:rect l="T15" t="T16" r="T17" b="T18"/>
                  <a:pathLst>
                    <a:path w="5" h="45">
                      <a:moveTo>
                        <a:pt x="3" y="0"/>
                      </a:moveTo>
                      <a:cubicBezTo>
                        <a:pt x="0" y="17"/>
                        <a:pt x="1" y="35"/>
                        <a:pt x="3" y="45"/>
                      </a:cubicBezTo>
                      <a:lnTo>
                        <a:pt x="5" y="45"/>
                      </a:lnTo>
                      <a:cubicBezTo>
                        <a:pt x="2" y="43"/>
                        <a:pt x="2" y="3"/>
                        <a:pt x="4" y="0"/>
                      </a:cubicBezTo>
                      <a:lnTo>
                        <a:pt x="3"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2138" name="Freeform 49"/>
                <p:cNvSpPr>
                  <a:spLocks/>
                </p:cNvSpPr>
                <p:nvPr/>
              </p:nvSpPr>
              <p:spPr bwMode="auto">
                <a:xfrm>
                  <a:off x="1880" y="1816"/>
                  <a:ext cx="7" cy="88"/>
                </a:xfrm>
                <a:custGeom>
                  <a:avLst/>
                  <a:gdLst>
                    <a:gd name="T0" fmla="*/ 2147483647 w 4"/>
                    <a:gd name="T1" fmla="*/ 0 h 45"/>
                    <a:gd name="T2" fmla="*/ 2147483647 w 4"/>
                    <a:gd name="T3" fmla="*/ 2147483647 h 45"/>
                    <a:gd name="T4" fmla="*/ 2147483647 w 4"/>
                    <a:gd name="T5" fmla="*/ 2147483647 h 45"/>
                    <a:gd name="T6" fmla="*/ 2147483647 w 4"/>
                    <a:gd name="T7" fmla="*/ 0 h 45"/>
                    <a:gd name="T8" fmla="*/ 2147483647 w 4"/>
                    <a:gd name="T9" fmla="*/ 0 h 45"/>
                    <a:gd name="T10" fmla="*/ 0 60000 65536"/>
                    <a:gd name="T11" fmla="*/ 0 60000 65536"/>
                    <a:gd name="T12" fmla="*/ 0 60000 65536"/>
                    <a:gd name="T13" fmla="*/ 0 60000 65536"/>
                    <a:gd name="T14" fmla="*/ 0 60000 65536"/>
                    <a:gd name="T15" fmla="*/ 0 w 4"/>
                    <a:gd name="T16" fmla="*/ 0 h 45"/>
                    <a:gd name="T17" fmla="*/ 4 w 4"/>
                    <a:gd name="T18" fmla="*/ 45 h 45"/>
                  </a:gdLst>
                  <a:ahLst/>
                  <a:cxnLst>
                    <a:cxn ang="T10">
                      <a:pos x="T0" y="T1"/>
                    </a:cxn>
                    <a:cxn ang="T11">
                      <a:pos x="T2" y="T3"/>
                    </a:cxn>
                    <a:cxn ang="T12">
                      <a:pos x="T4" y="T5"/>
                    </a:cxn>
                    <a:cxn ang="T13">
                      <a:pos x="T6" y="T7"/>
                    </a:cxn>
                    <a:cxn ang="T14">
                      <a:pos x="T8" y="T9"/>
                    </a:cxn>
                  </a:cxnLst>
                  <a:rect l="T15" t="T16" r="T17" b="T18"/>
                  <a:pathLst>
                    <a:path w="4" h="45">
                      <a:moveTo>
                        <a:pt x="3" y="0"/>
                      </a:moveTo>
                      <a:cubicBezTo>
                        <a:pt x="0" y="17"/>
                        <a:pt x="1" y="35"/>
                        <a:pt x="3" y="45"/>
                      </a:cubicBezTo>
                      <a:lnTo>
                        <a:pt x="4" y="45"/>
                      </a:lnTo>
                      <a:cubicBezTo>
                        <a:pt x="0" y="43"/>
                        <a:pt x="1" y="4"/>
                        <a:pt x="4" y="0"/>
                      </a:cubicBez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2139" name="Freeform 50"/>
                <p:cNvSpPr>
                  <a:spLocks/>
                </p:cNvSpPr>
                <p:nvPr/>
              </p:nvSpPr>
              <p:spPr bwMode="auto">
                <a:xfrm>
                  <a:off x="1927" y="1789"/>
                  <a:ext cx="25" cy="29"/>
                </a:xfrm>
                <a:custGeom>
                  <a:avLst/>
                  <a:gdLst>
                    <a:gd name="T0" fmla="*/ 0 w 13"/>
                    <a:gd name="T1" fmla="*/ 0 h 15"/>
                    <a:gd name="T2" fmla="*/ 2147483647 w 13"/>
                    <a:gd name="T3" fmla="*/ 0 h 15"/>
                    <a:gd name="T4" fmla="*/ 2147483647 w 13"/>
                    <a:gd name="T5" fmla="*/ 0 h 15"/>
                    <a:gd name="T6" fmla="*/ 2147483647 w 13"/>
                    <a:gd name="T7" fmla="*/ 2147483647 h 15"/>
                    <a:gd name="T8" fmla="*/ 2147483647 w 13"/>
                    <a:gd name="T9" fmla="*/ 2147483647 h 15"/>
                    <a:gd name="T10" fmla="*/ 2147483647 w 13"/>
                    <a:gd name="T11" fmla="*/ 2147483647 h 15"/>
                    <a:gd name="T12" fmla="*/ 0 w 13"/>
                    <a:gd name="T13" fmla="*/ 2147483647 h 15"/>
                    <a:gd name="T14" fmla="*/ 0 w 13"/>
                    <a:gd name="T15" fmla="*/ 2147483647 h 15"/>
                    <a:gd name="T16" fmla="*/ 0 w 13"/>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5"/>
                    <a:gd name="T29" fmla="*/ 13 w 13"/>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5">
                      <a:moveTo>
                        <a:pt x="0" y="0"/>
                      </a:moveTo>
                      <a:cubicBezTo>
                        <a:pt x="3" y="0"/>
                        <a:pt x="5" y="0"/>
                        <a:pt x="7" y="0"/>
                      </a:cubicBezTo>
                      <a:cubicBezTo>
                        <a:pt x="9" y="0"/>
                        <a:pt x="11" y="0"/>
                        <a:pt x="13" y="0"/>
                      </a:cubicBezTo>
                      <a:cubicBezTo>
                        <a:pt x="13" y="3"/>
                        <a:pt x="13" y="5"/>
                        <a:pt x="13" y="7"/>
                      </a:cubicBezTo>
                      <a:cubicBezTo>
                        <a:pt x="13" y="10"/>
                        <a:pt x="13" y="12"/>
                        <a:pt x="13" y="15"/>
                      </a:cubicBezTo>
                      <a:cubicBezTo>
                        <a:pt x="11" y="15"/>
                        <a:pt x="9" y="15"/>
                        <a:pt x="7" y="15"/>
                      </a:cubicBezTo>
                      <a:cubicBezTo>
                        <a:pt x="5" y="15"/>
                        <a:pt x="3" y="15"/>
                        <a:pt x="0" y="15"/>
                      </a:cubicBezTo>
                      <a:cubicBezTo>
                        <a:pt x="0" y="12"/>
                        <a:pt x="0" y="10"/>
                        <a:pt x="0" y="7"/>
                      </a:cubicBezTo>
                      <a:cubicBezTo>
                        <a:pt x="0" y="5"/>
                        <a:pt x="0" y="3"/>
                        <a:pt x="0" y="0"/>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2140" name="Freeform 51"/>
                <p:cNvSpPr>
                  <a:spLocks/>
                </p:cNvSpPr>
                <p:nvPr/>
              </p:nvSpPr>
              <p:spPr bwMode="auto">
                <a:xfrm>
                  <a:off x="3773" y="1742"/>
                  <a:ext cx="41" cy="47"/>
                </a:xfrm>
                <a:custGeom>
                  <a:avLst/>
                  <a:gdLst>
                    <a:gd name="T0" fmla="*/ 0 w 21"/>
                    <a:gd name="T1" fmla="*/ 0 h 24"/>
                    <a:gd name="T2" fmla="*/ 2147483647 w 21"/>
                    <a:gd name="T3" fmla="*/ 0 h 24"/>
                    <a:gd name="T4" fmla="*/ 2147483647 w 21"/>
                    <a:gd name="T5" fmla="*/ 2147483647 h 24"/>
                    <a:gd name="T6" fmla="*/ 0 w 21"/>
                    <a:gd name="T7" fmla="*/ 2147483647 h 24"/>
                    <a:gd name="T8" fmla="*/ 0 w 21"/>
                    <a:gd name="T9" fmla="*/ 0 h 24"/>
                    <a:gd name="T10" fmla="*/ 0 60000 65536"/>
                    <a:gd name="T11" fmla="*/ 0 60000 65536"/>
                    <a:gd name="T12" fmla="*/ 0 60000 65536"/>
                    <a:gd name="T13" fmla="*/ 0 60000 65536"/>
                    <a:gd name="T14" fmla="*/ 0 60000 65536"/>
                    <a:gd name="T15" fmla="*/ 0 w 21"/>
                    <a:gd name="T16" fmla="*/ 0 h 24"/>
                    <a:gd name="T17" fmla="*/ 21 w 21"/>
                    <a:gd name="T18" fmla="*/ 24 h 24"/>
                  </a:gdLst>
                  <a:ahLst/>
                  <a:cxnLst>
                    <a:cxn ang="T10">
                      <a:pos x="T0" y="T1"/>
                    </a:cxn>
                    <a:cxn ang="T11">
                      <a:pos x="T2" y="T3"/>
                    </a:cxn>
                    <a:cxn ang="T12">
                      <a:pos x="T4" y="T5"/>
                    </a:cxn>
                    <a:cxn ang="T13">
                      <a:pos x="T6" y="T7"/>
                    </a:cxn>
                    <a:cxn ang="T14">
                      <a:pos x="T8" y="T9"/>
                    </a:cxn>
                  </a:cxnLst>
                  <a:rect l="T15" t="T16" r="T17" b="T18"/>
                  <a:pathLst>
                    <a:path w="21" h="24">
                      <a:moveTo>
                        <a:pt x="0" y="0"/>
                      </a:moveTo>
                      <a:lnTo>
                        <a:pt x="21" y="0"/>
                      </a:lnTo>
                      <a:lnTo>
                        <a:pt x="21" y="24"/>
                      </a:lnTo>
                      <a:lnTo>
                        <a:pt x="0" y="24"/>
                      </a:lnTo>
                      <a:cubicBezTo>
                        <a:pt x="0" y="17"/>
                        <a:pt x="0" y="9"/>
                        <a:pt x="0" y="0"/>
                      </a:cubicBezTo>
                      <a:close/>
                    </a:path>
                  </a:pathLst>
                </a:custGeom>
                <a:solidFill>
                  <a:srgbClr val="A9A8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2141" name="Freeform 52"/>
                <p:cNvSpPr>
                  <a:spLocks noEditPoints="1"/>
                </p:cNvSpPr>
                <p:nvPr/>
              </p:nvSpPr>
              <p:spPr bwMode="auto">
                <a:xfrm>
                  <a:off x="3775" y="1746"/>
                  <a:ext cx="12" cy="19"/>
                </a:xfrm>
                <a:custGeom>
                  <a:avLst/>
                  <a:gdLst>
                    <a:gd name="T0" fmla="*/ 2147483647 w 6"/>
                    <a:gd name="T1" fmla="*/ 0 h 10"/>
                    <a:gd name="T2" fmla="*/ 2147483647 w 6"/>
                    <a:gd name="T3" fmla="*/ 2147483647 h 10"/>
                    <a:gd name="T4" fmla="*/ 2147483647 w 6"/>
                    <a:gd name="T5" fmla="*/ 2147483647 h 10"/>
                    <a:gd name="T6" fmla="*/ 2147483647 w 6"/>
                    <a:gd name="T7" fmla="*/ 2147483647 h 10"/>
                    <a:gd name="T8" fmla="*/ 2147483647 w 6"/>
                    <a:gd name="T9" fmla="*/ 2147483647 h 10"/>
                    <a:gd name="T10" fmla="*/ 2147483647 w 6"/>
                    <a:gd name="T11" fmla="*/ 2147483647 h 10"/>
                    <a:gd name="T12" fmla="*/ 0 w 6"/>
                    <a:gd name="T13" fmla="*/ 2147483647 h 10"/>
                    <a:gd name="T14" fmla="*/ 2147483647 w 6"/>
                    <a:gd name="T15" fmla="*/ 2147483647 h 10"/>
                    <a:gd name="T16" fmla="*/ 2147483647 w 6"/>
                    <a:gd name="T17" fmla="*/ 0 h 10"/>
                    <a:gd name="T18" fmla="*/ 2147483647 w 6"/>
                    <a:gd name="T19" fmla="*/ 214748364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0"/>
                    <a:gd name="T32" fmla="*/ 6 w 6"/>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0">
                      <a:moveTo>
                        <a:pt x="3" y="0"/>
                      </a:moveTo>
                      <a:lnTo>
                        <a:pt x="3" y="5"/>
                      </a:lnTo>
                      <a:lnTo>
                        <a:pt x="6" y="5"/>
                      </a:lnTo>
                      <a:lnTo>
                        <a:pt x="3" y="6"/>
                      </a:lnTo>
                      <a:lnTo>
                        <a:pt x="3" y="10"/>
                      </a:lnTo>
                      <a:lnTo>
                        <a:pt x="3" y="6"/>
                      </a:lnTo>
                      <a:lnTo>
                        <a:pt x="0" y="5"/>
                      </a:lnTo>
                      <a:lnTo>
                        <a:pt x="3" y="5"/>
                      </a:lnTo>
                      <a:lnTo>
                        <a:pt x="3" y="0"/>
                      </a:lnTo>
                      <a:close/>
                      <a:moveTo>
                        <a:pt x="3" y="3"/>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2142" name="Freeform 53"/>
                <p:cNvSpPr>
                  <a:spLocks noEditPoints="1"/>
                </p:cNvSpPr>
                <p:nvPr/>
              </p:nvSpPr>
              <p:spPr bwMode="auto">
                <a:xfrm>
                  <a:off x="3779" y="1744"/>
                  <a:ext cx="10" cy="17"/>
                </a:xfrm>
                <a:custGeom>
                  <a:avLst/>
                  <a:gdLst>
                    <a:gd name="T0" fmla="*/ 2147483647 w 5"/>
                    <a:gd name="T1" fmla="*/ 0 h 9"/>
                    <a:gd name="T2" fmla="*/ 2147483647 w 5"/>
                    <a:gd name="T3" fmla="*/ 2147483647 h 9"/>
                    <a:gd name="T4" fmla="*/ 2147483647 w 5"/>
                    <a:gd name="T5" fmla="*/ 2147483647 h 9"/>
                    <a:gd name="T6" fmla="*/ 2147483647 w 5"/>
                    <a:gd name="T7" fmla="*/ 2147483647 h 9"/>
                    <a:gd name="T8" fmla="*/ 2147483647 w 5"/>
                    <a:gd name="T9" fmla="*/ 2147483647 h 9"/>
                    <a:gd name="T10" fmla="*/ 2147483647 w 5"/>
                    <a:gd name="T11" fmla="*/ 2147483647 h 9"/>
                    <a:gd name="T12" fmla="*/ 0 w 5"/>
                    <a:gd name="T13" fmla="*/ 2147483647 h 9"/>
                    <a:gd name="T14" fmla="*/ 2147483647 w 5"/>
                    <a:gd name="T15" fmla="*/ 2147483647 h 9"/>
                    <a:gd name="T16" fmla="*/ 2147483647 w 5"/>
                    <a:gd name="T17" fmla="*/ 0 h 9"/>
                    <a:gd name="T18" fmla="*/ 2147483647 w 5"/>
                    <a:gd name="T19" fmla="*/ 2147483647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9"/>
                    <a:gd name="T32" fmla="*/ 5 w 5"/>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9">
                      <a:moveTo>
                        <a:pt x="2" y="0"/>
                      </a:moveTo>
                      <a:lnTo>
                        <a:pt x="3" y="4"/>
                      </a:lnTo>
                      <a:lnTo>
                        <a:pt x="5" y="4"/>
                      </a:lnTo>
                      <a:lnTo>
                        <a:pt x="3" y="5"/>
                      </a:lnTo>
                      <a:lnTo>
                        <a:pt x="2" y="9"/>
                      </a:lnTo>
                      <a:lnTo>
                        <a:pt x="2" y="5"/>
                      </a:lnTo>
                      <a:lnTo>
                        <a:pt x="0" y="4"/>
                      </a:lnTo>
                      <a:lnTo>
                        <a:pt x="2" y="4"/>
                      </a:lnTo>
                      <a:lnTo>
                        <a:pt x="2" y="0"/>
                      </a:lnTo>
                      <a:close/>
                      <a:moveTo>
                        <a:pt x="2" y="2"/>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2143" name="Freeform 54"/>
                <p:cNvSpPr>
                  <a:spLocks/>
                </p:cNvSpPr>
                <p:nvPr/>
              </p:nvSpPr>
              <p:spPr bwMode="auto">
                <a:xfrm>
                  <a:off x="3810" y="1742"/>
                  <a:ext cx="4" cy="47"/>
                </a:xfrm>
                <a:custGeom>
                  <a:avLst/>
                  <a:gdLst>
                    <a:gd name="T0" fmla="*/ 2147483647 w 2"/>
                    <a:gd name="T1" fmla="*/ 0 h 24"/>
                    <a:gd name="T2" fmla="*/ 2147483647 w 2"/>
                    <a:gd name="T3" fmla="*/ 2147483647 h 24"/>
                    <a:gd name="T4" fmla="*/ 2147483647 w 2"/>
                    <a:gd name="T5" fmla="*/ 2147483647 h 24"/>
                    <a:gd name="T6" fmla="*/ 2147483647 w 2"/>
                    <a:gd name="T7" fmla="*/ 0 h 24"/>
                    <a:gd name="T8" fmla="*/ 0 60000 65536"/>
                    <a:gd name="T9" fmla="*/ 0 60000 65536"/>
                    <a:gd name="T10" fmla="*/ 0 60000 65536"/>
                    <a:gd name="T11" fmla="*/ 0 60000 65536"/>
                    <a:gd name="T12" fmla="*/ 0 w 2"/>
                    <a:gd name="T13" fmla="*/ 0 h 24"/>
                    <a:gd name="T14" fmla="*/ 2 w 2"/>
                    <a:gd name="T15" fmla="*/ 24 h 24"/>
                  </a:gdLst>
                  <a:ahLst/>
                  <a:cxnLst>
                    <a:cxn ang="T8">
                      <a:pos x="T0" y="T1"/>
                    </a:cxn>
                    <a:cxn ang="T9">
                      <a:pos x="T2" y="T3"/>
                    </a:cxn>
                    <a:cxn ang="T10">
                      <a:pos x="T4" y="T5"/>
                    </a:cxn>
                    <a:cxn ang="T11">
                      <a:pos x="T6" y="T7"/>
                    </a:cxn>
                  </a:cxnLst>
                  <a:rect l="T12" t="T13" r="T14" b="T15"/>
                  <a:pathLst>
                    <a:path w="2" h="24">
                      <a:moveTo>
                        <a:pt x="2" y="0"/>
                      </a:moveTo>
                      <a:cubicBezTo>
                        <a:pt x="0" y="9"/>
                        <a:pt x="1" y="19"/>
                        <a:pt x="2" y="24"/>
                      </a:cubicBezTo>
                      <a:cubicBezTo>
                        <a:pt x="1" y="23"/>
                        <a:pt x="1" y="2"/>
                        <a:pt x="2" y="0"/>
                      </a:cubicBez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2144" name="Freeform 55"/>
                <p:cNvSpPr>
                  <a:spLocks/>
                </p:cNvSpPr>
                <p:nvPr/>
              </p:nvSpPr>
              <p:spPr bwMode="auto">
                <a:xfrm>
                  <a:off x="3812" y="1742"/>
                  <a:ext cx="4" cy="47"/>
                </a:xfrm>
                <a:custGeom>
                  <a:avLst/>
                  <a:gdLst>
                    <a:gd name="T0" fmla="*/ 2147483647 w 2"/>
                    <a:gd name="T1" fmla="*/ 0 h 24"/>
                    <a:gd name="T2" fmla="*/ 2147483647 w 2"/>
                    <a:gd name="T3" fmla="*/ 2147483647 h 24"/>
                    <a:gd name="T4" fmla="*/ 2147483647 w 2"/>
                    <a:gd name="T5" fmla="*/ 2147483647 h 24"/>
                    <a:gd name="T6" fmla="*/ 2147483647 w 2"/>
                    <a:gd name="T7" fmla="*/ 2147483647 h 24"/>
                    <a:gd name="T8" fmla="*/ 2147483647 w 2"/>
                    <a:gd name="T9" fmla="*/ 2147483647 h 24"/>
                    <a:gd name="T10" fmla="*/ 2147483647 w 2"/>
                    <a:gd name="T11" fmla="*/ 2147483647 h 24"/>
                    <a:gd name="T12" fmla="*/ 0 w 2"/>
                    <a:gd name="T13" fmla="*/ 2147483647 h 24"/>
                    <a:gd name="T14" fmla="*/ 2147483647 w 2"/>
                    <a:gd name="T15" fmla="*/ 0 h 2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4"/>
                    <a:gd name="T26" fmla="*/ 2 w 2"/>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4">
                      <a:moveTo>
                        <a:pt x="1" y="0"/>
                      </a:moveTo>
                      <a:cubicBezTo>
                        <a:pt x="2" y="0"/>
                        <a:pt x="2" y="1"/>
                        <a:pt x="2" y="3"/>
                      </a:cubicBezTo>
                      <a:lnTo>
                        <a:pt x="1" y="4"/>
                      </a:lnTo>
                      <a:cubicBezTo>
                        <a:pt x="1" y="10"/>
                        <a:pt x="1" y="16"/>
                        <a:pt x="1" y="22"/>
                      </a:cubicBezTo>
                      <a:lnTo>
                        <a:pt x="2" y="22"/>
                      </a:lnTo>
                      <a:cubicBezTo>
                        <a:pt x="2" y="24"/>
                        <a:pt x="1" y="24"/>
                        <a:pt x="1" y="24"/>
                      </a:cubicBezTo>
                      <a:cubicBezTo>
                        <a:pt x="1" y="24"/>
                        <a:pt x="0" y="19"/>
                        <a:pt x="0" y="13"/>
                      </a:cubicBezTo>
                      <a:cubicBezTo>
                        <a:pt x="1" y="6"/>
                        <a:pt x="1" y="1"/>
                        <a:pt x="1" y="0"/>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2145" name="Freeform 56"/>
                <p:cNvSpPr>
                  <a:spLocks noEditPoints="1"/>
                </p:cNvSpPr>
                <p:nvPr/>
              </p:nvSpPr>
              <p:spPr bwMode="auto">
                <a:xfrm>
                  <a:off x="3812" y="1742"/>
                  <a:ext cx="4" cy="47"/>
                </a:xfrm>
                <a:custGeom>
                  <a:avLst/>
                  <a:gdLst>
                    <a:gd name="T0" fmla="*/ 2147483647 w 2"/>
                    <a:gd name="T1" fmla="*/ 2147483647 h 24"/>
                    <a:gd name="T2" fmla="*/ 2147483647 w 2"/>
                    <a:gd name="T3" fmla="*/ 2147483647 h 24"/>
                    <a:gd name="T4" fmla="*/ 2147483647 w 2"/>
                    <a:gd name="T5" fmla="*/ 2147483647 h 24"/>
                    <a:gd name="T6" fmla="*/ 2147483647 w 2"/>
                    <a:gd name="T7" fmla="*/ 2147483647 h 24"/>
                    <a:gd name="T8" fmla="*/ 0 w 2"/>
                    <a:gd name="T9" fmla="*/ 2147483647 h 24"/>
                    <a:gd name="T10" fmla="*/ 2147483647 w 2"/>
                    <a:gd name="T11" fmla="*/ 0 h 24"/>
                    <a:gd name="T12" fmla="*/ 2147483647 w 2"/>
                    <a:gd name="T13" fmla="*/ 2147483647 h 24"/>
                    <a:gd name="T14" fmla="*/ 2147483647 w 2"/>
                    <a:gd name="T15" fmla="*/ 0 h 2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4"/>
                    <a:gd name="T26" fmla="*/ 2 w 2"/>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4">
                      <a:moveTo>
                        <a:pt x="2" y="22"/>
                      </a:moveTo>
                      <a:cubicBezTo>
                        <a:pt x="2" y="22"/>
                        <a:pt x="2" y="22"/>
                        <a:pt x="2" y="22"/>
                      </a:cubicBezTo>
                      <a:moveTo>
                        <a:pt x="2" y="22"/>
                      </a:moveTo>
                      <a:cubicBezTo>
                        <a:pt x="2" y="24"/>
                        <a:pt x="1" y="24"/>
                        <a:pt x="1" y="24"/>
                      </a:cubicBezTo>
                      <a:cubicBezTo>
                        <a:pt x="1" y="24"/>
                        <a:pt x="0" y="19"/>
                        <a:pt x="0" y="12"/>
                      </a:cubicBezTo>
                      <a:cubicBezTo>
                        <a:pt x="0" y="6"/>
                        <a:pt x="1" y="0"/>
                        <a:pt x="1" y="0"/>
                      </a:cubicBezTo>
                      <a:cubicBezTo>
                        <a:pt x="1" y="0"/>
                        <a:pt x="2" y="1"/>
                        <a:pt x="2" y="3"/>
                      </a:cubicBezTo>
                      <a:cubicBezTo>
                        <a:pt x="2" y="1"/>
                        <a:pt x="1" y="0"/>
                        <a:pt x="1" y="0"/>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2146" name="Freeform 57"/>
                <p:cNvSpPr>
                  <a:spLocks/>
                </p:cNvSpPr>
                <p:nvPr/>
              </p:nvSpPr>
              <p:spPr bwMode="auto">
                <a:xfrm>
                  <a:off x="3814" y="1748"/>
                  <a:ext cx="2" cy="37"/>
                </a:xfrm>
                <a:custGeom>
                  <a:avLst/>
                  <a:gdLst>
                    <a:gd name="T0" fmla="*/ 2147483647 w 1"/>
                    <a:gd name="T1" fmla="*/ 2147483647 h 19"/>
                    <a:gd name="T2" fmla="*/ 2147483647 w 1"/>
                    <a:gd name="T3" fmla="*/ 2147483647 h 19"/>
                    <a:gd name="T4" fmla="*/ 0 w 1"/>
                    <a:gd name="T5" fmla="*/ 2147483647 h 19"/>
                    <a:gd name="T6" fmla="*/ 2147483647 w 1"/>
                    <a:gd name="T7" fmla="*/ 0 h 19"/>
                    <a:gd name="T8" fmla="*/ 2147483647 w 1"/>
                    <a:gd name="T9" fmla="*/ 0 h 19"/>
                    <a:gd name="T10" fmla="*/ 0 60000 65536"/>
                    <a:gd name="T11" fmla="*/ 0 60000 65536"/>
                    <a:gd name="T12" fmla="*/ 0 60000 65536"/>
                    <a:gd name="T13" fmla="*/ 0 60000 65536"/>
                    <a:gd name="T14" fmla="*/ 0 60000 65536"/>
                    <a:gd name="T15" fmla="*/ 0 w 1"/>
                    <a:gd name="T16" fmla="*/ 0 h 19"/>
                    <a:gd name="T17" fmla="*/ 1 w 1"/>
                    <a:gd name="T18" fmla="*/ 19 h 19"/>
                  </a:gdLst>
                  <a:ahLst/>
                  <a:cxnLst>
                    <a:cxn ang="T10">
                      <a:pos x="T0" y="T1"/>
                    </a:cxn>
                    <a:cxn ang="T11">
                      <a:pos x="T2" y="T3"/>
                    </a:cxn>
                    <a:cxn ang="T12">
                      <a:pos x="T4" y="T5"/>
                    </a:cxn>
                    <a:cxn ang="T13">
                      <a:pos x="T6" y="T7"/>
                    </a:cxn>
                    <a:cxn ang="T14">
                      <a:pos x="T8" y="T9"/>
                    </a:cxn>
                  </a:cxnLst>
                  <a:rect l="T15" t="T16" r="T17" b="T18"/>
                  <a:pathLst>
                    <a:path w="1" h="19">
                      <a:moveTo>
                        <a:pt x="1" y="19"/>
                      </a:moveTo>
                      <a:cubicBezTo>
                        <a:pt x="1" y="19"/>
                        <a:pt x="1" y="19"/>
                        <a:pt x="1" y="19"/>
                      </a:cubicBezTo>
                      <a:cubicBezTo>
                        <a:pt x="0" y="19"/>
                        <a:pt x="0" y="15"/>
                        <a:pt x="0" y="10"/>
                      </a:cubicBezTo>
                      <a:cubicBezTo>
                        <a:pt x="0" y="4"/>
                        <a:pt x="0" y="0"/>
                        <a:pt x="1" y="0"/>
                      </a:cubicBezTo>
                      <a:cubicBezTo>
                        <a:pt x="1" y="0"/>
                        <a:pt x="1" y="0"/>
                        <a:pt x="1" y="0"/>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2147" name="Freeform 58"/>
                <p:cNvSpPr>
                  <a:spLocks/>
                </p:cNvSpPr>
                <p:nvPr/>
              </p:nvSpPr>
              <p:spPr bwMode="auto">
                <a:xfrm>
                  <a:off x="3771" y="1742"/>
                  <a:ext cx="4" cy="47"/>
                </a:xfrm>
                <a:custGeom>
                  <a:avLst/>
                  <a:gdLst>
                    <a:gd name="T0" fmla="*/ 2147483647 w 2"/>
                    <a:gd name="T1" fmla="*/ 0 h 24"/>
                    <a:gd name="T2" fmla="*/ 2147483647 w 2"/>
                    <a:gd name="T3" fmla="*/ 2147483647 h 24"/>
                    <a:gd name="T4" fmla="*/ 2147483647 w 2"/>
                    <a:gd name="T5" fmla="*/ 2147483647 h 24"/>
                    <a:gd name="T6" fmla="*/ 2147483647 w 2"/>
                    <a:gd name="T7" fmla="*/ 0 h 24"/>
                    <a:gd name="T8" fmla="*/ 2147483647 w 2"/>
                    <a:gd name="T9" fmla="*/ 0 h 24"/>
                    <a:gd name="T10" fmla="*/ 0 60000 65536"/>
                    <a:gd name="T11" fmla="*/ 0 60000 65536"/>
                    <a:gd name="T12" fmla="*/ 0 60000 65536"/>
                    <a:gd name="T13" fmla="*/ 0 60000 65536"/>
                    <a:gd name="T14" fmla="*/ 0 60000 65536"/>
                    <a:gd name="T15" fmla="*/ 0 w 2"/>
                    <a:gd name="T16" fmla="*/ 0 h 24"/>
                    <a:gd name="T17" fmla="*/ 2 w 2"/>
                    <a:gd name="T18" fmla="*/ 24 h 24"/>
                  </a:gdLst>
                  <a:ahLst/>
                  <a:cxnLst>
                    <a:cxn ang="T10">
                      <a:pos x="T0" y="T1"/>
                    </a:cxn>
                    <a:cxn ang="T11">
                      <a:pos x="T2" y="T3"/>
                    </a:cxn>
                    <a:cxn ang="T12">
                      <a:pos x="T4" y="T5"/>
                    </a:cxn>
                    <a:cxn ang="T13">
                      <a:pos x="T6" y="T7"/>
                    </a:cxn>
                    <a:cxn ang="T14">
                      <a:pos x="T8" y="T9"/>
                    </a:cxn>
                  </a:cxnLst>
                  <a:rect l="T15" t="T16" r="T17" b="T18"/>
                  <a:pathLst>
                    <a:path w="2" h="24">
                      <a:moveTo>
                        <a:pt x="1" y="0"/>
                      </a:moveTo>
                      <a:cubicBezTo>
                        <a:pt x="0" y="9"/>
                        <a:pt x="0" y="19"/>
                        <a:pt x="1" y="24"/>
                      </a:cubicBezTo>
                      <a:lnTo>
                        <a:pt x="2" y="24"/>
                      </a:lnTo>
                      <a:cubicBezTo>
                        <a:pt x="1" y="23"/>
                        <a:pt x="1" y="2"/>
                        <a:pt x="2" y="0"/>
                      </a:cubicBezTo>
                      <a:lnTo>
                        <a:pt x="1"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2148" name="Freeform 59"/>
                <p:cNvSpPr>
                  <a:spLocks/>
                </p:cNvSpPr>
                <p:nvPr/>
              </p:nvSpPr>
              <p:spPr bwMode="auto">
                <a:xfrm>
                  <a:off x="3773" y="1742"/>
                  <a:ext cx="2" cy="47"/>
                </a:xfrm>
                <a:custGeom>
                  <a:avLst/>
                  <a:gdLst>
                    <a:gd name="T0" fmla="*/ 2147483647 w 1"/>
                    <a:gd name="T1" fmla="*/ 0 h 24"/>
                    <a:gd name="T2" fmla="*/ 2147483647 w 1"/>
                    <a:gd name="T3" fmla="*/ 2147483647 h 24"/>
                    <a:gd name="T4" fmla="*/ 2147483647 w 1"/>
                    <a:gd name="T5" fmla="*/ 2147483647 h 24"/>
                    <a:gd name="T6" fmla="*/ 2147483647 w 1"/>
                    <a:gd name="T7" fmla="*/ 0 h 24"/>
                    <a:gd name="T8" fmla="*/ 0 60000 65536"/>
                    <a:gd name="T9" fmla="*/ 0 60000 65536"/>
                    <a:gd name="T10" fmla="*/ 0 60000 65536"/>
                    <a:gd name="T11" fmla="*/ 0 60000 65536"/>
                    <a:gd name="T12" fmla="*/ 0 w 1"/>
                    <a:gd name="T13" fmla="*/ 0 h 24"/>
                    <a:gd name="T14" fmla="*/ 1 w 1"/>
                    <a:gd name="T15" fmla="*/ 24 h 24"/>
                  </a:gdLst>
                  <a:ahLst/>
                  <a:cxnLst>
                    <a:cxn ang="T8">
                      <a:pos x="T0" y="T1"/>
                    </a:cxn>
                    <a:cxn ang="T9">
                      <a:pos x="T2" y="T3"/>
                    </a:cxn>
                    <a:cxn ang="T10">
                      <a:pos x="T4" y="T5"/>
                    </a:cxn>
                    <a:cxn ang="T11">
                      <a:pos x="T6" y="T7"/>
                    </a:cxn>
                  </a:cxnLst>
                  <a:rect l="T12" t="T13" r="T14" b="T15"/>
                  <a:pathLst>
                    <a:path w="1" h="24">
                      <a:moveTo>
                        <a:pt x="1" y="0"/>
                      </a:moveTo>
                      <a:cubicBezTo>
                        <a:pt x="0" y="9"/>
                        <a:pt x="0" y="19"/>
                        <a:pt x="1" y="24"/>
                      </a:cubicBezTo>
                      <a:cubicBezTo>
                        <a:pt x="0" y="23"/>
                        <a:pt x="0" y="2"/>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2149" name="Freeform 60"/>
                <p:cNvSpPr>
                  <a:spLocks/>
                </p:cNvSpPr>
                <p:nvPr/>
              </p:nvSpPr>
              <p:spPr bwMode="auto">
                <a:xfrm>
                  <a:off x="3734" y="1816"/>
                  <a:ext cx="112" cy="88"/>
                </a:xfrm>
                <a:custGeom>
                  <a:avLst/>
                  <a:gdLst>
                    <a:gd name="T0" fmla="*/ 2147483647 w 57"/>
                    <a:gd name="T1" fmla="*/ 0 h 45"/>
                    <a:gd name="T2" fmla="*/ 2147483647 w 57"/>
                    <a:gd name="T3" fmla="*/ 0 h 45"/>
                    <a:gd name="T4" fmla="*/ 2147483647 w 57"/>
                    <a:gd name="T5" fmla="*/ 2147483647 h 45"/>
                    <a:gd name="T6" fmla="*/ 2147483647 w 57"/>
                    <a:gd name="T7" fmla="*/ 2147483647 h 45"/>
                    <a:gd name="T8" fmla="*/ 2147483647 w 57"/>
                    <a:gd name="T9" fmla="*/ 0 h 45"/>
                    <a:gd name="T10" fmla="*/ 0 60000 65536"/>
                    <a:gd name="T11" fmla="*/ 0 60000 65536"/>
                    <a:gd name="T12" fmla="*/ 0 60000 65536"/>
                    <a:gd name="T13" fmla="*/ 0 60000 65536"/>
                    <a:gd name="T14" fmla="*/ 0 60000 65536"/>
                    <a:gd name="T15" fmla="*/ 0 w 57"/>
                    <a:gd name="T16" fmla="*/ 0 h 45"/>
                    <a:gd name="T17" fmla="*/ 57 w 57"/>
                    <a:gd name="T18" fmla="*/ 45 h 45"/>
                  </a:gdLst>
                  <a:ahLst/>
                  <a:cxnLst>
                    <a:cxn ang="T10">
                      <a:pos x="T0" y="T1"/>
                    </a:cxn>
                    <a:cxn ang="T11">
                      <a:pos x="T2" y="T3"/>
                    </a:cxn>
                    <a:cxn ang="T12">
                      <a:pos x="T4" y="T5"/>
                    </a:cxn>
                    <a:cxn ang="T13">
                      <a:pos x="T6" y="T7"/>
                    </a:cxn>
                    <a:cxn ang="T14">
                      <a:pos x="T8" y="T9"/>
                    </a:cxn>
                  </a:cxnLst>
                  <a:rect l="T15" t="T16" r="T17" b="T18"/>
                  <a:pathLst>
                    <a:path w="57" h="45">
                      <a:moveTo>
                        <a:pt x="2" y="0"/>
                      </a:moveTo>
                      <a:lnTo>
                        <a:pt x="57" y="0"/>
                      </a:lnTo>
                      <a:lnTo>
                        <a:pt x="57" y="45"/>
                      </a:lnTo>
                      <a:lnTo>
                        <a:pt x="2" y="45"/>
                      </a:lnTo>
                      <a:cubicBezTo>
                        <a:pt x="0" y="31"/>
                        <a:pt x="0" y="16"/>
                        <a:pt x="2" y="0"/>
                      </a:cubicBezTo>
                      <a:close/>
                    </a:path>
                  </a:pathLst>
                </a:custGeom>
                <a:solidFill>
                  <a:srgbClr val="A9A8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2150" name="Freeform 61"/>
                <p:cNvSpPr>
                  <a:spLocks noEditPoints="1"/>
                </p:cNvSpPr>
                <p:nvPr/>
              </p:nvSpPr>
              <p:spPr bwMode="auto">
                <a:xfrm>
                  <a:off x="3742" y="1824"/>
                  <a:ext cx="31" cy="37"/>
                </a:xfrm>
                <a:custGeom>
                  <a:avLst/>
                  <a:gdLst>
                    <a:gd name="T0" fmla="*/ 2147483647 w 16"/>
                    <a:gd name="T1" fmla="*/ 0 h 19"/>
                    <a:gd name="T2" fmla="*/ 2147483647 w 16"/>
                    <a:gd name="T3" fmla="*/ 2147483647 h 19"/>
                    <a:gd name="T4" fmla="*/ 2147483647 w 16"/>
                    <a:gd name="T5" fmla="*/ 2147483647 h 19"/>
                    <a:gd name="T6" fmla="*/ 2147483647 w 16"/>
                    <a:gd name="T7" fmla="*/ 2147483647 h 19"/>
                    <a:gd name="T8" fmla="*/ 2147483647 w 16"/>
                    <a:gd name="T9" fmla="*/ 2147483647 h 19"/>
                    <a:gd name="T10" fmla="*/ 2147483647 w 16"/>
                    <a:gd name="T11" fmla="*/ 2147483647 h 19"/>
                    <a:gd name="T12" fmla="*/ 0 w 16"/>
                    <a:gd name="T13" fmla="*/ 2147483647 h 19"/>
                    <a:gd name="T14" fmla="*/ 2147483647 w 16"/>
                    <a:gd name="T15" fmla="*/ 2147483647 h 19"/>
                    <a:gd name="T16" fmla="*/ 2147483647 w 16"/>
                    <a:gd name="T17" fmla="*/ 0 h 19"/>
                    <a:gd name="T18" fmla="*/ 2147483647 w 16"/>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9"/>
                    <a:gd name="T32" fmla="*/ 16 w 16"/>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9">
                      <a:moveTo>
                        <a:pt x="8" y="0"/>
                      </a:moveTo>
                      <a:lnTo>
                        <a:pt x="8" y="9"/>
                      </a:lnTo>
                      <a:lnTo>
                        <a:pt x="16" y="10"/>
                      </a:lnTo>
                      <a:lnTo>
                        <a:pt x="8" y="10"/>
                      </a:lnTo>
                      <a:lnTo>
                        <a:pt x="8" y="19"/>
                      </a:lnTo>
                      <a:lnTo>
                        <a:pt x="7" y="10"/>
                      </a:lnTo>
                      <a:lnTo>
                        <a:pt x="0" y="10"/>
                      </a:lnTo>
                      <a:lnTo>
                        <a:pt x="7" y="9"/>
                      </a:lnTo>
                      <a:lnTo>
                        <a:pt x="8" y="0"/>
                      </a:lnTo>
                      <a:close/>
                      <a:moveTo>
                        <a:pt x="8" y="5"/>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2151" name="Freeform 62"/>
                <p:cNvSpPr>
                  <a:spLocks noEditPoints="1"/>
                </p:cNvSpPr>
                <p:nvPr/>
              </p:nvSpPr>
              <p:spPr bwMode="auto">
                <a:xfrm>
                  <a:off x="3752" y="1820"/>
                  <a:ext cx="27" cy="31"/>
                </a:xfrm>
                <a:custGeom>
                  <a:avLst/>
                  <a:gdLst>
                    <a:gd name="T0" fmla="*/ 2147483647 w 14"/>
                    <a:gd name="T1" fmla="*/ 0 h 16"/>
                    <a:gd name="T2" fmla="*/ 2147483647 w 14"/>
                    <a:gd name="T3" fmla="*/ 2147483647 h 16"/>
                    <a:gd name="T4" fmla="*/ 2147483647 w 14"/>
                    <a:gd name="T5" fmla="*/ 2147483647 h 16"/>
                    <a:gd name="T6" fmla="*/ 2147483647 w 14"/>
                    <a:gd name="T7" fmla="*/ 2147483647 h 16"/>
                    <a:gd name="T8" fmla="*/ 2147483647 w 14"/>
                    <a:gd name="T9" fmla="*/ 2147483647 h 16"/>
                    <a:gd name="T10" fmla="*/ 2147483647 w 14"/>
                    <a:gd name="T11" fmla="*/ 2147483647 h 16"/>
                    <a:gd name="T12" fmla="*/ 0 w 14"/>
                    <a:gd name="T13" fmla="*/ 2147483647 h 16"/>
                    <a:gd name="T14" fmla="*/ 2147483647 w 14"/>
                    <a:gd name="T15" fmla="*/ 2147483647 h 16"/>
                    <a:gd name="T16" fmla="*/ 2147483647 w 14"/>
                    <a:gd name="T17" fmla="*/ 0 h 16"/>
                    <a:gd name="T18" fmla="*/ 2147483647 w 14"/>
                    <a:gd name="T19" fmla="*/ 2147483647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6"/>
                    <a:gd name="T32" fmla="*/ 14 w 14"/>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6">
                      <a:moveTo>
                        <a:pt x="7" y="0"/>
                      </a:moveTo>
                      <a:lnTo>
                        <a:pt x="7" y="8"/>
                      </a:lnTo>
                      <a:lnTo>
                        <a:pt x="14" y="8"/>
                      </a:lnTo>
                      <a:lnTo>
                        <a:pt x="7" y="9"/>
                      </a:lnTo>
                      <a:lnTo>
                        <a:pt x="7" y="16"/>
                      </a:lnTo>
                      <a:lnTo>
                        <a:pt x="6" y="9"/>
                      </a:lnTo>
                      <a:lnTo>
                        <a:pt x="0" y="8"/>
                      </a:lnTo>
                      <a:lnTo>
                        <a:pt x="6" y="8"/>
                      </a:lnTo>
                      <a:lnTo>
                        <a:pt x="7" y="0"/>
                      </a:lnTo>
                      <a:close/>
                      <a:moveTo>
                        <a:pt x="6" y="4"/>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2152" name="Freeform 63"/>
                <p:cNvSpPr>
                  <a:spLocks/>
                </p:cNvSpPr>
                <p:nvPr/>
              </p:nvSpPr>
              <p:spPr bwMode="auto">
                <a:xfrm>
                  <a:off x="3838" y="1816"/>
                  <a:ext cx="10" cy="88"/>
                </a:xfrm>
                <a:custGeom>
                  <a:avLst/>
                  <a:gdLst>
                    <a:gd name="T0" fmla="*/ 2147483647 w 5"/>
                    <a:gd name="T1" fmla="*/ 0 h 45"/>
                    <a:gd name="T2" fmla="*/ 2147483647 w 5"/>
                    <a:gd name="T3" fmla="*/ 2147483647 h 45"/>
                    <a:gd name="T4" fmla="*/ 2147483647 w 5"/>
                    <a:gd name="T5" fmla="*/ 2147483647 h 45"/>
                    <a:gd name="T6" fmla="*/ 2147483647 w 5"/>
                    <a:gd name="T7" fmla="*/ 0 h 45"/>
                    <a:gd name="T8" fmla="*/ 2147483647 w 5"/>
                    <a:gd name="T9" fmla="*/ 0 h 45"/>
                    <a:gd name="T10" fmla="*/ 0 60000 65536"/>
                    <a:gd name="T11" fmla="*/ 0 60000 65536"/>
                    <a:gd name="T12" fmla="*/ 0 60000 65536"/>
                    <a:gd name="T13" fmla="*/ 0 60000 65536"/>
                    <a:gd name="T14" fmla="*/ 0 60000 65536"/>
                    <a:gd name="T15" fmla="*/ 0 w 5"/>
                    <a:gd name="T16" fmla="*/ 0 h 45"/>
                    <a:gd name="T17" fmla="*/ 5 w 5"/>
                    <a:gd name="T18" fmla="*/ 45 h 45"/>
                  </a:gdLst>
                  <a:ahLst/>
                  <a:cxnLst>
                    <a:cxn ang="T10">
                      <a:pos x="T0" y="T1"/>
                    </a:cxn>
                    <a:cxn ang="T11">
                      <a:pos x="T2" y="T3"/>
                    </a:cxn>
                    <a:cxn ang="T12">
                      <a:pos x="T4" y="T5"/>
                    </a:cxn>
                    <a:cxn ang="T13">
                      <a:pos x="T6" y="T7"/>
                    </a:cxn>
                    <a:cxn ang="T14">
                      <a:pos x="T8" y="T9"/>
                    </a:cxn>
                  </a:cxnLst>
                  <a:rect l="T15" t="T16" r="T17" b="T18"/>
                  <a:pathLst>
                    <a:path w="5" h="45">
                      <a:moveTo>
                        <a:pt x="3" y="0"/>
                      </a:moveTo>
                      <a:cubicBezTo>
                        <a:pt x="0" y="17"/>
                        <a:pt x="1" y="35"/>
                        <a:pt x="3" y="45"/>
                      </a:cubicBezTo>
                      <a:lnTo>
                        <a:pt x="5" y="45"/>
                      </a:lnTo>
                      <a:cubicBezTo>
                        <a:pt x="2" y="43"/>
                        <a:pt x="2" y="3"/>
                        <a:pt x="5" y="0"/>
                      </a:cubicBezTo>
                      <a:lnTo>
                        <a:pt x="3"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2153" name="Freeform 64"/>
                <p:cNvSpPr>
                  <a:spLocks/>
                </p:cNvSpPr>
                <p:nvPr/>
              </p:nvSpPr>
              <p:spPr bwMode="auto">
                <a:xfrm>
                  <a:off x="3844" y="1816"/>
                  <a:ext cx="6" cy="88"/>
                </a:xfrm>
                <a:custGeom>
                  <a:avLst/>
                  <a:gdLst>
                    <a:gd name="T0" fmla="*/ 2147483647 w 3"/>
                    <a:gd name="T1" fmla="*/ 2147483647 h 45"/>
                    <a:gd name="T2" fmla="*/ 2147483647 w 3"/>
                    <a:gd name="T3" fmla="*/ 2147483647 h 45"/>
                    <a:gd name="T4" fmla="*/ 2147483647 w 3"/>
                    <a:gd name="T5" fmla="*/ 2147483647 h 45"/>
                    <a:gd name="T6" fmla="*/ 2147483647 w 3"/>
                    <a:gd name="T7" fmla="*/ 2147483647 h 45"/>
                    <a:gd name="T8" fmla="*/ 2147483647 w 3"/>
                    <a:gd name="T9" fmla="*/ 2147483647 h 45"/>
                    <a:gd name="T10" fmla="*/ 2147483647 w 3"/>
                    <a:gd name="T11" fmla="*/ 2147483647 h 45"/>
                    <a:gd name="T12" fmla="*/ 0 w 3"/>
                    <a:gd name="T13" fmla="*/ 2147483647 h 45"/>
                    <a:gd name="T14" fmla="*/ 2147483647 w 3"/>
                    <a:gd name="T15" fmla="*/ 2147483647 h 45"/>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5"/>
                    <a:gd name="T26" fmla="*/ 3 w 3"/>
                    <a:gd name="T27" fmla="*/ 45 h 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5">
                      <a:moveTo>
                        <a:pt x="2" y="1"/>
                      </a:moveTo>
                      <a:cubicBezTo>
                        <a:pt x="3" y="0"/>
                        <a:pt x="3" y="2"/>
                        <a:pt x="3" y="5"/>
                      </a:cubicBezTo>
                      <a:lnTo>
                        <a:pt x="2" y="7"/>
                      </a:lnTo>
                      <a:cubicBezTo>
                        <a:pt x="1" y="19"/>
                        <a:pt x="1" y="29"/>
                        <a:pt x="2" y="41"/>
                      </a:cubicBezTo>
                      <a:lnTo>
                        <a:pt x="3" y="41"/>
                      </a:lnTo>
                      <a:cubicBezTo>
                        <a:pt x="3" y="44"/>
                        <a:pt x="2" y="44"/>
                        <a:pt x="2" y="45"/>
                      </a:cubicBezTo>
                      <a:cubicBezTo>
                        <a:pt x="1" y="45"/>
                        <a:pt x="0" y="36"/>
                        <a:pt x="0" y="23"/>
                      </a:cubicBezTo>
                      <a:cubicBezTo>
                        <a:pt x="0" y="11"/>
                        <a:pt x="1" y="1"/>
                        <a:pt x="2" y="1"/>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2154" name="Freeform 65"/>
                <p:cNvSpPr>
                  <a:spLocks noEditPoints="1"/>
                </p:cNvSpPr>
                <p:nvPr/>
              </p:nvSpPr>
              <p:spPr bwMode="auto">
                <a:xfrm>
                  <a:off x="3844" y="1818"/>
                  <a:ext cx="6" cy="86"/>
                </a:xfrm>
                <a:custGeom>
                  <a:avLst/>
                  <a:gdLst>
                    <a:gd name="T0" fmla="*/ 2147483647 w 3"/>
                    <a:gd name="T1" fmla="*/ 2147483647 h 44"/>
                    <a:gd name="T2" fmla="*/ 2147483647 w 3"/>
                    <a:gd name="T3" fmla="*/ 2147483647 h 44"/>
                    <a:gd name="T4" fmla="*/ 2147483647 w 3"/>
                    <a:gd name="T5" fmla="*/ 2147483647 h 44"/>
                    <a:gd name="T6" fmla="*/ 2147483647 w 3"/>
                    <a:gd name="T7" fmla="*/ 2147483647 h 44"/>
                    <a:gd name="T8" fmla="*/ 0 w 3"/>
                    <a:gd name="T9" fmla="*/ 2147483647 h 44"/>
                    <a:gd name="T10" fmla="*/ 2147483647 w 3"/>
                    <a:gd name="T11" fmla="*/ 0 h 44"/>
                    <a:gd name="T12" fmla="*/ 2147483647 w 3"/>
                    <a:gd name="T13" fmla="*/ 2147483647 h 44"/>
                    <a:gd name="T14" fmla="*/ 2147483647 w 3"/>
                    <a:gd name="T15" fmla="*/ 0 h 4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4"/>
                    <a:gd name="T26" fmla="*/ 3 w 3"/>
                    <a:gd name="T27" fmla="*/ 44 h 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4">
                      <a:moveTo>
                        <a:pt x="3" y="40"/>
                      </a:moveTo>
                      <a:cubicBezTo>
                        <a:pt x="3" y="40"/>
                        <a:pt x="3" y="40"/>
                        <a:pt x="3" y="40"/>
                      </a:cubicBezTo>
                      <a:moveTo>
                        <a:pt x="3" y="40"/>
                      </a:moveTo>
                      <a:cubicBezTo>
                        <a:pt x="3" y="42"/>
                        <a:pt x="2" y="44"/>
                        <a:pt x="2" y="44"/>
                      </a:cubicBezTo>
                      <a:cubicBezTo>
                        <a:pt x="1" y="44"/>
                        <a:pt x="0" y="34"/>
                        <a:pt x="0" y="22"/>
                      </a:cubicBezTo>
                      <a:cubicBezTo>
                        <a:pt x="0" y="9"/>
                        <a:pt x="1" y="0"/>
                        <a:pt x="2" y="0"/>
                      </a:cubicBezTo>
                      <a:cubicBezTo>
                        <a:pt x="2" y="0"/>
                        <a:pt x="3" y="1"/>
                        <a:pt x="3" y="5"/>
                      </a:cubicBezTo>
                      <a:cubicBezTo>
                        <a:pt x="3" y="1"/>
                        <a:pt x="2" y="0"/>
                        <a:pt x="2" y="0"/>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2155" name="Freeform 66"/>
                <p:cNvSpPr>
                  <a:spLocks/>
                </p:cNvSpPr>
                <p:nvPr/>
              </p:nvSpPr>
              <p:spPr bwMode="auto">
                <a:xfrm>
                  <a:off x="3846" y="1826"/>
                  <a:ext cx="4" cy="71"/>
                </a:xfrm>
                <a:custGeom>
                  <a:avLst/>
                  <a:gdLst>
                    <a:gd name="T0" fmla="*/ 2147483647 w 2"/>
                    <a:gd name="T1" fmla="*/ 2147483647 h 36"/>
                    <a:gd name="T2" fmla="*/ 2147483647 w 2"/>
                    <a:gd name="T3" fmla="*/ 2147483647 h 36"/>
                    <a:gd name="T4" fmla="*/ 0 w 2"/>
                    <a:gd name="T5" fmla="*/ 2147483647 h 36"/>
                    <a:gd name="T6" fmla="*/ 2147483647 w 2"/>
                    <a:gd name="T7" fmla="*/ 0 h 36"/>
                    <a:gd name="T8" fmla="*/ 2147483647 w 2"/>
                    <a:gd name="T9" fmla="*/ 2147483647 h 36"/>
                    <a:gd name="T10" fmla="*/ 0 60000 65536"/>
                    <a:gd name="T11" fmla="*/ 0 60000 65536"/>
                    <a:gd name="T12" fmla="*/ 0 60000 65536"/>
                    <a:gd name="T13" fmla="*/ 0 60000 65536"/>
                    <a:gd name="T14" fmla="*/ 0 60000 65536"/>
                    <a:gd name="T15" fmla="*/ 0 w 2"/>
                    <a:gd name="T16" fmla="*/ 0 h 36"/>
                    <a:gd name="T17" fmla="*/ 2 w 2"/>
                    <a:gd name="T18" fmla="*/ 36 h 36"/>
                  </a:gdLst>
                  <a:ahLst/>
                  <a:cxnLst>
                    <a:cxn ang="T10">
                      <a:pos x="T0" y="T1"/>
                    </a:cxn>
                    <a:cxn ang="T11">
                      <a:pos x="T2" y="T3"/>
                    </a:cxn>
                    <a:cxn ang="T12">
                      <a:pos x="T4" y="T5"/>
                    </a:cxn>
                    <a:cxn ang="T13">
                      <a:pos x="T6" y="T7"/>
                    </a:cxn>
                    <a:cxn ang="T14">
                      <a:pos x="T8" y="T9"/>
                    </a:cxn>
                  </a:cxnLst>
                  <a:rect l="T15" t="T16" r="T17" b="T18"/>
                  <a:pathLst>
                    <a:path w="2" h="36">
                      <a:moveTo>
                        <a:pt x="2" y="36"/>
                      </a:moveTo>
                      <a:cubicBezTo>
                        <a:pt x="2" y="36"/>
                        <a:pt x="2" y="36"/>
                        <a:pt x="2" y="36"/>
                      </a:cubicBezTo>
                      <a:cubicBezTo>
                        <a:pt x="1" y="36"/>
                        <a:pt x="0" y="28"/>
                        <a:pt x="0" y="18"/>
                      </a:cubicBezTo>
                      <a:cubicBezTo>
                        <a:pt x="0" y="8"/>
                        <a:pt x="1" y="0"/>
                        <a:pt x="2" y="0"/>
                      </a:cubicBezTo>
                      <a:cubicBezTo>
                        <a:pt x="2" y="0"/>
                        <a:pt x="2" y="1"/>
                        <a:pt x="2" y="1"/>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2156" name="Freeform 67"/>
                <p:cNvSpPr>
                  <a:spLocks/>
                </p:cNvSpPr>
                <p:nvPr/>
              </p:nvSpPr>
              <p:spPr bwMode="auto">
                <a:xfrm>
                  <a:off x="3730" y="1816"/>
                  <a:ext cx="12" cy="88"/>
                </a:xfrm>
                <a:custGeom>
                  <a:avLst/>
                  <a:gdLst>
                    <a:gd name="T0" fmla="*/ 2147483647 w 6"/>
                    <a:gd name="T1" fmla="*/ 0 h 45"/>
                    <a:gd name="T2" fmla="*/ 2147483647 w 6"/>
                    <a:gd name="T3" fmla="*/ 2147483647 h 45"/>
                    <a:gd name="T4" fmla="*/ 2147483647 w 6"/>
                    <a:gd name="T5" fmla="*/ 2147483647 h 45"/>
                    <a:gd name="T6" fmla="*/ 2147483647 w 6"/>
                    <a:gd name="T7" fmla="*/ 0 h 45"/>
                    <a:gd name="T8" fmla="*/ 2147483647 w 6"/>
                    <a:gd name="T9" fmla="*/ 0 h 45"/>
                    <a:gd name="T10" fmla="*/ 0 60000 65536"/>
                    <a:gd name="T11" fmla="*/ 0 60000 65536"/>
                    <a:gd name="T12" fmla="*/ 0 60000 65536"/>
                    <a:gd name="T13" fmla="*/ 0 60000 65536"/>
                    <a:gd name="T14" fmla="*/ 0 60000 65536"/>
                    <a:gd name="T15" fmla="*/ 0 w 6"/>
                    <a:gd name="T16" fmla="*/ 0 h 45"/>
                    <a:gd name="T17" fmla="*/ 6 w 6"/>
                    <a:gd name="T18" fmla="*/ 45 h 45"/>
                  </a:gdLst>
                  <a:ahLst/>
                  <a:cxnLst>
                    <a:cxn ang="T10">
                      <a:pos x="T0" y="T1"/>
                    </a:cxn>
                    <a:cxn ang="T11">
                      <a:pos x="T2" y="T3"/>
                    </a:cxn>
                    <a:cxn ang="T12">
                      <a:pos x="T4" y="T5"/>
                    </a:cxn>
                    <a:cxn ang="T13">
                      <a:pos x="T6" y="T7"/>
                    </a:cxn>
                    <a:cxn ang="T14">
                      <a:pos x="T8" y="T9"/>
                    </a:cxn>
                  </a:cxnLst>
                  <a:rect l="T15" t="T16" r="T17" b="T18"/>
                  <a:pathLst>
                    <a:path w="6" h="45">
                      <a:moveTo>
                        <a:pt x="3" y="0"/>
                      </a:moveTo>
                      <a:cubicBezTo>
                        <a:pt x="0" y="17"/>
                        <a:pt x="1" y="35"/>
                        <a:pt x="4" y="45"/>
                      </a:cubicBezTo>
                      <a:lnTo>
                        <a:pt x="6" y="45"/>
                      </a:lnTo>
                      <a:cubicBezTo>
                        <a:pt x="2" y="43"/>
                        <a:pt x="2" y="3"/>
                        <a:pt x="5" y="0"/>
                      </a:cubicBezTo>
                      <a:lnTo>
                        <a:pt x="3"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2157" name="Freeform 68"/>
                <p:cNvSpPr>
                  <a:spLocks/>
                </p:cNvSpPr>
                <p:nvPr/>
              </p:nvSpPr>
              <p:spPr bwMode="auto">
                <a:xfrm>
                  <a:off x="3734" y="1816"/>
                  <a:ext cx="8" cy="88"/>
                </a:xfrm>
                <a:custGeom>
                  <a:avLst/>
                  <a:gdLst>
                    <a:gd name="T0" fmla="*/ 2147483647 w 4"/>
                    <a:gd name="T1" fmla="*/ 0 h 45"/>
                    <a:gd name="T2" fmla="*/ 2147483647 w 4"/>
                    <a:gd name="T3" fmla="*/ 2147483647 h 45"/>
                    <a:gd name="T4" fmla="*/ 2147483647 w 4"/>
                    <a:gd name="T5" fmla="*/ 2147483647 h 45"/>
                    <a:gd name="T6" fmla="*/ 2147483647 w 4"/>
                    <a:gd name="T7" fmla="*/ 0 h 45"/>
                    <a:gd name="T8" fmla="*/ 2147483647 w 4"/>
                    <a:gd name="T9" fmla="*/ 0 h 45"/>
                    <a:gd name="T10" fmla="*/ 0 60000 65536"/>
                    <a:gd name="T11" fmla="*/ 0 60000 65536"/>
                    <a:gd name="T12" fmla="*/ 0 60000 65536"/>
                    <a:gd name="T13" fmla="*/ 0 60000 65536"/>
                    <a:gd name="T14" fmla="*/ 0 60000 65536"/>
                    <a:gd name="T15" fmla="*/ 0 w 4"/>
                    <a:gd name="T16" fmla="*/ 0 h 45"/>
                    <a:gd name="T17" fmla="*/ 4 w 4"/>
                    <a:gd name="T18" fmla="*/ 45 h 45"/>
                  </a:gdLst>
                  <a:ahLst/>
                  <a:cxnLst>
                    <a:cxn ang="T10">
                      <a:pos x="T0" y="T1"/>
                    </a:cxn>
                    <a:cxn ang="T11">
                      <a:pos x="T2" y="T3"/>
                    </a:cxn>
                    <a:cxn ang="T12">
                      <a:pos x="T4" y="T5"/>
                    </a:cxn>
                    <a:cxn ang="T13">
                      <a:pos x="T6" y="T7"/>
                    </a:cxn>
                    <a:cxn ang="T14">
                      <a:pos x="T8" y="T9"/>
                    </a:cxn>
                  </a:cxnLst>
                  <a:rect l="T15" t="T16" r="T17" b="T18"/>
                  <a:pathLst>
                    <a:path w="4" h="45">
                      <a:moveTo>
                        <a:pt x="3" y="0"/>
                      </a:moveTo>
                      <a:cubicBezTo>
                        <a:pt x="0" y="17"/>
                        <a:pt x="1" y="35"/>
                        <a:pt x="3" y="45"/>
                      </a:cubicBezTo>
                      <a:lnTo>
                        <a:pt x="4" y="45"/>
                      </a:lnTo>
                      <a:cubicBezTo>
                        <a:pt x="0" y="43"/>
                        <a:pt x="1" y="4"/>
                        <a:pt x="4" y="0"/>
                      </a:cubicBez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2158" name="Freeform 69"/>
                <p:cNvSpPr>
                  <a:spLocks/>
                </p:cNvSpPr>
                <p:nvPr/>
              </p:nvSpPr>
              <p:spPr bwMode="auto">
                <a:xfrm>
                  <a:off x="3781" y="1789"/>
                  <a:ext cx="26" cy="29"/>
                </a:xfrm>
                <a:custGeom>
                  <a:avLst/>
                  <a:gdLst>
                    <a:gd name="T0" fmla="*/ 0 w 13"/>
                    <a:gd name="T1" fmla="*/ 0 h 15"/>
                    <a:gd name="T2" fmla="*/ 2147483647 w 13"/>
                    <a:gd name="T3" fmla="*/ 0 h 15"/>
                    <a:gd name="T4" fmla="*/ 2147483647 w 13"/>
                    <a:gd name="T5" fmla="*/ 0 h 15"/>
                    <a:gd name="T6" fmla="*/ 2147483647 w 13"/>
                    <a:gd name="T7" fmla="*/ 2147483647 h 15"/>
                    <a:gd name="T8" fmla="*/ 2147483647 w 13"/>
                    <a:gd name="T9" fmla="*/ 2147483647 h 15"/>
                    <a:gd name="T10" fmla="*/ 2147483647 w 13"/>
                    <a:gd name="T11" fmla="*/ 2147483647 h 15"/>
                    <a:gd name="T12" fmla="*/ 0 w 13"/>
                    <a:gd name="T13" fmla="*/ 2147483647 h 15"/>
                    <a:gd name="T14" fmla="*/ 0 w 13"/>
                    <a:gd name="T15" fmla="*/ 2147483647 h 15"/>
                    <a:gd name="T16" fmla="*/ 0 w 13"/>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5"/>
                    <a:gd name="T29" fmla="*/ 13 w 13"/>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5">
                      <a:moveTo>
                        <a:pt x="0" y="0"/>
                      </a:moveTo>
                      <a:cubicBezTo>
                        <a:pt x="2" y="0"/>
                        <a:pt x="5" y="0"/>
                        <a:pt x="7" y="0"/>
                      </a:cubicBezTo>
                      <a:cubicBezTo>
                        <a:pt x="9" y="0"/>
                        <a:pt x="11" y="0"/>
                        <a:pt x="13" y="0"/>
                      </a:cubicBezTo>
                      <a:cubicBezTo>
                        <a:pt x="13" y="3"/>
                        <a:pt x="13" y="5"/>
                        <a:pt x="13" y="7"/>
                      </a:cubicBezTo>
                      <a:cubicBezTo>
                        <a:pt x="13" y="10"/>
                        <a:pt x="13" y="12"/>
                        <a:pt x="13" y="15"/>
                      </a:cubicBezTo>
                      <a:cubicBezTo>
                        <a:pt x="11" y="15"/>
                        <a:pt x="9" y="15"/>
                        <a:pt x="7" y="15"/>
                      </a:cubicBezTo>
                      <a:cubicBezTo>
                        <a:pt x="5" y="15"/>
                        <a:pt x="2" y="15"/>
                        <a:pt x="0" y="15"/>
                      </a:cubicBezTo>
                      <a:cubicBezTo>
                        <a:pt x="0" y="12"/>
                        <a:pt x="0" y="10"/>
                        <a:pt x="0" y="7"/>
                      </a:cubicBezTo>
                      <a:cubicBezTo>
                        <a:pt x="0" y="5"/>
                        <a:pt x="0" y="3"/>
                        <a:pt x="0" y="0"/>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grpSp>
          <p:sp>
            <p:nvSpPr>
              <p:cNvPr id="2095" name="AutoShape 70"/>
              <p:cNvSpPr>
                <a:spLocks noChangeArrowheads="1"/>
              </p:cNvSpPr>
              <p:nvPr/>
            </p:nvSpPr>
            <p:spPr bwMode="auto">
              <a:xfrm>
                <a:off x="690" y="1008"/>
                <a:ext cx="3024" cy="1488"/>
              </a:xfrm>
              <a:prstGeom prst="roundRect">
                <a:avLst>
                  <a:gd name="adj" fmla="val 598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a:latin typeface=".VnTime" pitchFamily="34" charset="0"/>
                  <a:cs typeface="Arial" charset="0"/>
                </a:endParaRPr>
              </a:p>
            </p:txBody>
          </p:sp>
        </p:grpSp>
        <p:graphicFrame>
          <p:nvGraphicFramePr>
            <p:cNvPr id="2050" name="Object 2"/>
            <p:cNvGraphicFramePr>
              <a:graphicFrameLocks noChangeAspect="1"/>
            </p:cNvGraphicFramePr>
            <p:nvPr/>
          </p:nvGraphicFramePr>
          <p:xfrm>
            <a:off x="1734" y="-370"/>
            <a:ext cx="116" cy="1064"/>
          </p:xfrm>
          <a:graphic>
            <a:graphicData uri="http://schemas.openxmlformats.org/presentationml/2006/ole">
              <mc:AlternateContent xmlns:mc="http://schemas.openxmlformats.org/markup-compatibility/2006">
                <mc:Choice xmlns:v="urn:schemas-microsoft-com:vml" Requires="v">
                  <p:oleObj spid="_x0000_s2161" name="CorelDRAW" r:id="rId3" imgW="655320" imgH="5279136" progId="CorelDRAW.Graphic.11">
                    <p:embed/>
                  </p:oleObj>
                </mc:Choice>
                <mc:Fallback>
                  <p:oleObj name="CorelDRAW" r:id="rId3" imgW="655320" imgH="5279136" progId="CorelDRAW.Graphic.11">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4" y="-370"/>
                          <a:ext cx="116" cy="1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91" name="Text Box 72"/>
          <p:cNvSpPr txBox="1">
            <a:spLocks noChangeArrowheads="1"/>
          </p:cNvSpPr>
          <p:nvPr/>
        </p:nvSpPr>
        <p:spPr bwMode="auto">
          <a:xfrm>
            <a:off x="939800" y="2025650"/>
            <a:ext cx="7250113" cy="946150"/>
          </a:xfrm>
          <a:prstGeom prst="rect">
            <a:avLst/>
          </a:prstGeom>
          <a:noFill/>
          <a:ln>
            <a:noFill/>
          </a:ln>
          <a:extLst/>
        </p:spPr>
        <p:txBody>
          <a:bodyPr>
            <a:spAutoFit/>
          </a:bodyPr>
          <a:lstStyle/>
          <a:p>
            <a:pPr algn="ctr">
              <a:defRPr/>
            </a:pPr>
            <a:r>
              <a:rPr lang="en-US" sz="5600" b="1">
                <a:solidFill>
                  <a:srgbClr val="0000FF"/>
                </a:solidFill>
                <a:effectLst>
                  <a:outerShdw blurRad="38100" dist="38100" dir="2700000" algn="tl">
                    <a:srgbClr val="C0C0C0"/>
                  </a:outerShdw>
                </a:effectLst>
                <a:latin typeface="Times New Roman" pitchFamily="18" charset="0"/>
                <a:cs typeface="Times New Roman" pitchFamily="18" charset="0"/>
              </a:rPr>
              <a:t>BỘ CÂU HỎI SỐ 1</a:t>
            </a:r>
            <a:endParaRPr lang="en-US" sz="5600" b="1">
              <a:solidFill>
                <a:srgbClr val="0000FF"/>
              </a:solidFill>
              <a:latin typeface="Times New Roman" pitchFamily="18" charset="0"/>
              <a:cs typeface="Times New Roman" pitchFamily="18" charset="0"/>
            </a:endParaRPr>
          </a:p>
        </p:txBody>
      </p:sp>
      <p:grpSp>
        <p:nvGrpSpPr>
          <p:cNvPr id="2053" name="Group 73"/>
          <p:cNvGrpSpPr>
            <a:grpSpLocks/>
          </p:cNvGrpSpPr>
          <p:nvPr/>
        </p:nvGrpSpPr>
        <p:grpSpPr bwMode="auto">
          <a:xfrm>
            <a:off x="3611563" y="533400"/>
            <a:ext cx="4313237" cy="1173163"/>
            <a:chOff x="2012" y="634"/>
            <a:chExt cx="1048" cy="272"/>
          </a:xfrm>
        </p:grpSpPr>
        <p:grpSp>
          <p:nvGrpSpPr>
            <p:cNvPr id="2060" name="Group 74"/>
            <p:cNvGrpSpPr>
              <a:grpSpLocks/>
            </p:cNvGrpSpPr>
            <p:nvPr/>
          </p:nvGrpSpPr>
          <p:grpSpPr bwMode="auto">
            <a:xfrm>
              <a:off x="2012" y="634"/>
              <a:ext cx="1048" cy="272"/>
              <a:chOff x="2653" y="1519"/>
              <a:chExt cx="1048" cy="272"/>
            </a:xfrm>
          </p:grpSpPr>
          <p:sp>
            <p:nvSpPr>
              <p:cNvPr id="2062" name="Freeform 75"/>
              <p:cNvSpPr>
                <a:spLocks noEditPoints="1"/>
              </p:cNvSpPr>
              <p:nvPr/>
            </p:nvSpPr>
            <p:spPr bwMode="auto">
              <a:xfrm>
                <a:off x="2653" y="1519"/>
                <a:ext cx="1048" cy="201"/>
              </a:xfrm>
              <a:custGeom>
                <a:avLst/>
                <a:gdLst>
                  <a:gd name="T0" fmla="*/ 2147483647 w 535"/>
                  <a:gd name="T1" fmla="*/ 0 h 103"/>
                  <a:gd name="T2" fmla="*/ 2147483647 w 535"/>
                  <a:gd name="T3" fmla="*/ 0 h 103"/>
                  <a:gd name="T4" fmla="*/ 2147483647 w 535"/>
                  <a:gd name="T5" fmla="*/ 2147483647 h 103"/>
                  <a:gd name="T6" fmla="*/ 2147483647 w 535"/>
                  <a:gd name="T7" fmla="*/ 2147483647 h 103"/>
                  <a:gd name="T8" fmla="*/ 2147483647 w 535"/>
                  <a:gd name="T9" fmla="*/ 2147483647 h 103"/>
                  <a:gd name="T10" fmla="*/ 2147483647 w 535"/>
                  <a:gd name="T11" fmla="*/ 2147483647 h 103"/>
                  <a:gd name="T12" fmla="*/ 0 w 535"/>
                  <a:gd name="T13" fmla="*/ 2147483647 h 103"/>
                  <a:gd name="T14" fmla="*/ 0 w 535"/>
                  <a:gd name="T15" fmla="*/ 2147483647 h 103"/>
                  <a:gd name="T16" fmla="*/ 2147483647 w 535"/>
                  <a:gd name="T17" fmla="*/ 0 h 103"/>
                  <a:gd name="T18" fmla="*/ 2147483647 w 535"/>
                  <a:gd name="T19" fmla="*/ 2147483647 h 103"/>
                  <a:gd name="T20" fmla="*/ 2147483647 w 535"/>
                  <a:gd name="T21" fmla="*/ 2147483647 h 103"/>
                  <a:gd name="T22" fmla="*/ 2147483647 w 535"/>
                  <a:gd name="T23" fmla="*/ 2147483647 h 103"/>
                  <a:gd name="T24" fmla="*/ 2147483647 w 535"/>
                  <a:gd name="T25" fmla="*/ 2147483647 h 103"/>
                  <a:gd name="T26" fmla="*/ 2147483647 w 535"/>
                  <a:gd name="T27" fmla="*/ 2147483647 h 103"/>
                  <a:gd name="T28" fmla="*/ 2147483647 w 535"/>
                  <a:gd name="T29" fmla="*/ 2147483647 h 103"/>
                  <a:gd name="T30" fmla="*/ 2147483647 w 535"/>
                  <a:gd name="T31" fmla="*/ 2147483647 h 103"/>
                  <a:gd name="T32" fmla="*/ 2147483647 w 535"/>
                  <a:gd name="T33" fmla="*/ 2147483647 h 103"/>
                  <a:gd name="T34" fmla="*/ 2147483647 w 535"/>
                  <a:gd name="T35" fmla="*/ 2147483647 h 10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5"/>
                  <a:gd name="T55" fmla="*/ 0 h 103"/>
                  <a:gd name="T56" fmla="*/ 535 w 535"/>
                  <a:gd name="T57" fmla="*/ 103 h 10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5" h="103">
                    <a:moveTo>
                      <a:pt x="21" y="0"/>
                    </a:moveTo>
                    <a:lnTo>
                      <a:pt x="514" y="0"/>
                    </a:lnTo>
                    <a:cubicBezTo>
                      <a:pt x="526" y="0"/>
                      <a:pt x="535" y="4"/>
                      <a:pt x="535" y="9"/>
                    </a:cubicBezTo>
                    <a:lnTo>
                      <a:pt x="535" y="94"/>
                    </a:lnTo>
                    <a:cubicBezTo>
                      <a:pt x="535" y="99"/>
                      <a:pt x="526" y="103"/>
                      <a:pt x="514" y="103"/>
                    </a:cubicBezTo>
                    <a:lnTo>
                      <a:pt x="21" y="103"/>
                    </a:lnTo>
                    <a:cubicBezTo>
                      <a:pt x="9" y="103"/>
                      <a:pt x="0" y="99"/>
                      <a:pt x="0" y="94"/>
                    </a:cubicBezTo>
                    <a:lnTo>
                      <a:pt x="0" y="9"/>
                    </a:lnTo>
                    <a:cubicBezTo>
                      <a:pt x="0" y="4"/>
                      <a:pt x="9" y="0"/>
                      <a:pt x="21" y="0"/>
                    </a:cubicBezTo>
                    <a:close/>
                    <a:moveTo>
                      <a:pt x="24" y="4"/>
                    </a:moveTo>
                    <a:lnTo>
                      <a:pt x="511" y="4"/>
                    </a:lnTo>
                    <a:cubicBezTo>
                      <a:pt x="518" y="4"/>
                      <a:pt x="524" y="7"/>
                      <a:pt x="524" y="10"/>
                    </a:cubicBezTo>
                    <a:lnTo>
                      <a:pt x="524" y="94"/>
                    </a:lnTo>
                    <a:cubicBezTo>
                      <a:pt x="524" y="97"/>
                      <a:pt x="518" y="99"/>
                      <a:pt x="511" y="99"/>
                    </a:cubicBezTo>
                    <a:lnTo>
                      <a:pt x="24" y="99"/>
                    </a:lnTo>
                    <a:cubicBezTo>
                      <a:pt x="17" y="99"/>
                      <a:pt x="11" y="97"/>
                      <a:pt x="11" y="94"/>
                    </a:cubicBezTo>
                    <a:lnTo>
                      <a:pt x="11" y="10"/>
                    </a:lnTo>
                    <a:cubicBezTo>
                      <a:pt x="11" y="7"/>
                      <a:pt x="17" y="4"/>
                      <a:pt x="24" y="4"/>
                    </a:cubicBezTo>
                    <a:close/>
                  </a:path>
                </a:pathLst>
              </a:custGeom>
              <a:solidFill>
                <a:schemeClr val="folHlink"/>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2063" name="Freeform 76"/>
              <p:cNvSpPr>
                <a:spLocks noEditPoints="1"/>
              </p:cNvSpPr>
              <p:nvPr/>
            </p:nvSpPr>
            <p:spPr bwMode="auto">
              <a:xfrm>
                <a:off x="2675" y="1526"/>
                <a:ext cx="1004" cy="186"/>
              </a:xfrm>
              <a:custGeom>
                <a:avLst/>
                <a:gdLst>
                  <a:gd name="T0" fmla="*/ 2147483647 w 513"/>
                  <a:gd name="T1" fmla="*/ 0 h 95"/>
                  <a:gd name="T2" fmla="*/ 2147483647 w 513"/>
                  <a:gd name="T3" fmla="*/ 0 h 95"/>
                  <a:gd name="T4" fmla="*/ 2147483647 w 513"/>
                  <a:gd name="T5" fmla="*/ 2147483647 h 95"/>
                  <a:gd name="T6" fmla="*/ 2147483647 w 513"/>
                  <a:gd name="T7" fmla="*/ 2147483647 h 95"/>
                  <a:gd name="T8" fmla="*/ 2147483647 w 513"/>
                  <a:gd name="T9" fmla="*/ 2147483647 h 95"/>
                  <a:gd name="T10" fmla="*/ 2147483647 w 513"/>
                  <a:gd name="T11" fmla="*/ 2147483647 h 95"/>
                  <a:gd name="T12" fmla="*/ 0 w 513"/>
                  <a:gd name="T13" fmla="*/ 2147483647 h 95"/>
                  <a:gd name="T14" fmla="*/ 0 w 513"/>
                  <a:gd name="T15" fmla="*/ 2147483647 h 95"/>
                  <a:gd name="T16" fmla="*/ 2147483647 w 513"/>
                  <a:gd name="T17" fmla="*/ 0 h 95"/>
                  <a:gd name="T18" fmla="*/ 2147483647 w 513"/>
                  <a:gd name="T19" fmla="*/ 0 h 95"/>
                  <a:gd name="T20" fmla="*/ 2147483647 w 513"/>
                  <a:gd name="T21" fmla="*/ 0 h 95"/>
                  <a:gd name="T22" fmla="*/ 2147483647 w 513"/>
                  <a:gd name="T23" fmla="*/ 2147483647 h 95"/>
                  <a:gd name="T24" fmla="*/ 2147483647 w 513"/>
                  <a:gd name="T25" fmla="*/ 2147483647 h 95"/>
                  <a:gd name="T26" fmla="*/ 2147483647 w 513"/>
                  <a:gd name="T27" fmla="*/ 2147483647 h 95"/>
                  <a:gd name="T28" fmla="*/ 2147483647 w 513"/>
                  <a:gd name="T29" fmla="*/ 2147483647 h 95"/>
                  <a:gd name="T30" fmla="*/ 0 w 513"/>
                  <a:gd name="T31" fmla="*/ 2147483647 h 95"/>
                  <a:gd name="T32" fmla="*/ 0 w 513"/>
                  <a:gd name="T33" fmla="*/ 2147483647 h 95"/>
                  <a:gd name="T34" fmla="*/ 2147483647 w 513"/>
                  <a:gd name="T35" fmla="*/ 0 h 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13"/>
                  <a:gd name="T55" fmla="*/ 0 h 95"/>
                  <a:gd name="T56" fmla="*/ 513 w 513"/>
                  <a:gd name="T57" fmla="*/ 95 h 9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13" h="95">
                    <a:moveTo>
                      <a:pt x="13" y="0"/>
                    </a:moveTo>
                    <a:lnTo>
                      <a:pt x="500" y="0"/>
                    </a:lnTo>
                    <a:cubicBezTo>
                      <a:pt x="507" y="0"/>
                      <a:pt x="513" y="3"/>
                      <a:pt x="513" y="6"/>
                    </a:cubicBezTo>
                    <a:lnTo>
                      <a:pt x="513" y="90"/>
                    </a:lnTo>
                    <a:cubicBezTo>
                      <a:pt x="513" y="93"/>
                      <a:pt x="507" y="95"/>
                      <a:pt x="500" y="95"/>
                    </a:cubicBezTo>
                    <a:lnTo>
                      <a:pt x="13" y="95"/>
                    </a:lnTo>
                    <a:cubicBezTo>
                      <a:pt x="6" y="95"/>
                      <a:pt x="0" y="93"/>
                      <a:pt x="0" y="90"/>
                    </a:cubicBezTo>
                    <a:lnTo>
                      <a:pt x="0" y="6"/>
                    </a:lnTo>
                    <a:cubicBezTo>
                      <a:pt x="0" y="3"/>
                      <a:pt x="6" y="0"/>
                      <a:pt x="13" y="0"/>
                    </a:cubicBezTo>
                    <a:close/>
                    <a:moveTo>
                      <a:pt x="13" y="0"/>
                    </a:moveTo>
                    <a:lnTo>
                      <a:pt x="500" y="0"/>
                    </a:lnTo>
                    <a:cubicBezTo>
                      <a:pt x="507" y="0"/>
                      <a:pt x="513" y="3"/>
                      <a:pt x="513" y="6"/>
                    </a:cubicBezTo>
                    <a:lnTo>
                      <a:pt x="513" y="90"/>
                    </a:lnTo>
                    <a:cubicBezTo>
                      <a:pt x="513" y="93"/>
                      <a:pt x="507" y="95"/>
                      <a:pt x="500" y="95"/>
                    </a:cubicBezTo>
                    <a:lnTo>
                      <a:pt x="13" y="95"/>
                    </a:lnTo>
                    <a:cubicBezTo>
                      <a:pt x="6" y="95"/>
                      <a:pt x="0" y="93"/>
                      <a:pt x="0" y="90"/>
                    </a:cubicBezTo>
                    <a:lnTo>
                      <a:pt x="0" y="6"/>
                    </a:lnTo>
                    <a:cubicBezTo>
                      <a:pt x="0" y="3"/>
                      <a:pt x="6" y="0"/>
                      <a:pt x="13" y="0"/>
                    </a:cubicBezTo>
                    <a:close/>
                  </a:path>
                </a:pathLst>
              </a:custGeom>
              <a:solidFill>
                <a:schemeClr val="folHlink"/>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2064" name="Freeform 77"/>
              <p:cNvSpPr>
                <a:spLocks noEditPoints="1"/>
              </p:cNvSpPr>
              <p:nvPr/>
            </p:nvSpPr>
            <p:spPr bwMode="auto">
              <a:xfrm>
                <a:off x="2659" y="1522"/>
                <a:ext cx="1036" cy="196"/>
              </a:xfrm>
              <a:custGeom>
                <a:avLst/>
                <a:gdLst>
                  <a:gd name="T0" fmla="*/ 2147483647 w 529"/>
                  <a:gd name="T1" fmla="*/ 0 h 100"/>
                  <a:gd name="T2" fmla="*/ 2147483647 w 529"/>
                  <a:gd name="T3" fmla="*/ 0 h 100"/>
                  <a:gd name="T4" fmla="*/ 2147483647 w 529"/>
                  <a:gd name="T5" fmla="*/ 2147483647 h 100"/>
                  <a:gd name="T6" fmla="*/ 2147483647 w 529"/>
                  <a:gd name="T7" fmla="*/ 2147483647 h 100"/>
                  <a:gd name="T8" fmla="*/ 2147483647 w 529"/>
                  <a:gd name="T9" fmla="*/ 2147483647 h 100"/>
                  <a:gd name="T10" fmla="*/ 2147483647 w 529"/>
                  <a:gd name="T11" fmla="*/ 2147483647 h 100"/>
                  <a:gd name="T12" fmla="*/ 0 w 529"/>
                  <a:gd name="T13" fmla="*/ 2147483647 h 100"/>
                  <a:gd name="T14" fmla="*/ 0 w 529"/>
                  <a:gd name="T15" fmla="*/ 2147483647 h 100"/>
                  <a:gd name="T16" fmla="*/ 2147483647 w 529"/>
                  <a:gd name="T17" fmla="*/ 0 h 100"/>
                  <a:gd name="T18" fmla="*/ 2147483647 w 529"/>
                  <a:gd name="T19" fmla="*/ 2147483647 h 100"/>
                  <a:gd name="T20" fmla="*/ 2147483647 w 529"/>
                  <a:gd name="T21" fmla="*/ 2147483647 h 100"/>
                  <a:gd name="T22" fmla="*/ 2147483647 w 529"/>
                  <a:gd name="T23" fmla="*/ 2147483647 h 100"/>
                  <a:gd name="T24" fmla="*/ 2147483647 w 529"/>
                  <a:gd name="T25" fmla="*/ 2147483647 h 100"/>
                  <a:gd name="T26" fmla="*/ 2147483647 w 529"/>
                  <a:gd name="T27" fmla="*/ 2147483647 h 100"/>
                  <a:gd name="T28" fmla="*/ 2147483647 w 529"/>
                  <a:gd name="T29" fmla="*/ 2147483647 h 100"/>
                  <a:gd name="T30" fmla="*/ 2147483647 w 529"/>
                  <a:gd name="T31" fmla="*/ 2147483647 h 100"/>
                  <a:gd name="T32" fmla="*/ 2147483647 w 529"/>
                  <a:gd name="T33" fmla="*/ 2147483647 h 100"/>
                  <a:gd name="T34" fmla="*/ 2147483647 w 529"/>
                  <a:gd name="T35" fmla="*/ 2147483647 h 1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9"/>
                  <a:gd name="T55" fmla="*/ 0 h 100"/>
                  <a:gd name="T56" fmla="*/ 529 w 529"/>
                  <a:gd name="T57" fmla="*/ 100 h 1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9" h="100">
                    <a:moveTo>
                      <a:pt x="19" y="0"/>
                    </a:moveTo>
                    <a:lnTo>
                      <a:pt x="511" y="0"/>
                    </a:lnTo>
                    <a:cubicBezTo>
                      <a:pt x="521" y="0"/>
                      <a:pt x="529" y="3"/>
                      <a:pt x="529" y="8"/>
                    </a:cubicBezTo>
                    <a:lnTo>
                      <a:pt x="529" y="92"/>
                    </a:lnTo>
                    <a:cubicBezTo>
                      <a:pt x="529" y="96"/>
                      <a:pt x="521" y="100"/>
                      <a:pt x="511" y="100"/>
                    </a:cubicBezTo>
                    <a:lnTo>
                      <a:pt x="19" y="100"/>
                    </a:lnTo>
                    <a:cubicBezTo>
                      <a:pt x="8" y="100"/>
                      <a:pt x="0" y="96"/>
                      <a:pt x="0" y="92"/>
                    </a:cubicBezTo>
                    <a:lnTo>
                      <a:pt x="0" y="8"/>
                    </a:lnTo>
                    <a:cubicBezTo>
                      <a:pt x="0" y="3"/>
                      <a:pt x="8" y="0"/>
                      <a:pt x="19" y="0"/>
                    </a:cubicBezTo>
                    <a:close/>
                    <a:moveTo>
                      <a:pt x="21" y="2"/>
                    </a:moveTo>
                    <a:lnTo>
                      <a:pt x="508" y="2"/>
                    </a:lnTo>
                    <a:cubicBezTo>
                      <a:pt x="515" y="2"/>
                      <a:pt x="521" y="5"/>
                      <a:pt x="521" y="8"/>
                    </a:cubicBezTo>
                    <a:lnTo>
                      <a:pt x="521" y="92"/>
                    </a:lnTo>
                    <a:cubicBezTo>
                      <a:pt x="521" y="95"/>
                      <a:pt x="515" y="97"/>
                      <a:pt x="508" y="97"/>
                    </a:cubicBezTo>
                    <a:lnTo>
                      <a:pt x="21" y="97"/>
                    </a:lnTo>
                    <a:cubicBezTo>
                      <a:pt x="14" y="97"/>
                      <a:pt x="8" y="95"/>
                      <a:pt x="8" y="92"/>
                    </a:cubicBezTo>
                    <a:lnTo>
                      <a:pt x="8" y="8"/>
                    </a:lnTo>
                    <a:cubicBezTo>
                      <a:pt x="8" y="5"/>
                      <a:pt x="14" y="2"/>
                      <a:pt x="21" y="2"/>
                    </a:cubicBezTo>
                    <a:close/>
                  </a:path>
                </a:pathLst>
              </a:custGeom>
              <a:solidFill>
                <a:schemeClr val="folHlink"/>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2065" name="Rectangle 78"/>
              <p:cNvSpPr>
                <a:spLocks noChangeArrowheads="1"/>
              </p:cNvSpPr>
              <p:nvPr/>
            </p:nvSpPr>
            <p:spPr bwMode="auto">
              <a:xfrm>
                <a:off x="2659" y="1536"/>
                <a:ext cx="8" cy="16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2066" name="Rectangle 79"/>
              <p:cNvSpPr>
                <a:spLocks noChangeArrowheads="1"/>
              </p:cNvSpPr>
              <p:nvPr/>
            </p:nvSpPr>
            <p:spPr bwMode="auto">
              <a:xfrm>
                <a:off x="2696" y="1714"/>
                <a:ext cx="956" cy="4"/>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2067" name="Rectangle 80"/>
              <p:cNvSpPr>
                <a:spLocks noChangeArrowheads="1"/>
              </p:cNvSpPr>
              <p:nvPr/>
            </p:nvSpPr>
            <p:spPr bwMode="auto">
              <a:xfrm>
                <a:off x="2692" y="1522"/>
                <a:ext cx="970" cy="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2068" name="Rectangle 81"/>
              <p:cNvSpPr>
                <a:spLocks noChangeArrowheads="1"/>
              </p:cNvSpPr>
              <p:nvPr/>
            </p:nvSpPr>
            <p:spPr bwMode="auto">
              <a:xfrm>
                <a:off x="3687" y="1536"/>
                <a:ext cx="8" cy="16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2069" name="Freeform 82"/>
              <p:cNvSpPr>
                <a:spLocks/>
              </p:cNvSpPr>
              <p:nvPr/>
            </p:nvSpPr>
            <p:spPr bwMode="auto">
              <a:xfrm>
                <a:off x="2659" y="1522"/>
                <a:ext cx="49" cy="14"/>
              </a:xfrm>
              <a:custGeom>
                <a:avLst/>
                <a:gdLst>
                  <a:gd name="T0" fmla="*/ 2147483647 w 25"/>
                  <a:gd name="T1" fmla="*/ 0 h 7"/>
                  <a:gd name="T2" fmla="*/ 0 w 25"/>
                  <a:gd name="T3" fmla="*/ 2147483647 h 7"/>
                  <a:gd name="T4" fmla="*/ 2147483647 w 25"/>
                  <a:gd name="T5" fmla="*/ 2147483647 h 7"/>
                  <a:gd name="T6" fmla="*/ 2147483647 w 25"/>
                  <a:gd name="T7" fmla="*/ 2147483647 h 7"/>
                  <a:gd name="T8" fmla="*/ 2147483647 w 25"/>
                  <a:gd name="T9" fmla="*/ 0 h 7"/>
                  <a:gd name="T10" fmla="*/ 0 60000 65536"/>
                  <a:gd name="T11" fmla="*/ 0 60000 65536"/>
                  <a:gd name="T12" fmla="*/ 0 60000 65536"/>
                  <a:gd name="T13" fmla="*/ 0 60000 65536"/>
                  <a:gd name="T14" fmla="*/ 0 60000 65536"/>
                  <a:gd name="T15" fmla="*/ 0 w 25"/>
                  <a:gd name="T16" fmla="*/ 0 h 7"/>
                  <a:gd name="T17" fmla="*/ 25 w 25"/>
                  <a:gd name="T18" fmla="*/ 7 h 7"/>
                </a:gdLst>
                <a:ahLst/>
                <a:cxnLst>
                  <a:cxn ang="T10">
                    <a:pos x="T0" y="T1"/>
                  </a:cxn>
                  <a:cxn ang="T11">
                    <a:pos x="T2" y="T3"/>
                  </a:cxn>
                  <a:cxn ang="T12">
                    <a:pos x="T4" y="T5"/>
                  </a:cxn>
                  <a:cxn ang="T13">
                    <a:pos x="T6" y="T7"/>
                  </a:cxn>
                  <a:cxn ang="T14">
                    <a:pos x="T8" y="T9"/>
                  </a:cxn>
                </a:cxnLst>
                <a:rect l="T15" t="T16" r="T17" b="T18"/>
                <a:pathLst>
                  <a:path w="25" h="7">
                    <a:moveTo>
                      <a:pt x="17" y="0"/>
                    </a:moveTo>
                    <a:cubicBezTo>
                      <a:pt x="7" y="0"/>
                      <a:pt x="1" y="3"/>
                      <a:pt x="0" y="7"/>
                    </a:cubicBezTo>
                    <a:lnTo>
                      <a:pt x="4" y="7"/>
                    </a:lnTo>
                    <a:cubicBezTo>
                      <a:pt x="4" y="4"/>
                      <a:pt x="9" y="2"/>
                      <a:pt x="17" y="1"/>
                    </a:cubicBezTo>
                    <a:cubicBezTo>
                      <a:pt x="25" y="1"/>
                      <a:pt x="17" y="0"/>
                      <a:pt x="17" y="0"/>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2070" name="Freeform 83"/>
              <p:cNvSpPr>
                <a:spLocks/>
              </p:cNvSpPr>
              <p:nvPr/>
            </p:nvSpPr>
            <p:spPr bwMode="auto">
              <a:xfrm>
                <a:off x="3658" y="1522"/>
                <a:ext cx="41" cy="18"/>
              </a:xfrm>
              <a:custGeom>
                <a:avLst/>
                <a:gdLst>
                  <a:gd name="T0" fmla="*/ 0 w 21"/>
                  <a:gd name="T1" fmla="*/ 0 h 9"/>
                  <a:gd name="T2" fmla="*/ 2147483647 w 21"/>
                  <a:gd name="T3" fmla="*/ 2147483647 h 9"/>
                  <a:gd name="T4" fmla="*/ 2147483647 w 21"/>
                  <a:gd name="T5" fmla="*/ 2147483647 h 9"/>
                  <a:gd name="T6" fmla="*/ 2147483647 w 21"/>
                  <a:gd name="T7" fmla="*/ 2147483647 h 9"/>
                  <a:gd name="T8" fmla="*/ 0 w 21"/>
                  <a:gd name="T9" fmla="*/ 0 h 9"/>
                  <a:gd name="T10" fmla="*/ 0 60000 65536"/>
                  <a:gd name="T11" fmla="*/ 0 60000 65536"/>
                  <a:gd name="T12" fmla="*/ 0 60000 65536"/>
                  <a:gd name="T13" fmla="*/ 0 60000 65536"/>
                  <a:gd name="T14" fmla="*/ 0 60000 65536"/>
                  <a:gd name="T15" fmla="*/ 0 w 21"/>
                  <a:gd name="T16" fmla="*/ 0 h 9"/>
                  <a:gd name="T17" fmla="*/ 21 w 21"/>
                  <a:gd name="T18" fmla="*/ 9 h 9"/>
                </a:gdLst>
                <a:ahLst/>
                <a:cxnLst>
                  <a:cxn ang="T10">
                    <a:pos x="T0" y="T1"/>
                  </a:cxn>
                  <a:cxn ang="T11">
                    <a:pos x="T2" y="T3"/>
                  </a:cxn>
                  <a:cxn ang="T12">
                    <a:pos x="T4" y="T5"/>
                  </a:cxn>
                  <a:cxn ang="T13">
                    <a:pos x="T6" y="T7"/>
                  </a:cxn>
                  <a:cxn ang="T14">
                    <a:pos x="T8" y="T9"/>
                  </a:cxn>
                </a:cxnLst>
                <a:rect l="T15" t="T16" r="T17" b="T18"/>
                <a:pathLst>
                  <a:path w="21" h="9">
                    <a:moveTo>
                      <a:pt x="0" y="0"/>
                    </a:moveTo>
                    <a:cubicBezTo>
                      <a:pt x="14" y="0"/>
                      <a:pt x="21" y="5"/>
                      <a:pt x="19" y="8"/>
                    </a:cubicBezTo>
                    <a:lnTo>
                      <a:pt x="15" y="8"/>
                    </a:lnTo>
                    <a:cubicBezTo>
                      <a:pt x="17" y="9"/>
                      <a:pt x="15" y="2"/>
                      <a:pt x="1" y="1"/>
                    </a:cubicBez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2071" name="Freeform 84"/>
              <p:cNvSpPr>
                <a:spLocks/>
              </p:cNvSpPr>
              <p:nvPr/>
            </p:nvSpPr>
            <p:spPr bwMode="auto">
              <a:xfrm>
                <a:off x="3650" y="1703"/>
                <a:ext cx="47" cy="15"/>
              </a:xfrm>
              <a:custGeom>
                <a:avLst/>
                <a:gdLst>
                  <a:gd name="T0" fmla="*/ 2147483647 w 24"/>
                  <a:gd name="T1" fmla="*/ 0 h 8"/>
                  <a:gd name="T2" fmla="*/ 0 w 24"/>
                  <a:gd name="T3" fmla="*/ 2147483647 h 8"/>
                  <a:gd name="T4" fmla="*/ 0 w 24"/>
                  <a:gd name="T5" fmla="*/ 2147483647 h 8"/>
                  <a:gd name="T6" fmla="*/ 2147483647 w 24"/>
                  <a:gd name="T7" fmla="*/ 0 h 8"/>
                  <a:gd name="T8" fmla="*/ 2147483647 w 24"/>
                  <a:gd name="T9" fmla="*/ 0 h 8"/>
                  <a:gd name="T10" fmla="*/ 0 60000 65536"/>
                  <a:gd name="T11" fmla="*/ 0 60000 65536"/>
                  <a:gd name="T12" fmla="*/ 0 60000 65536"/>
                  <a:gd name="T13" fmla="*/ 0 60000 65536"/>
                  <a:gd name="T14" fmla="*/ 0 60000 65536"/>
                  <a:gd name="T15" fmla="*/ 0 w 24"/>
                  <a:gd name="T16" fmla="*/ 0 h 8"/>
                  <a:gd name="T17" fmla="*/ 24 w 24"/>
                  <a:gd name="T18" fmla="*/ 8 h 8"/>
                </a:gdLst>
                <a:ahLst/>
                <a:cxnLst>
                  <a:cxn ang="T10">
                    <a:pos x="T0" y="T1"/>
                  </a:cxn>
                  <a:cxn ang="T11">
                    <a:pos x="T2" y="T3"/>
                  </a:cxn>
                  <a:cxn ang="T12">
                    <a:pos x="T4" y="T5"/>
                  </a:cxn>
                  <a:cxn ang="T13">
                    <a:pos x="T6" y="T7"/>
                  </a:cxn>
                  <a:cxn ang="T14">
                    <a:pos x="T8" y="T9"/>
                  </a:cxn>
                </a:cxnLst>
                <a:rect l="T15" t="T16" r="T17" b="T18"/>
                <a:pathLst>
                  <a:path w="24" h="8">
                    <a:moveTo>
                      <a:pt x="19" y="0"/>
                    </a:moveTo>
                    <a:cubicBezTo>
                      <a:pt x="17" y="4"/>
                      <a:pt x="8" y="6"/>
                      <a:pt x="0" y="6"/>
                    </a:cubicBezTo>
                    <a:lnTo>
                      <a:pt x="0" y="8"/>
                    </a:lnTo>
                    <a:cubicBezTo>
                      <a:pt x="12" y="8"/>
                      <a:pt x="23" y="5"/>
                      <a:pt x="24" y="0"/>
                    </a:cubicBezTo>
                    <a:lnTo>
                      <a:pt x="19"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2072" name="Freeform 85"/>
              <p:cNvSpPr>
                <a:spLocks/>
              </p:cNvSpPr>
              <p:nvPr/>
            </p:nvSpPr>
            <p:spPr bwMode="auto">
              <a:xfrm>
                <a:off x="2659" y="1705"/>
                <a:ext cx="37" cy="13"/>
              </a:xfrm>
              <a:custGeom>
                <a:avLst/>
                <a:gdLst>
                  <a:gd name="T0" fmla="*/ 0 w 19"/>
                  <a:gd name="T1" fmla="*/ 0 h 7"/>
                  <a:gd name="T2" fmla="*/ 2147483647 w 19"/>
                  <a:gd name="T3" fmla="*/ 2147483647 h 7"/>
                  <a:gd name="T4" fmla="*/ 2147483647 w 19"/>
                  <a:gd name="T5" fmla="*/ 2147483647 h 7"/>
                  <a:gd name="T6" fmla="*/ 2147483647 w 19"/>
                  <a:gd name="T7" fmla="*/ 0 h 7"/>
                  <a:gd name="T8" fmla="*/ 0 w 19"/>
                  <a:gd name="T9" fmla="*/ 0 h 7"/>
                  <a:gd name="T10" fmla="*/ 0 60000 65536"/>
                  <a:gd name="T11" fmla="*/ 0 60000 65536"/>
                  <a:gd name="T12" fmla="*/ 0 60000 65536"/>
                  <a:gd name="T13" fmla="*/ 0 60000 65536"/>
                  <a:gd name="T14" fmla="*/ 0 60000 65536"/>
                  <a:gd name="T15" fmla="*/ 0 w 19"/>
                  <a:gd name="T16" fmla="*/ 0 h 7"/>
                  <a:gd name="T17" fmla="*/ 19 w 19"/>
                  <a:gd name="T18" fmla="*/ 7 h 7"/>
                </a:gdLst>
                <a:ahLst/>
                <a:cxnLst>
                  <a:cxn ang="T10">
                    <a:pos x="T0" y="T1"/>
                  </a:cxn>
                  <a:cxn ang="T11">
                    <a:pos x="T2" y="T3"/>
                  </a:cxn>
                  <a:cxn ang="T12">
                    <a:pos x="T4" y="T5"/>
                  </a:cxn>
                  <a:cxn ang="T13">
                    <a:pos x="T6" y="T7"/>
                  </a:cxn>
                  <a:cxn ang="T14">
                    <a:pos x="T8" y="T9"/>
                  </a:cxn>
                </a:cxnLst>
                <a:rect l="T15" t="T16" r="T17" b="T18"/>
                <a:pathLst>
                  <a:path w="19" h="7">
                    <a:moveTo>
                      <a:pt x="0" y="0"/>
                    </a:moveTo>
                    <a:cubicBezTo>
                      <a:pt x="1" y="4"/>
                      <a:pt x="9" y="7"/>
                      <a:pt x="19" y="7"/>
                    </a:cubicBezTo>
                    <a:lnTo>
                      <a:pt x="19" y="5"/>
                    </a:lnTo>
                    <a:cubicBezTo>
                      <a:pt x="12" y="5"/>
                      <a:pt x="6" y="4"/>
                      <a:pt x="4" y="0"/>
                    </a:cubicBez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2073" name="Freeform 86"/>
              <p:cNvSpPr>
                <a:spLocks/>
              </p:cNvSpPr>
              <p:nvPr/>
            </p:nvSpPr>
            <p:spPr bwMode="auto">
              <a:xfrm>
                <a:off x="3515" y="1744"/>
                <a:ext cx="41" cy="47"/>
              </a:xfrm>
              <a:custGeom>
                <a:avLst/>
                <a:gdLst>
                  <a:gd name="T0" fmla="*/ 0 w 21"/>
                  <a:gd name="T1" fmla="*/ 2147483647 h 24"/>
                  <a:gd name="T2" fmla="*/ 2147483647 w 21"/>
                  <a:gd name="T3" fmla="*/ 2147483647 h 24"/>
                  <a:gd name="T4" fmla="*/ 2147483647 w 21"/>
                  <a:gd name="T5" fmla="*/ 0 h 24"/>
                  <a:gd name="T6" fmla="*/ 0 w 21"/>
                  <a:gd name="T7" fmla="*/ 0 h 24"/>
                  <a:gd name="T8" fmla="*/ 0 w 21"/>
                  <a:gd name="T9" fmla="*/ 2147483647 h 24"/>
                  <a:gd name="T10" fmla="*/ 0 60000 65536"/>
                  <a:gd name="T11" fmla="*/ 0 60000 65536"/>
                  <a:gd name="T12" fmla="*/ 0 60000 65536"/>
                  <a:gd name="T13" fmla="*/ 0 60000 65536"/>
                  <a:gd name="T14" fmla="*/ 0 60000 65536"/>
                  <a:gd name="T15" fmla="*/ 0 w 21"/>
                  <a:gd name="T16" fmla="*/ 0 h 24"/>
                  <a:gd name="T17" fmla="*/ 21 w 21"/>
                  <a:gd name="T18" fmla="*/ 24 h 24"/>
                </a:gdLst>
                <a:ahLst/>
                <a:cxnLst>
                  <a:cxn ang="T10">
                    <a:pos x="T0" y="T1"/>
                  </a:cxn>
                  <a:cxn ang="T11">
                    <a:pos x="T2" y="T3"/>
                  </a:cxn>
                  <a:cxn ang="T12">
                    <a:pos x="T4" y="T5"/>
                  </a:cxn>
                  <a:cxn ang="T13">
                    <a:pos x="T6" y="T7"/>
                  </a:cxn>
                  <a:cxn ang="T14">
                    <a:pos x="T8" y="T9"/>
                  </a:cxn>
                </a:cxnLst>
                <a:rect l="T15" t="T16" r="T17" b="T18"/>
                <a:pathLst>
                  <a:path w="21" h="24">
                    <a:moveTo>
                      <a:pt x="0" y="24"/>
                    </a:moveTo>
                    <a:lnTo>
                      <a:pt x="21" y="24"/>
                    </a:lnTo>
                    <a:lnTo>
                      <a:pt x="21" y="0"/>
                    </a:lnTo>
                    <a:lnTo>
                      <a:pt x="0" y="0"/>
                    </a:lnTo>
                    <a:cubicBezTo>
                      <a:pt x="0" y="8"/>
                      <a:pt x="0" y="16"/>
                      <a:pt x="0" y="24"/>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2074" name="Freeform 87"/>
              <p:cNvSpPr>
                <a:spLocks noEditPoints="1"/>
              </p:cNvSpPr>
              <p:nvPr/>
            </p:nvSpPr>
            <p:spPr bwMode="auto">
              <a:xfrm>
                <a:off x="3517" y="1767"/>
                <a:ext cx="11" cy="20"/>
              </a:xfrm>
              <a:custGeom>
                <a:avLst/>
                <a:gdLst>
                  <a:gd name="T0" fmla="*/ 2147483647 w 6"/>
                  <a:gd name="T1" fmla="*/ 2147483647 h 10"/>
                  <a:gd name="T2" fmla="*/ 2147483647 w 6"/>
                  <a:gd name="T3" fmla="*/ 2147483647 h 10"/>
                  <a:gd name="T4" fmla="*/ 2147483647 w 6"/>
                  <a:gd name="T5" fmla="*/ 2147483647 h 10"/>
                  <a:gd name="T6" fmla="*/ 2147483647 w 6"/>
                  <a:gd name="T7" fmla="*/ 2147483647 h 10"/>
                  <a:gd name="T8" fmla="*/ 2147483647 w 6"/>
                  <a:gd name="T9" fmla="*/ 0 h 10"/>
                  <a:gd name="T10" fmla="*/ 2147483647 w 6"/>
                  <a:gd name="T11" fmla="*/ 2147483647 h 10"/>
                  <a:gd name="T12" fmla="*/ 0 w 6"/>
                  <a:gd name="T13" fmla="*/ 2147483647 h 10"/>
                  <a:gd name="T14" fmla="*/ 2147483647 w 6"/>
                  <a:gd name="T15" fmla="*/ 2147483647 h 10"/>
                  <a:gd name="T16" fmla="*/ 2147483647 w 6"/>
                  <a:gd name="T17" fmla="*/ 2147483647 h 10"/>
                  <a:gd name="T18" fmla="*/ 2147483647 w 6"/>
                  <a:gd name="T19" fmla="*/ 214748364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0"/>
                  <a:gd name="T32" fmla="*/ 6 w 6"/>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0">
                    <a:moveTo>
                      <a:pt x="3" y="10"/>
                    </a:moveTo>
                    <a:lnTo>
                      <a:pt x="3" y="5"/>
                    </a:lnTo>
                    <a:lnTo>
                      <a:pt x="6" y="5"/>
                    </a:lnTo>
                    <a:lnTo>
                      <a:pt x="3" y="5"/>
                    </a:lnTo>
                    <a:lnTo>
                      <a:pt x="3" y="0"/>
                    </a:lnTo>
                    <a:lnTo>
                      <a:pt x="3" y="5"/>
                    </a:lnTo>
                    <a:lnTo>
                      <a:pt x="0" y="5"/>
                    </a:lnTo>
                    <a:lnTo>
                      <a:pt x="3" y="5"/>
                    </a:lnTo>
                    <a:lnTo>
                      <a:pt x="3" y="10"/>
                    </a:lnTo>
                    <a:close/>
                    <a:moveTo>
                      <a:pt x="3" y="8"/>
                    </a:moveTo>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2075" name="Freeform 88"/>
              <p:cNvSpPr>
                <a:spLocks noEditPoints="1"/>
              </p:cNvSpPr>
              <p:nvPr/>
            </p:nvSpPr>
            <p:spPr bwMode="auto">
              <a:xfrm>
                <a:off x="3521" y="1773"/>
                <a:ext cx="9" cy="18"/>
              </a:xfrm>
              <a:custGeom>
                <a:avLst/>
                <a:gdLst>
                  <a:gd name="T0" fmla="*/ 2147483647 w 5"/>
                  <a:gd name="T1" fmla="*/ 2147483647 h 9"/>
                  <a:gd name="T2" fmla="*/ 2147483647 w 5"/>
                  <a:gd name="T3" fmla="*/ 2147483647 h 9"/>
                  <a:gd name="T4" fmla="*/ 2147483647 w 5"/>
                  <a:gd name="T5" fmla="*/ 2147483647 h 9"/>
                  <a:gd name="T6" fmla="*/ 2147483647 w 5"/>
                  <a:gd name="T7" fmla="*/ 2147483647 h 9"/>
                  <a:gd name="T8" fmla="*/ 2147483647 w 5"/>
                  <a:gd name="T9" fmla="*/ 0 h 9"/>
                  <a:gd name="T10" fmla="*/ 2147483647 w 5"/>
                  <a:gd name="T11" fmla="*/ 2147483647 h 9"/>
                  <a:gd name="T12" fmla="*/ 0 w 5"/>
                  <a:gd name="T13" fmla="*/ 2147483647 h 9"/>
                  <a:gd name="T14" fmla="*/ 2147483647 w 5"/>
                  <a:gd name="T15" fmla="*/ 2147483647 h 9"/>
                  <a:gd name="T16" fmla="*/ 2147483647 w 5"/>
                  <a:gd name="T17" fmla="*/ 2147483647 h 9"/>
                  <a:gd name="T18" fmla="*/ 2147483647 w 5"/>
                  <a:gd name="T19" fmla="*/ 2147483647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9"/>
                  <a:gd name="T32" fmla="*/ 5 w 5"/>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9">
                    <a:moveTo>
                      <a:pt x="2" y="9"/>
                    </a:moveTo>
                    <a:lnTo>
                      <a:pt x="3" y="4"/>
                    </a:lnTo>
                    <a:lnTo>
                      <a:pt x="5" y="4"/>
                    </a:lnTo>
                    <a:lnTo>
                      <a:pt x="3" y="4"/>
                    </a:lnTo>
                    <a:lnTo>
                      <a:pt x="2" y="0"/>
                    </a:lnTo>
                    <a:lnTo>
                      <a:pt x="2" y="4"/>
                    </a:lnTo>
                    <a:lnTo>
                      <a:pt x="0" y="4"/>
                    </a:lnTo>
                    <a:lnTo>
                      <a:pt x="2" y="4"/>
                    </a:lnTo>
                    <a:lnTo>
                      <a:pt x="2" y="9"/>
                    </a:lnTo>
                    <a:close/>
                    <a:moveTo>
                      <a:pt x="2" y="6"/>
                    </a:moveTo>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2076" name="Freeform 89"/>
              <p:cNvSpPr>
                <a:spLocks/>
              </p:cNvSpPr>
              <p:nvPr/>
            </p:nvSpPr>
            <p:spPr bwMode="auto">
              <a:xfrm>
                <a:off x="3552" y="1744"/>
                <a:ext cx="4" cy="47"/>
              </a:xfrm>
              <a:custGeom>
                <a:avLst/>
                <a:gdLst>
                  <a:gd name="T0" fmla="*/ 2147483647 w 2"/>
                  <a:gd name="T1" fmla="*/ 2147483647 h 24"/>
                  <a:gd name="T2" fmla="*/ 2147483647 w 2"/>
                  <a:gd name="T3" fmla="*/ 0 h 24"/>
                  <a:gd name="T4" fmla="*/ 2147483647 w 2"/>
                  <a:gd name="T5" fmla="*/ 0 h 24"/>
                  <a:gd name="T6" fmla="*/ 2147483647 w 2"/>
                  <a:gd name="T7" fmla="*/ 2147483647 h 24"/>
                  <a:gd name="T8" fmla="*/ 0 60000 65536"/>
                  <a:gd name="T9" fmla="*/ 0 60000 65536"/>
                  <a:gd name="T10" fmla="*/ 0 60000 65536"/>
                  <a:gd name="T11" fmla="*/ 0 60000 65536"/>
                  <a:gd name="T12" fmla="*/ 0 w 2"/>
                  <a:gd name="T13" fmla="*/ 0 h 24"/>
                  <a:gd name="T14" fmla="*/ 2 w 2"/>
                  <a:gd name="T15" fmla="*/ 24 h 24"/>
                </a:gdLst>
                <a:ahLst/>
                <a:cxnLst>
                  <a:cxn ang="T8">
                    <a:pos x="T0" y="T1"/>
                  </a:cxn>
                  <a:cxn ang="T9">
                    <a:pos x="T2" y="T3"/>
                  </a:cxn>
                  <a:cxn ang="T10">
                    <a:pos x="T4" y="T5"/>
                  </a:cxn>
                  <a:cxn ang="T11">
                    <a:pos x="T6" y="T7"/>
                  </a:cxn>
                </a:cxnLst>
                <a:rect l="T12" t="T13" r="T14" b="T15"/>
                <a:pathLst>
                  <a:path w="2" h="24">
                    <a:moveTo>
                      <a:pt x="2" y="24"/>
                    </a:moveTo>
                    <a:cubicBezTo>
                      <a:pt x="0" y="15"/>
                      <a:pt x="1" y="6"/>
                      <a:pt x="2" y="0"/>
                    </a:cubicBezTo>
                    <a:cubicBezTo>
                      <a:pt x="1" y="1"/>
                      <a:pt x="1" y="23"/>
                      <a:pt x="2" y="24"/>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2077" name="Freeform 90"/>
              <p:cNvSpPr>
                <a:spLocks/>
              </p:cNvSpPr>
              <p:nvPr/>
            </p:nvSpPr>
            <p:spPr bwMode="auto">
              <a:xfrm>
                <a:off x="3556" y="1744"/>
                <a:ext cx="2" cy="47"/>
              </a:xfrm>
              <a:custGeom>
                <a:avLst/>
                <a:gdLst>
                  <a:gd name="T0" fmla="*/ 0 w 1"/>
                  <a:gd name="T1" fmla="*/ 2147483647 h 24"/>
                  <a:gd name="T2" fmla="*/ 2147483647 w 1"/>
                  <a:gd name="T3" fmla="*/ 2147483647 h 24"/>
                  <a:gd name="T4" fmla="*/ 0 w 1"/>
                  <a:gd name="T5" fmla="*/ 2147483647 h 24"/>
                  <a:gd name="T6" fmla="*/ 0 w 1"/>
                  <a:gd name="T7" fmla="*/ 2147483647 h 24"/>
                  <a:gd name="T8" fmla="*/ 2147483647 w 1"/>
                  <a:gd name="T9" fmla="*/ 2147483647 h 24"/>
                  <a:gd name="T10" fmla="*/ 0 w 1"/>
                  <a:gd name="T11" fmla="*/ 0 h 24"/>
                  <a:gd name="T12" fmla="*/ 0 w 1"/>
                  <a:gd name="T13" fmla="*/ 2147483647 h 24"/>
                  <a:gd name="T14" fmla="*/ 0 w 1"/>
                  <a:gd name="T15" fmla="*/ 2147483647 h 2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4"/>
                  <a:gd name="T26" fmla="*/ 1 w 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4">
                    <a:moveTo>
                      <a:pt x="0" y="24"/>
                    </a:moveTo>
                    <a:cubicBezTo>
                      <a:pt x="1" y="24"/>
                      <a:pt x="1" y="23"/>
                      <a:pt x="1" y="22"/>
                    </a:cubicBezTo>
                    <a:lnTo>
                      <a:pt x="0" y="21"/>
                    </a:lnTo>
                    <a:cubicBezTo>
                      <a:pt x="0" y="14"/>
                      <a:pt x="0" y="9"/>
                      <a:pt x="0" y="2"/>
                    </a:cubicBezTo>
                    <a:lnTo>
                      <a:pt x="1" y="2"/>
                    </a:lnTo>
                    <a:cubicBezTo>
                      <a:pt x="1" y="1"/>
                      <a:pt x="1" y="1"/>
                      <a:pt x="0" y="0"/>
                    </a:cubicBezTo>
                    <a:cubicBezTo>
                      <a:pt x="0" y="0"/>
                      <a:pt x="0" y="5"/>
                      <a:pt x="0" y="12"/>
                    </a:cubicBezTo>
                    <a:cubicBezTo>
                      <a:pt x="0" y="19"/>
                      <a:pt x="0" y="24"/>
                      <a:pt x="0" y="24"/>
                    </a:cubicBezTo>
                    <a:close/>
                  </a:path>
                </a:pathLst>
              </a:custGeom>
              <a:solidFill>
                <a:schemeClr val="folHlink"/>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2078" name="Freeform 91"/>
              <p:cNvSpPr>
                <a:spLocks noEditPoints="1"/>
              </p:cNvSpPr>
              <p:nvPr/>
            </p:nvSpPr>
            <p:spPr bwMode="auto">
              <a:xfrm>
                <a:off x="3556" y="1744"/>
                <a:ext cx="2" cy="47"/>
              </a:xfrm>
              <a:custGeom>
                <a:avLst/>
                <a:gdLst>
                  <a:gd name="T0" fmla="*/ 2147483647 w 1"/>
                  <a:gd name="T1" fmla="*/ 2147483647 h 24"/>
                  <a:gd name="T2" fmla="*/ 2147483647 w 1"/>
                  <a:gd name="T3" fmla="*/ 2147483647 h 24"/>
                  <a:gd name="T4" fmla="*/ 2147483647 w 1"/>
                  <a:gd name="T5" fmla="*/ 2147483647 h 24"/>
                  <a:gd name="T6" fmla="*/ 0 w 1"/>
                  <a:gd name="T7" fmla="*/ 0 h 24"/>
                  <a:gd name="T8" fmla="*/ 0 w 1"/>
                  <a:gd name="T9" fmla="*/ 2147483647 h 24"/>
                  <a:gd name="T10" fmla="*/ 0 w 1"/>
                  <a:gd name="T11" fmla="*/ 2147483647 h 24"/>
                  <a:gd name="T12" fmla="*/ 2147483647 w 1"/>
                  <a:gd name="T13" fmla="*/ 2147483647 h 24"/>
                  <a:gd name="T14" fmla="*/ 0 w 1"/>
                  <a:gd name="T15" fmla="*/ 2147483647 h 2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4"/>
                  <a:gd name="T26" fmla="*/ 1 w 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4">
                    <a:moveTo>
                      <a:pt x="1" y="2"/>
                    </a:moveTo>
                    <a:cubicBezTo>
                      <a:pt x="1" y="2"/>
                      <a:pt x="1" y="2"/>
                      <a:pt x="1" y="2"/>
                    </a:cubicBezTo>
                    <a:moveTo>
                      <a:pt x="1" y="2"/>
                    </a:moveTo>
                    <a:cubicBezTo>
                      <a:pt x="1" y="1"/>
                      <a:pt x="0" y="0"/>
                      <a:pt x="0" y="0"/>
                    </a:cubicBezTo>
                    <a:cubicBezTo>
                      <a:pt x="0" y="0"/>
                      <a:pt x="0" y="6"/>
                      <a:pt x="0" y="12"/>
                    </a:cubicBezTo>
                    <a:cubicBezTo>
                      <a:pt x="0" y="19"/>
                      <a:pt x="0" y="24"/>
                      <a:pt x="0" y="24"/>
                    </a:cubicBezTo>
                    <a:cubicBezTo>
                      <a:pt x="1" y="24"/>
                      <a:pt x="1" y="23"/>
                      <a:pt x="1" y="22"/>
                    </a:cubicBezTo>
                    <a:cubicBezTo>
                      <a:pt x="1" y="23"/>
                      <a:pt x="1" y="24"/>
                      <a:pt x="0" y="24"/>
                    </a:cubicBezTo>
                  </a:path>
                </a:pathLst>
              </a:custGeom>
              <a:solidFill>
                <a:schemeClr val="folHlink"/>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2079" name="Freeform 92"/>
              <p:cNvSpPr>
                <a:spLocks/>
              </p:cNvSpPr>
              <p:nvPr/>
            </p:nvSpPr>
            <p:spPr bwMode="auto">
              <a:xfrm>
                <a:off x="3556" y="1748"/>
                <a:ext cx="2" cy="39"/>
              </a:xfrm>
              <a:custGeom>
                <a:avLst/>
                <a:gdLst>
                  <a:gd name="T0" fmla="*/ 2147483647 w 1"/>
                  <a:gd name="T1" fmla="*/ 0 h 20"/>
                  <a:gd name="T2" fmla="*/ 2147483647 w 1"/>
                  <a:gd name="T3" fmla="*/ 0 h 20"/>
                  <a:gd name="T4" fmla="*/ 0 w 1"/>
                  <a:gd name="T5" fmla="*/ 2147483647 h 20"/>
                  <a:gd name="T6" fmla="*/ 2147483647 w 1"/>
                  <a:gd name="T7" fmla="*/ 2147483647 h 20"/>
                  <a:gd name="T8" fmla="*/ 2147483647 w 1"/>
                  <a:gd name="T9" fmla="*/ 2147483647 h 20"/>
                  <a:gd name="T10" fmla="*/ 0 60000 65536"/>
                  <a:gd name="T11" fmla="*/ 0 60000 65536"/>
                  <a:gd name="T12" fmla="*/ 0 60000 65536"/>
                  <a:gd name="T13" fmla="*/ 0 60000 65536"/>
                  <a:gd name="T14" fmla="*/ 0 60000 65536"/>
                  <a:gd name="T15" fmla="*/ 0 w 1"/>
                  <a:gd name="T16" fmla="*/ 0 h 20"/>
                  <a:gd name="T17" fmla="*/ 1 w 1"/>
                  <a:gd name="T18" fmla="*/ 20 h 20"/>
                </a:gdLst>
                <a:ahLst/>
                <a:cxnLst>
                  <a:cxn ang="T10">
                    <a:pos x="T0" y="T1"/>
                  </a:cxn>
                  <a:cxn ang="T11">
                    <a:pos x="T2" y="T3"/>
                  </a:cxn>
                  <a:cxn ang="T12">
                    <a:pos x="T4" y="T5"/>
                  </a:cxn>
                  <a:cxn ang="T13">
                    <a:pos x="T6" y="T7"/>
                  </a:cxn>
                  <a:cxn ang="T14">
                    <a:pos x="T8" y="T9"/>
                  </a:cxn>
                </a:cxnLst>
                <a:rect l="T15" t="T16" r="T17" b="T18"/>
                <a:pathLst>
                  <a:path w="1" h="20">
                    <a:moveTo>
                      <a:pt x="1" y="0"/>
                    </a:moveTo>
                    <a:cubicBezTo>
                      <a:pt x="1" y="0"/>
                      <a:pt x="1" y="0"/>
                      <a:pt x="1" y="0"/>
                    </a:cubicBezTo>
                    <a:cubicBezTo>
                      <a:pt x="0" y="0"/>
                      <a:pt x="0" y="5"/>
                      <a:pt x="0" y="10"/>
                    </a:cubicBezTo>
                    <a:cubicBezTo>
                      <a:pt x="0" y="15"/>
                      <a:pt x="0" y="20"/>
                      <a:pt x="1" y="20"/>
                    </a:cubicBezTo>
                    <a:cubicBezTo>
                      <a:pt x="1" y="20"/>
                      <a:pt x="1" y="19"/>
                      <a:pt x="1" y="19"/>
                    </a:cubicBezTo>
                  </a:path>
                </a:pathLst>
              </a:custGeom>
              <a:solidFill>
                <a:schemeClr val="folHlink"/>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2080" name="Freeform 93"/>
              <p:cNvSpPr>
                <a:spLocks/>
              </p:cNvSpPr>
              <p:nvPr/>
            </p:nvSpPr>
            <p:spPr bwMode="auto">
              <a:xfrm>
                <a:off x="3513" y="1744"/>
                <a:ext cx="4" cy="47"/>
              </a:xfrm>
              <a:custGeom>
                <a:avLst/>
                <a:gdLst>
                  <a:gd name="T0" fmla="*/ 2147483647 w 2"/>
                  <a:gd name="T1" fmla="*/ 2147483647 h 24"/>
                  <a:gd name="T2" fmla="*/ 2147483647 w 2"/>
                  <a:gd name="T3" fmla="*/ 0 h 24"/>
                  <a:gd name="T4" fmla="*/ 2147483647 w 2"/>
                  <a:gd name="T5" fmla="*/ 0 h 24"/>
                  <a:gd name="T6" fmla="*/ 2147483647 w 2"/>
                  <a:gd name="T7" fmla="*/ 2147483647 h 24"/>
                  <a:gd name="T8" fmla="*/ 2147483647 w 2"/>
                  <a:gd name="T9" fmla="*/ 2147483647 h 24"/>
                  <a:gd name="T10" fmla="*/ 0 60000 65536"/>
                  <a:gd name="T11" fmla="*/ 0 60000 65536"/>
                  <a:gd name="T12" fmla="*/ 0 60000 65536"/>
                  <a:gd name="T13" fmla="*/ 0 60000 65536"/>
                  <a:gd name="T14" fmla="*/ 0 60000 65536"/>
                  <a:gd name="T15" fmla="*/ 0 w 2"/>
                  <a:gd name="T16" fmla="*/ 0 h 24"/>
                  <a:gd name="T17" fmla="*/ 2 w 2"/>
                  <a:gd name="T18" fmla="*/ 24 h 24"/>
                </a:gdLst>
                <a:ahLst/>
                <a:cxnLst>
                  <a:cxn ang="T10">
                    <a:pos x="T0" y="T1"/>
                  </a:cxn>
                  <a:cxn ang="T11">
                    <a:pos x="T2" y="T3"/>
                  </a:cxn>
                  <a:cxn ang="T12">
                    <a:pos x="T4" y="T5"/>
                  </a:cxn>
                  <a:cxn ang="T13">
                    <a:pos x="T6" y="T7"/>
                  </a:cxn>
                  <a:cxn ang="T14">
                    <a:pos x="T8" y="T9"/>
                  </a:cxn>
                </a:cxnLst>
                <a:rect l="T15" t="T16" r="T17" b="T18"/>
                <a:pathLst>
                  <a:path w="2" h="24">
                    <a:moveTo>
                      <a:pt x="1" y="24"/>
                    </a:moveTo>
                    <a:cubicBezTo>
                      <a:pt x="0" y="15"/>
                      <a:pt x="0" y="6"/>
                      <a:pt x="1" y="0"/>
                    </a:cubicBezTo>
                    <a:lnTo>
                      <a:pt x="2" y="0"/>
                    </a:lnTo>
                    <a:cubicBezTo>
                      <a:pt x="1" y="1"/>
                      <a:pt x="1" y="23"/>
                      <a:pt x="2" y="24"/>
                    </a:cubicBezTo>
                    <a:lnTo>
                      <a:pt x="1" y="24"/>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2081" name="Freeform 94"/>
              <p:cNvSpPr>
                <a:spLocks/>
              </p:cNvSpPr>
              <p:nvPr/>
            </p:nvSpPr>
            <p:spPr bwMode="auto">
              <a:xfrm>
                <a:off x="3515" y="1744"/>
                <a:ext cx="2" cy="47"/>
              </a:xfrm>
              <a:custGeom>
                <a:avLst/>
                <a:gdLst>
                  <a:gd name="T0" fmla="*/ 2147483647 w 1"/>
                  <a:gd name="T1" fmla="*/ 2147483647 h 24"/>
                  <a:gd name="T2" fmla="*/ 2147483647 w 1"/>
                  <a:gd name="T3" fmla="*/ 0 h 24"/>
                  <a:gd name="T4" fmla="*/ 2147483647 w 1"/>
                  <a:gd name="T5" fmla="*/ 0 h 24"/>
                  <a:gd name="T6" fmla="*/ 2147483647 w 1"/>
                  <a:gd name="T7" fmla="*/ 2147483647 h 24"/>
                  <a:gd name="T8" fmla="*/ 0 60000 65536"/>
                  <a:gd name="T9" fmla="*/ 0 60000 65536"/>
                  <a:gd name="T10" fmla="*/ 0 60000 65536"/>
                  <a:gd name="T11" fmla="*/ 0 60000 65536"/>
                  <a:gd name="T12" fmla="*/ 0 w 1"/>
                  <a:gd name="T13" fmla="*/ 0 h 24"/>
                  <a:gd name="T14" fmla="*/ 1 w 1"/>
                  <a:gd name="T15" fmla="*/ 24 h 24"/>
                </a:gdLst>
                <a:ahLst/>
                <a:cxnLst>
                  <a:cxn ang="T8">
                    <a:pos x="T0" y="T1"/>
                  </a:cxn>
                  <a:cxn ang="T9">
                    <a:pos x="T2" y="T3"/>
                  </a:cxn>
                  <a:cxn ang="T10">
                    <a:pos x="T4" y="T5"/>
                  </a:cxn>
                  <a:cxn ang="T11">
                    <a:pos x="T6" y="T7"/>
                  </a:cxn>
                </a:cxnLst>
                <a:rect l="T12" t="T13" r="T14" b="T15"/>
                <a:pathLst>
                  <a:path w="1" h="24">
                    <a:moveTo>
                      <a:pt x="1" y="24"/>
                    </a:moveTo>
                    <a:cubicBezTo>
                      <a:pt x="0" y="15"/>
                      <a:pt x="0" y="6"/>
                      <a:pt x="1" y="0"/>
                    </a:cubicBezTo>
                    <a:cubicBezTo>
                      <a:pt x="0" y="1"/>
                      <a:pt x="0" y="23"/>
                      <a:pt x="1" y="24"/>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2082" name="Freeform 95"/>
              <p:cNvSpPr>
                <a:spLocks/>
              </p:cNvSpPr>
              <p:nvPr/>
            </p:nvSpPr>
            <p:spPr bwMode="auto">
              <a:xfrm>
                <a:off x="3528" y="1710"/>
                <a:ext cx="14" cy="34"/>
              </a:xfrm>
              <a:custGeom>
                <a:avLst/>
                <a:gdLst>
                  <a:gd name="T0" fmla="*/ 0 w 7"/>
                  <a:gd name="T1" fmla="*/ 2147483647 h 17"/>
                  <a:gd name="T2" fmla="*/ 2147483647 w 7"/>
                  <a:gd name="T3" fmla="*/ 2147483647 h 17"/>
                  <a:gd name="T4" fmla="*/ 2147483647 w 7"/>
                  <a:gd name="T5" fmla="*/ 2147483647 h 17"/>
                  <a:gd name="T6" fmla="*/ 2147483647 w 7"/>
                  <a:gd name="T7" fmla="*/ 2147483647 h 17"/>
                  <a:gd name="T8" fmla="*/ 2147483647 w 7"/>
                  <a:gd name="T9" fmla="*/ 0 h 17"/>
                  <a:gd name="T10" fmla="*/ 2147483647 w 7"/>
                  <a:gd name="T11" fmla="*/ 0 h 17"/>
                  <a:gd name="T12" fmla="*/ 0 w 7"/>
                  <a:gd name="T13" fmla="*/ 0 h 17"/>
                  <a:gd name="T14" fmla="*/ 0 w 7"/>
                  <a:gd name="T15" fmla="*/ 2147483647 h 17"/>
                  <a:gd name="T16" fmla="*/ 0 w 7"/>
                  <a:gd name="T17" fmla="*/ 214748364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7"/>
                  <a:gd name="T29" fmla="*/ 7 w 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7">
                    <a:moveTo>
                      <a:pt x="0" y="17"/>
                    </a:moveTo>
                    <a:cubicBezTo>
                      <a:pt x="1" y="17"/>
                      <a:pt x="3" y="17"/>
                      <a:pt x="4" y="17"/>
                    </a:cubicBezTo>
                    <a:cubicBezTo>
                      <a:pt x="5" y="17"/>
                      <a:pt x="6" y="17"/>
                      <a:pt x="7" y="17"/>
                    </a:cubicBezTo>
                    <a:cubicBezTo>
                      <a:pt x="7" y="14"/>
                      <a:pt x="7" y="12"/>
                      <a:pt x="7" y="9"/>
                    </a:cubicBezTo>
                    <a:cubicBezTo>
                      <a:pt x="7" y="6"/>
                      <a:pt x="7" y="3"/>
                      <a:pt x="7" y="0"/>
                    </a:cubicBezTo>
                    <a:cubicBezTo>
                      <a:pt x="6" y="0"/>
                      <a:pt x="5" y="0"/>
                      <a:pt x="4" y="0"/>
                    </a:cubicBezTo>
                    <a:cubicBezTo>
                      <a:pt x="3" y="0"/>
                      <a:pt x="1" y="0"/>
                      <a:pt x="0" y="0"/>
                    </a:cubicBezTo>
                    <a:cubicBezTo>
                      <a:pt x="0" y="3"/>
                      <a:pt x="0" y="6"/>
                      <a:pt x="0" y="9"/>
                    </a:cubicBezTo>
                    <a:cubicBezTo>
                      <a:pt x="0" y="12"/>
                      <a:pt x="0" y="14"/>
                      <a:pt x="0" y="17"/>
                    </a:cubicBezTo>
                    <a:close/>
                  </a:path>
                </a:pathLst>
              </a:custGeom>
              <a:solidFill>
                <a:schemeClr val="folHlink"/>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2083" name="Freeform 96"/>
              <p:cNvSpPr>
                <a:spLocks/>
              </p:cNvSpPr>
              <p:nvPr/>
            </p:nvSpPr>
            <p:spPr bwMode="auto">
              <a:xfrm>
                <a:off x="2802" y="1744"/>
                <a:ext cx="43" cy="47"/>
              </a:xfrm>
              <a:custGeom>
                <a:avLst/>
                <a:gdLst>
                  <a:gd name="T0" fmla="*/ 2147483647 w 22"/>
                  <a:gd name="T1" fmla="*/ 2147483647 h 24"/>
                  <a:gd name="T2" fmla="*/ 2147483647 w 22"/>
                  <a:gd name="T3" fmla="*/ 2147483647 h 24"/>
                  <a:gd name="T4" fmla="*/ 2147483647 w 22"/>
                  <a:gd name="T5" fmla="*/ 0 h 24"/>
                  <a:gd name="T6" fmla="*/ 2147483647 w 22"/>
                  <a:gd name="T7" fmla="*/ 0 h 24"/>
                  <a:gd name="T8" fmla="*/ 2147483647 w 22"/>
                  <a:gd name="T9" fmla="*/ 2147483647 h 24"/>
                  <a:gd name="T10" fmla="*/ 0 60000 65536"/>
                  <a:gd name="T11" fmla="*/ 0 60000 65536"/>
                  <a:gd name="T12" fmla="*/ 0 60000 65536"/>
                  <a:gd name="T13" fmla="*/ 0 60000 65536"/>
                  <a:gd name="T14" fmla="*/ 0 60000 65536"/>
                  <a:gd name="T15" fmla="*/ 0 w 22"/>
                  <a:gd name="T16" fmla="*/ 0 h 24"/>
                  <a:gd name="T17" fmla="*/ 22 w 22"/>
                  <a:gd name="T18" fmla="*/ 24 h 24"/>
                </a:gdLst>
                <a:ahLst/>
                <a:cxnLst>
                  <a:cxn ang="T10">
                    <a:pos x="T0" y="T1"/>
                  </a:cxn>
                  <a:cxn ang="T11">
                    <a:pos x="T2" y="T3"/>
                  </a:cxn>
                  <a:cxn ang="T12">
                    <a:pos x="T4" y="T5"/>
                  </a:cxn>
                  <a:cxn ang="T13">
                    <a:pos x="T6" y="T7"/>
                  </a:cxn>
                  <a:cxn ang="T14">
                    <a:pos x="T8" y="T9"/>
                  </a:cxn>
                </a:cxnLst>
                <a:rect l="T15" t="T16" r="T17" b="T18"/>
                <a:pathLst>
                  <a:path w="22" h="24">
                    <a:moveTo>
                      <a:pt x="1" y="24"/>
                    </a:moveTo>
                    <a:lnTo>
                      <a:pt x="22" y="24"/>
                    </a:lnTo>
                    <a:lnTo>
                      <a:pt x="22" y="0"/>
                    </a:lnTo>
                    <a:lnTo>
                      <a:pt x="1" y="0"/>
                    </a:lnTo>
                    <a:cubicBezTo>
                      <a:pt x="0" y="8"/>
                      <a:pt x="0" y="16"/>
                      <a:pt x="1" y="24"/>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2084" name="Freeform 97"/>
              <p:cNvSpPr>
                <a:spLocks noEditPoints="1"/>
              </p:cNvSpPr>
              <p:nvPr/>
            </p:nvSpPr>
            <p:spPr bwMode="auto">
              <a:xfrm>
                <a:off x="2806" y="1767"/>
                <a:ext cx="12" cy="20"/>
              </a:xfrm>
              <a:custGeom>
                <a:avLst/>
                <a:gdLst>
                  <a:gd name="T0" fmla="*/ 2147483647 w 6"/>
                  <a:gd name="T1" fmla="*/ 2147483647 h 10"/>
                  <a:gd name="T2" fmla="*/ 2147483647 w 6"/>
                  <a:gd name="T3" fmla="*/ 2147483647 h 10"/>
                  <a:gd name="T4" fmla="*/ 2147483647 w 6"/>
                  <a:gd name="T5" fmla="*/ 2147483647 h 10"/>
                  <a:gd name="T6" fmla="*/ 2147483647 w 6"/>
                  <a:gd name="T7" fmla="*/ 2147483647 h 10"/>
                  <a:gd name="T8" fmla="*/ 2147483647 w 6"/>
                  <a:gd name="T9" fmla="*/ 0 h 10"/>
                  <a:gd name="T10" fmla="*/ 2147483647 w 6"/>
                  <a:gd name="T11" fmla="*/ 2147483647 h 10"/>
                  <a:gd name="T12" fmla="*/ 0 w 6"/>
                  <a:gd name="T13" fmla="*/ 2147483647 h 10"/>
                  <a:gd name="T14" fmla="*/ 2147483647 w 6"/>
                  <a:gd name="T15" fmla="*/ 2147483647 h 10"/>
                  <a:gd name="T16" fmla="*/ 2147483647 w 6"/>
                  <a:gd name="T17" fmla="*/ 2147483647 h 10"/>
                  <a:gd name="T18" fmla="*/ 2147483647 w 6"/>
                  <a:gd name="T19" fmla="*/ 214748364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0"/>
                  <a:gd name="T32" fmla="*/ 6 w 6"/>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0">
                    <a:moveTo>
                      <a:pt x="3" y="10"/>
                    </a:moveTo>
                    <a:lnTo>
                      <a:pt x="3" y="5"/>
                    </a:lnTo>
                    <a:lnTo>
                      <a:pt x="6" y="5"/>
                    </a:lnTo>
                    <a:lnTo>
                      <a:pt x="3" y="5"/>
                    </a:lnTo>
                    <a:lnTo>
                      <a:pt x="3" y="0"/>
                    </a:lnTo>
                    <a:lnTo>
                      <a:pt x="2" y="5"/>
                    </a:lnTo>
                    <a:lnTo>
                      <a:pt x="0" y="5"/>
                    </a:lnTo>
                    <a:lnTo>
                      <a:pt x="2" y="5"/>
                    </a:lnTo>
                    <a:lnTo>
                      <a:pt x="3" y="10"/>
                    </a:lnTo>
                    <a:close/>
                    <a:moveTo>
                      <a:pt x="3" y="8"/>
                    </a:moveTo>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2085" name="Freeform 98"/>
              <p:cNvSpPr>
                <a:spLocks noEditPoints="1"/>
              </p:cNvSpPr>
              <p:nvPr/>
            </p:nvSpPr>
            <p:spPr bwMode="auto">
              <a:xfrm>
                <a:off x="2808" y="1773"/>
                <a:ext cx="12" cy="18"/>
              </a:xfrm>
              <a:custGeom>
                <a:avLst/>
                <a:gdLst>
                  <a:gd name="T0" fmla="*/ 2147483647 w 6"/>
                  <a:gd name="T1" fmla="*/ 2147483647 h 9"/>
                  <a:gd name="T2" fmla="*/ 2147483647 w 6"/>
                  <a:gd name="T3" fmla="*/ 2147483647 h 9"/>
                  <a:gd name="T4" fmla="*/ 2147483647 w 6"/>
                  <a:gd name="T5" fmla="*/ 2147483647 h 9"/>
                  <a:gd name="T6" fmla="*/ 2147483647 w 6"/>
                  <a:gd name="T7" fmla="*/ 2147483647 h 9"/>
                  <a:gd name="T8" fmla="*/ 2147483647 w 6"/>
                  <a:gd name="T9" fmla="*/ 0 h 9"/>
                  <a:gd name="T10" fmla="*/ 2147483647 w 6"/>
                  <a:gd name="T11" fmla="*/ 2147483647 h 9"/>
                  <a:gd name="T12" fmla="*/ 0 w 6"/>
                  <a:gd name="T13" fmla="*/ 2147483647 h 9"/>
                  <a:gd name="T14" fmla="*/ 2147483647 w 6"/>
                  <a:gd name="T15" fmla="*/ 2147483647 h 9"/>
                  <a:gd name="T16" fmla="*/ 2147483647 w 6"/>
                  <a:gd name="T17" fmla="*/ 2147483647 h 9"/>
                  <a:gd name="T18" fmla="*/ 2147483647 w 6"/>
                  <a:gd name="T19" fmla="*/ 2147483647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9"/>
                  <a:gd name="T32" fmla="*/ 6 w 6"/>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9">
                    <a:moveTo>
                      <a:pt x="3" y="9"/>
                    </a:moveTo>
                    <a:lnTo>
                      <a:pt x="3" y="4"/>
                    </a:lnTo>
                    <a:lnTo>
                      <a:pt x="6" y="4"/>
                    </a:lnTo>
                    <a:lnTo>
                      <a:pt x="3" y="4"/>
                    </a:lnTo>
                    <a:lnTo>
                      <a:pt x="3" y="0"/>
                    </a:lnTo>
                    <a:lnTo>
                      <a:pt x="3" y="4"/>
                    </a:lnTo>
                    <a:lnTo>
                      <a:pt x="0" y="4"/>
                    </a:lnTo>
                    <a:lnTo>
                      <a:pt x="3" y="4"/>
                    </a:lnTo>
                    <a:lnTo>
                      <a:pt x="3" y="9"/>
                    </a:lnTo>
                    <a:close/>
                    <a:moveTo>
                      <a:pt x="3" y="6"/>
                    </a:moveTo>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2086" name="Freeform 99"/>
              <p:cNvSpPr>
                <a:spLocks/>
              </p:cNvSpPr>
              <p:nvPr/>
            </p:nvSpPr>
            <p:spPr bwMode="auto">
              <a:xfrm>
                <a:off x="2841" y="1744"/>
                <a:ext cx="4" cy="47"/>
              </a:xfrm>
              <a:custGeom>
                <a:avLst/>
                <a:gdLst>
                  <a:gd name="T0" fmla="*/ 2147483647 w 2"/>
                  <a:gd name="T1" fmla="*/ 2147483647 h 24"/>
                  <a:gd name="T2" fmla="*/ 2147483647 w 2"/>
                  <a:gd name="T3" fmla="*/ 0 h 24"/>
                  <a:gd name="T4" fmla="*/ 2147483647 w 2"/>
                  <a:gd name="T5" fmla="*/ 0 h 24"/>
                  <a:gd name="T6" fmla="*/ 2147483647 w 2"/>
                  <a:gd name="T7" fmla="*/ 2147483647 h 24"/>
                  <a:gd name="T8" fmla="*/ 2147483647 w 2"/>
                  <a:gd name="T9" fmla="*/ 2147483647 h 24"/>
                  <a:gd name="T10" fmla="*/ 0 60000 65536"/>
                  <a:gd name="T11" fmla="*/ 0 60000 65536"/>
                  <a:gd name="T12" fmla="*/ 0 60000 65536"/>
                  <a:gd name="T13" fmla="*/ 0 60000 65536"/>
                  <a:gd name="T14" fmla="*/ 0 60000 65536"/>
                  <a:gd name="T15" fmla="*/ 0 w 2"/>
                  <a:gd name="T16" fmla="*/ 0 h 24"/>
                  <a:gd name="T17" fmla="*/ 2 w 2"/>
                  <a:gd name="T18" fmla="*/ 24 h 24"/>
                </a:gdLst>
                <a:ahLst/>
                <a:cxnLst>
                  <a:cxn ang="T10">
                    <a:pos x="T0" y="T1"/>
                  </a:cxn>
                  <a:cxn ang="T11">
                    <a:pos x="T2" y="T3"/>
                  </a:cxn>
                  <a:cxn ang="T12">
                    <a:pos x="T4" y="T5"/>
                  </a:cxn>
                  <a:cxn ang="T13">
                    <a:pos x="T6" y="T7"/>
                  </a:cxn>
                  <a:cxn ang="T14">
                    <a:pos x="T8" y="T9"/>
                  </a:cxn>
                </a:cxnLst>
                <a:rect l="T15" t="T16" r="T17" b="T18"/>
                <a:pathLst>
                  <a:path w="2" h="24">
                    <a:moveTo>
                      <a:pt x="1" y="24"/>
                    </a:moveTo>
                    <a:cubicBezTo>
                      <a:pt x="0" y="15"/>
                      <a:pt x="0" y="6"/>
                      <a:pt x="1" y="0"/>
                    </a:cubicBezTo>
                    <a:lnTo>
                      <a:pt x="2" y="0"/>
                    </a:lnTo>
                    <a:cubicBezTo>
                      <a:pt x="1" y="1"/>
                      <a:pt x="1" y="23"/>
                      <a:pt x="2" y="24"/>
                    </a:cubicBezTo>
                    <a:lnTo>
                      <a:pt x="1" y="24"/>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2087" name="Freeform 100"/>
              <p:cNvSpPr>
                <a:spLocks/>
              </p:cNvSpPr>
              <p:nvPr/>
            </p:nvSpPr>
            <p:spPr bwMode="auto">
              <a:xfrm>
                <a:off x="2843" y="1744"/>
                <a:ext cx="2" cy="47"/>
              </a:xfrm>
              <a:custGeom>
                <a:avLst/>
                <a:gdLst>
                  <a:gd name="T0" fmla="*/ 2147483647 w 1"/>
                  <a:gd name="T1" fmla="*/ 2147483647 h 24"/>
                  <a:gd name="T2" fmla="*/ 2147483647 w 1"/>
                  <a:gd name="T3" fmla="*/ 2147483647 h 24"/>
                  <a:gd name="T4" fmla="*/ 2147483647 w 1"/>
                  <a:gd name="T5" fmla="*/ 2147483647 h 24"/>
                  <a:gd name="T6" fmla="*/ 2147483647 w 1"/>
                  <a:gd name="T7" fmla="*/ 2147483647 h 24"/>
                  <a:gd name="T8" fmla="*/ 2147483647 w 1"/>
                  <a:gd name="T9" fmla="*/ 2147483647 h 24"/>
                  <a:gd name="T10" fmla="*/ 2147483647 w 1"/>
                  <a:gd name="T11" fmla="*/ 0 h 24"/>
                  <a:gd name="T12" fmla="*/ 0 w 1"/>
                  <a:gd name="T13" fmla="*/ 2147483647 h 24"/>
                  <a:gd name="T14" fmla="*/ 2147483647 w 1"/>
                  <a:gd name="T15" fmla="*/ 2147483647 h 2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4"/>
                  <a:gd name="T26" fmla="*/ 1 w 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4">
                    <a:moveTo>
                      <a:pt x="1" y="24"/>
                    </a:moveTo>
                    <a:cubicBezTo>
                      <a:pt x="1" y="24"/>
                      <a:pt x="1" y="23"/>
                      <a:pt x="1" y="22"/>
                    </a:cubicBezTo>
                    <a:lnTo>
                      <a:pt x="1" y="21"/>
                    </a:lnTo>
                    <a:cubicBezTo>
                      <a:pt x="1" y="14"/>
                      <a:pt x="1" y="9"/>
                      <a:pt x="1" y="2"/>
                    </a:cubicBezTo>
                    <a:cubicBezTo>
                      <a:pt x="1" y="1"/>
                      <a:pt x="1" y="1"/>
                      <a:pt x="1" y="0"/>
                    </a:cubicBezTo>
                    <a:cubicBezTo>
                      <a:pt x="1" y="0"/>
                      <a:pt x="0" y="5"/>
                      <a:pt x="0" y="12"/>
                    </a:cubicBezTo>
                    <a:cubicBezTo>
                      <a:pt x="0" y="19"/>
                      <a:pt x="1" y="24"/>
                      <a:pt x="1" y="24"/>
                    </a:cubicBezTo>
                    <a:close/>
                  </a:path>
                </a:pathLst>
              </a:custGeom>
              <a:solidFill>
                <a:schemeClr val="folHlink"/>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2088" name="Freeform 101"/>
              <p:cNvSpPr>
                <a:spLocks noEditPoints="1"/>
              </p:cNvSpPr>
              <p:nvPr/>
            </p:nvSpPr>
            <p:spPr bwMode="auto">
              <a:xfrm>
                <a:off x="2843" y="1744"/>
                <a:ext cx="2" cy="47"/>
              </a:xfrm>
              <a:custGeom>
                <a:avLst/>
                <a:gdLst>
                  <a:gd name="T0" fmla="*/ 2147483647 w 1"/>
                  <a:gd name="T1" fmla="*/ 2147483647 h 24"/>
                  <a:gd name="T2" fmla="*/ 2147483647 w 1"/>
                  <a:gd name="T3" fmla="*/ 2147483647 h 24"/>
                  <a:gd name="T4" fmla="*/ 2147483647 w 1"/>
                  <a:gd name="T5" fmla="*/ 2147483647 h 24"/>
                  <a:gd name="T6" fmla="*/ 2147483647 w 1"/>
                  <a:gd name="T7" fmla="*/ 0 h 24"/>
                  <a:gd name="T8" fmla="*/ 0 w 1"/>
                  <a:gd name="T9" fmla="*/ 2147483647 h 24"/>
                  <a:gd name="T10" fmla="*/ 2147483647 w 1"/>
                  <a:gd name="T11" fmla="*/ 2147483647 h 24"/>
                  <a:gd name="T12" fmla="*/ 2147483647 w 1"/>
                  <a:gd name="T13" fmla="*/ 2147483647 h 24"/>
                  <a:gd name="T14" fmla="*/ 2147483647 w 1"/>
                  <a:gd name="T15" fmla="*/ 2147483647 h 2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4"/>
                  <a:gd name="T26" fmla="*/ 1 w 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4">
                    <a:moveTo>
                      <a:pt x="1" y="2"/>
                    </a:moveTo>
                    <a:cubicBezTo>
                      <a:pt x="1" y="2"/>
                      <a:pt x="1" y="2"/>
                      <a:pt x="1" y="2"/>
                    </a:cubicBezTo>
                    <a:moveTo>
                      <a:pt x="1" y="2"/>
                    </a:moveTo>
                    <a:cubicBezTo>
                      <a:pt x="1" y="1"/>
                      <a:pt x="1" y="0"/>
                      <a:pt x="1" y="0"/>
                    </a:cubicBezTo>
                    <a:cubicBezTo>
                      <a:pt x="0" y="0"/>
                      <a:pt x="0" y="6"/>
                      <a:pt x="0" y="12"/>
                    </a:cubicBezTo>
                    <a:cubicBezTo>
                      <a:pt x="0" y="19"/>
                      <a:pt x="0" y="24"/>
                      <a:pt x="1" y="24"/>
                    </a:cubicBezTo>
                    <a:cubicBezTo>
                      <a:pt x="1" y="24"/>
                      <a:pt x="1" y="23"/>
                      <a:pt x="1" y="22"/>
                    </a:cubicBezTo>
                    <a:cubicBezTo>
                      <a:pt x="1" y="23"/>
                      <a:pt x="1" y="24"/>
                      <a:pt x="1" y="24"/>
                    </a:cubicBezTo>
                  </a:path>
                </a:pathLst>
              </a:custGeom>
              <a:solidFill>
                <a:schemeClr val="folHlink"/>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2089" name="Freeform 102"/>
              <p:cNvSpPr>
                <a:spLocks/>
              </p:cNvSpPr>
              <p:nvPr/>
            </p:nvSpPr>
            <p:spPr bwMode="auto">
              <a:xfrm>
                <a:off x="2845" y="1748"/>
                <a:ext cx="1" cy="39"/>
              </a:xfrm>
              <a:custGeom>
                <a:avLst/>
                <a:gdLst>
                  <a:gd name="T0" fmla="*/ 0 w 1"/>
                  <a:gd name="T1" fmla="*/ 0 h 20"/>
                  <a:gd name="T2" fmla="*/ 0 w 1"/>
                  <a:gd name="T3" fmla="*/ 0 h 20"/>
                  <a:gd name="T4" fmla="*/ 0 w 1"/>
                  <a:gd name="T5" fmla="*/ 2147483647 h 20"/>
                  <a:gd name="T6" fmla="*/ 0 w 1"/>
                  <a:gd name="T7" fmla="*/ 2147483647 h 20"/>
                  <a:gd name="T8" fmla="*/ 0 w 1"/>
                  <a:gd name="T9" fmla="*/ 2147483647 h 20"/>
                  <a:gd name="T10" fmla="*/ 0 60000 65536"/>
                  <a:gd name="T11" fmla="*/ 0 60000 65536"/>
                  <a:gd name="T12" fmla="*/ 0 60000 65536"/>
                  <a:gd name="T13" fmla="*/ 0 60000 65536"/>
                  <a:gd name="T14" fmla="*/ 0 60000 65536"/>
                  <a:gd name="T15" fmla="*/ 0 w 1"/>
                  <a:gd name="T16" fmla="*/ 0 h 20"/>
                  <a:gd name="T17" fmla="*/ 1 w 1"/>
                  <a:gd name="T18" fmla="*/ 20 h 20"/>
                </a:gdLst>
                <a:ahLst/>
                <a:cxnLst>
                  <a:cxn ang="T10">
                    <a:pos x="T0" y="T1"/>
                  </a:cxn>
                  <a:cxn ang="T11">
                    <a:pos x="T2" y="T3"/>
                  </a:cxn>
                  <a:cxn ang="T12">
                    <a:pos x="T4" y="T5"/>
                  </a:cxn>
                  <a:cxn ang="T13">
                    <a:pos x="T6" y="T7"/>
                  </a:cxn>
                  <a:cxn ang="T14">
                    <a:pos x="T8" y="T9"/>
                  </a:cxn>
                </a:cxnLst>
                <a:rect l="T15" t="T16" r="T17" b="T18"/>
                <a:pathLst>
                  <a:path w="1" h="20">
                    <a:moveTo>
                      <a:pt x="0" y="0"/>
                    </a:moveTo>
                    <a:cubicBezTo>
                      <a:pt x="0" y="0"/>
                      <a:pt x="0" y="0"/>
                      <a:pt x="0" y="0"/>
                    </a:cubicBezTo>
                    <a:cubicBezTo>
                      <a:pt x="0" y="0"/>
                      <a:pt x="0" y="5"/>
                      <a:pt x="0" y="10"/>
                    </a:cubicBezTo>
                    <a:cubicBezTo>
                      <a:pt x="0" y="15"/>
                      <a:pt x="0" y="20"/>
                      <a:pt x="0" y="20"/>
                    </a:cubicBezTo>
                    <a:cubicBezTo>
                      <a:pt x="0" y="20"/>
                      <a:pt x="0" y="19"/>
                      <a:pt x="0" y="19"/>
                    </a:cubicBezTo>
                  </a:path>
                </a:pathLst>
              </a:custGeom>
              <a:solidFill>
                <a:schemeClr val="folHlink"/>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2090" name="Freeform 103"/>
              <p:cNvSpPr>
                <a:spLocks/>
              </p:cNvSpPr>
              <p:nvPr/>
            </p:nvSpPr>
            <p:spPr bwMode="auto">
              <a:xfrm>
                <a:off x="2802" y="1744"/>
                <a:ext cx="4" cy="47"/>
              </a:xfrm>
              <a:custGeom>
                <a:avLst/>
                <a:gdLst>
                  <a:gd name="T0" fmla="*/ 2147483647 w 2"/>
                  <a:gd name="T1" fmla="*/ 2147483647 h 24"/>
                  <a:gd name="T2" fmla="*/ 2147483647 w 2"/>
                  <a:gd name="T3" fmla="*/ 0 h 24"/>
                  <a:gd name="T4" fmla="*/ 2147483647 w 2"/>
                  <a:gd name="T5" fmla="*/ 0 h 24"/>
                  <a:gd name="T6" fmla="*/ 2147483647 w 2"/>
                  <a:gd name="T7" fmla="*/ 2147483647 h 24"/>
                  <a:gd name="T8" fmla="*/ 0 60000 65536"/>
                  <a:gd name="T9" fmla="*/ 0 60000 65536"/>
                  <a:gd name="T10" fmla="*/ 0 60000 65536"/>
                  <a:gd name="T11" fmla="*/ 0 60000 65536"/>
                  <a:gd name="T12" fmla="*/ 0 w 2"/>
                  <a:gd name="T13" fmla="*/ 0 h 24"/>
                  <a:gd name="T14" fmla="*/ 2 w 2"/>
                  <a:gd name="T15" fmla="*/ 24 h 24"/>
                </a:gdLst>
                <a:ahLst/>
                <a:cxnLst>
                  <a:cxn ang="T8">
                    <a:pos x="T0" y="T1"/>
                  </a:cxn>
                  <a:cxn ang="T9">
                    <a:pos x="T2" y="T3"/>
                  </a:cxn>
                  <a:cxn ang="T10">
                    <a:pos x="T4" y="T5"/>
                  </a:cxn>
                  <a:cxn ang="T11">
                    <a:pos x="T6" y="T7"/>
                  </a:cxn>
                </a:cxnLst>
                <a:rect l="T12" t="T13" r="T14" b="T15"/>
                <a:pathLst>
                  <a:path w="2" h="24">
                    <a:moveTo>
                      <a:pt x="1" y="24"/>
                    </a:moveTo>
                    <a:cubicBezTo>
                      <a:pt x="0" y="15"/>
                      <a:pt x="0" y="6"/>
                      <a:pt x="1" y="0"/>
                    </a:cubicBezTo>
                    <a:lnTo>
                      <a:pt x="2" y="0"/>
                    </a:lnTo>
                    <a:cubicBezTo>
                      <a:pt x="0" y="1"/>
                      <a:pt x="0" y="23"/>
                      <a:pt x="1" y="24"/>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2091" name="Freeform 104"/>
              <p:cNvSpPr>
                <a:spLocks/>
              </p:cNvSpPr>
              <p:nvPr/>
            </p:nvSpPr>
            <p:spPr bwMode="auto">
              <a:xfrm>
                <a:off x="2802" y="1744"/>
                <a:ext cx="4" cy="47"/>
              </a:xfrm>
              <a:custGeom>
                <a:avLst/>
                <a:gdLst>
                  <a:gd name="T0" fmla="*/ 2147483647 w 2"/>
                  <a:gd name="T1" fmla="*/ 2147483647 h 24"/>
                  <a:gd name="T2" fmla="*/ 2147483647 w 2"/>
                  <a:gd name="T3" fmla="*/ 0 h 24"/>
                  <a:gd name="T4" fmla="*/ 2147483647 w 2"/>
                  <a:gd name="T5" fmla="*/ 0 h 24"/>
                  <a:gd name="T6" fmla="*/ 2147483647 w 2"/>
                  <a:gd name="T7" fmla="*/ 2147483647 h 24"/>
                  <a:gd name="T8" fmla="*/ 2147483647 w 2"/>
                  <a:gd name="T9" fmla="*/ 2147483647 h 24"/>
                  <a:gd name="T10" fmla="*/ 0 60000 65536"/>
                  <a:gd name="T11" fmla="*/ 0 60000 65536"/>
                  <a:gd name="T12" fmla="*/ 0 60000 65536"/>
                  <a:gd name="T13" fmla="*/ 0 60000 65536"/>
                  <a:gd name="T14" fmla="*/ 0 60000 65536"/>
                  <a:gd name="T15" fmla="*/ 0 w 2"/>
                  <a:gd name="T16" fmla="*/ 0 h 24"/>
                  <a:gd name="T17" fmla="*/ 2 w 2"/>
                  <a:gd name="T18" fmla="*/ 24 h 24"/>
                </a:gdLst>
                <a:ahLst/>
                <a:cxnLst>
                  <a:cxn ang="T10">
                    <a:pos x="T0" y="T1"/>
                  </a:cxn>
                  <a:cxn ang="T11">
                    <a:pos x="T2" y="T3"/>
                  </a:cxn>
                  <a:cxn ang="T12">
                    <a:pos x="T4" y="T5"/>
                  </a:cxn>
                  <a:cxn ang="T13">
                    <a:pos x="T6" y="T7"/>
                  </a:cxn>
                  <a:cxn ang="T14">
                    <a:pos x="T8" y="T9"/>
                  </a:cxn>
                </a:cxnLst>
                <a:rect l="T15" t="T16" r="T17" b="T18"/>
                <a:pathLst>
                  <a:path w="2" h="24">
                    <a:moveTo>
                      <a:pt x="1" y="24"/>
                    </a:moveTo>
                    <a:cubicBezTo>
                      <a:pt x="0" y="15"/>
                      <a:pt x="1" y="6"/>
                      <a:pt x="1" y="0"/>
                    </a:cubicBezTo>
                    <a:lnTo>
                      <a:pt x="2" y="0"/>
                    </a:lnTo>
                    <a:cubicBezTo>
                      <a:pt x="0" y="1"/>
                      <a:pt x="1" y="23"/>
                      <a:pt x="2" y="24"/>
                    </a:cubicBezTo>
                    <a:lnTo>
                      <a:pt x="1" y="24"/>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2092" name="Freeform 105"/>
              <p:cNvSpPr>
                <a:spLocks/>
              </p:cNvSpPr>
              <p:nvPr/>
            </p:nvSpPr>
            <p:spPr bwMode="auto">
              <a:xfrm>
                <a:off x="2818" y="1710"/>
                <a:ext cx="13" cy="34"/>
              </a:xfrm>
              <a:custGeom>
                <a:avLst/>
                <a:gdLst>
                  <a:gd name="T0" fmla="*/ 0 w 7"/>
                  <a:gd name="T1" fmla="*/ 2147483647 h 17"/>
                  <a:gd name="T2" fmla="*/ 2147483647 w 7"/>
                  <a:gd name="T3" fmla="*/ 2147483647 h 17"/>
                  <a:gd name="T4" fmla="*/ 2147483647 w 7"/>
                  <a:gd name="T5" fmla="*/ 2147483647 h 17"/>
                  <a:gd name="T6" fmla="*/ 2147483647 w 7"/>
                  <a:gd name="T7" fmla="*/ 2147483647 h 17"/>
                  <a:gd name="T8" fmla="*/ 2147483647 w 7"/>
                  <a:gd name="T9" fmla="*/ 0 h 17"/>
                  <a:gd name="T10" fmla="*/ 2147483647 w 7"/>
                  <a:gd name="T11" fmla="*/ 0 h 17"/>
                  <a:gd name="T12" fmla="*/ 0 w 7"/>
                  <a:gd name="T13" fmla="*/ 0 h 17"/>
                  <a:gd name="T14" fmla="*/ 0 w 7"/>
                  <a:gd name="T15" fmla="*/ 2147483647 h 17"/>
                  <a:gd name="T16" fmla="*/ 0 w 7"/>
                  <a:gd name="T17" fmla="*/ 214748364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7"/>
                  <a:gd name="T29" fmla="*/ 7 w 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7">
                    <a:moveTo>
                      <a:pt x="0" y="17"/>
                    </a:moveTo>
                    <a:cubicBezTo>
                      <a:pt x="1" y="17"/>
                      <a:pt x="2" y="17"/>
                      <a:pt x="3" y="17"/>
                    </a:cubicBezTo>
                    <a:cubicBezTo>
                      <a:pt x="4" y="17"/>
                      <a:pt x="6" y="17"/>
                      <a:pt x="7" y="17"/>
                    </a:cubicBezTo>
                    <a:cubicBezTo>
                      <a:pt x="7" y="14"/>
                      <a:pt x="7" y="12"/>
                      <a:pt x="7" y="9"/>
                    </a:cubicBezTo>
                    <a:cubicBezTo>
                      <a:pt x="7" y="6"/>
                      <a:pt x="7" y="3"/>
                      <a:pt x="7" y="0"/>
                    </a:cubicBezTo>
                    <a:cubicBezTo>
                      <a:pt x="6" y="0"/>
                      <a:pt x="4" y="0"/>
                      <a:pt x="3" y="0"/>
                    </a:cubicBezTo>
                    <a:cubicBezTo>
                      <a:pt x="2" y="0"/>
                      <a:pt x="1" y="0"/>
                      <a:pt x="0" y="0"/>
                    </a:cubicBezTo>
                    <a:cubicBezTo>
                      <a:pt x="0" y="3"/>
                      <a:pt x="0" y="6"/>
                      <a:pt x="0" y="9"/>
                    </a:cubicBezTo>
                    <a:cubicBezTo>
                      <a:pt x="0" y="12"/>
                      <a:pt x="0" y="14"/>
                      <a:pt x="0" y="17"/>
                    </a:cubicBezTo>
                    <a:close/>
                  </a:path>
                </a:pathLst>
              </a:custGeom>
              <a:solidFill>
                <a:schemeClr val="folHlink"/>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grpSp>
        <p:sp>
          <p:nvSpPr>
            <p:cNvPr id="2061" name="AutoShape 106"/>
            <p:cNvSpPr>
              <a:spLocks noChangeArrowheads="1"/>
            </p:cNvSpPr>
            <p:nvPr/>
          </p:nvSpPr>
          <p:spPr bwMode="auto">
            <a:xfrm>
              <a:off x="2032" y="644"/>
              <a:ext cx="1008" cy="186"/>
            </a:xfrm>
            <a:prstGeom prst="roundRect">
              <a:avLst>
                <a:gd name="adj" fmla="val 12366"/>
              </a:avLst>
            </a:prstGeom>
            <a:solidFill>
              <a:schemeClr val="folHlink">
                <a:alpha val="38039"/>
              </a:schemeClr>
            </a:solidFill>
            <a:ln w="9525">
              <a:solidFill>
                <a:schemeClr val="tx1"/>
              </a:solidFill>
              <a:round/>
              <a:headEnd/>
              <a:tailEnd/>
            </a:ln>
          </p:spPr>
          <p:txBody>
            <a:bodyPr wrap="none" anchor="ctr"/>
            <a:lstStyle/>
            <a:p>
              <a:pPr eaLnBrk="0" hangingPunct="0"/>
              <a:endParaRPr lang="en-US" sz="3600" b="1">
                <a:latin typeface="Times New Roman" pitchFamily="18" charset="0"/>
                <a:cs typeface="Arial" charset="0"/>
              </a:endParaRPr>
            </a:p>
          </p:txBody>
        </p:sp>
      </p:grpSp>
      <p:sp>
        <p:nvSpPr>
          <p:cNvPr id="2054" name="Rounded Rectangle 326"/>
          <p:cNvSpPr>
            <a:spLocks noChangeArrowheads="1"/>
          </p:cNvSpPr>
          <p:nvPr/>
        </p:nvSpPr>
        <p:spPr bwMode="auto">
          <a:xfrm>
            <a:off x="304800" y="4767263"/>
            <a:ext cx="685800" cy="5334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eaLnBrk="0" hangingPunct="0"/>
            <a:endParaRPr lang="en-US" sz="2000">
              <a:latin typeface=".VnTime" pitchFamily="34" charset="0"/>
              <a:cs typeface="Arial" charset="0"/>
            </a:endParaRPr>
          </a:p>
        </p:txBody>
      </p:sp>
      <p:sp>
        <p:nvSpPr>
          <p:cNvPr id="2" name="Rectangle 1"/>
          <p:cNvSpPr/>
          <p:nvPr/>
        </p:nvSpPr>
        <p:spPr>
          <a:xfrm>
            <a:off x="0" y="0"/>
            <a:ext cx="9144000" cy="6858000"/>
          </a:xfrm>
          <a:prstGeom prst="rect">
            <a:avLst/>
          </a:prstGeom>
          <a:noFill/>
          <a:ln w="571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2056" name="Picture 9" descr="question_pop_up_from_box_hg_clr">
            <a:hlinkClick r:id="" action="ppaction://noaction"/>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1676400"/>
            <a:ext cx="2743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TextBox 2"/>
          <p:cNvSpPr txBox="1">
            <a:spLocks noChangeArrowheads="1"/>
          </p:cNvSpPr>
          <p:nvPr/>
        </p:nvSpPr>
        <p:spPr bwMode="auto">
          <a:xfrm>
            <a:off x="4730750" y="4038600"/>
            <a:ext cx="64135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en-US" sz="7200" b="1">
                <a:solidFill>
                  <a:srgbClr val="FF0000"/>
                </a:solidFill>
                <a:latin typeface="Times New Roman" pitchFamily="18" charset="0"/>
                <a:cs typeface="Times New Roman" pitchFamily="18" charset="0"/>
              </a:rPr>
              <a:t>1</a:t>
            </a:r>
          </a:p>
        </p:txBody>
      </p:sp>
      <p:sp>
        <p:nvSpPr>
          <p:cNvPr id="2058" name="Text Box 118"/>
          <p:cNvSpPr txBox="1">
            <a:spLocks noChangeArrowheads="1"/>
          </p:cNvSpPr>
          <p:nvPr/>
        </p:nvSpPr>
        <p:spPr bwMode="auto">
          <a:xfrm>
            <a:off x="3810000" y="669925"/>
            <a:ext cx="4038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spcBef>
                <a:spcPct val="50000"/>
              </a:spcBef>
            </a:pPr>
            <a:r>
              <a:rPr lang="en-US" sz="3000" b="1">
                <a:solidFill>
                  <a:srgbClr val="FF0066"/>
                </a:solidFill>
                <a:latin typeface="Times New Roman" pitchFamily="18" charset="0"/>
              </a:rPr>
              <a:t>PHẦN 1: KIẾN THỨC</a:t>
            </a:r>
          </a:p>
        </p:txBody>
      </p:sp>
      <p:sp>
        <p:nvSpPr>
          <p:cNvPr id="2059" name="Text Box 119"/>
          <p:cNvSpPr txBox="1">
            <a:spLocks noChangeArrowheads="1"/>
          </p:cNvSpPr>
          <p:nvPr/>
        </p:nvSpPr>
        <p:spPr bwMode="auto">
          <a:xfrm>
            <a:off x="2362200" y="2819400"/>
            <a:ext cx="4724400" cy="646113"/>
          </a:xfrm>
          <a:prstGeom prst="rect">
            <a:avLst/>
          </a:prstGeom>
          <a:noFill/>
          <a:ln w="9525">
            <a:solidFill>
              <a:srgbClr val="FF0000"/>
            </a:solidFill>
            <a:miter lim="800000"/>
            <a:headEnd/>
            <a:tailEnd/>
          </a:ln>
        </p:spPr>
        <p:txBody>
          <a:bodyPr>
            <a:spAutoFit/>
          </a:bodyPr>
          <a:lstStyle/>
          <a:p>
            <a:pPr algn="ctr">
              <a:defRPr/>
            </a:pPr>
            <a:r>
              <a:rPr lang="en-US" sz="3600" b="1" dirty="0">
                <a:solidFill>
                  <a:srgbClr val="FF0000"/>
                </a:solidFill>
                <a:latin typeface="+mj-lt"/>
                <a:cs typeface="Times New Roman" pitchFamily="18" charset="0"/>
              </a:rPr>
              <a:t>“</a:t>
            </a:r>
            <a:r>
              <a:rPr lang="en-US" sz="3600" b="1" dirty="0" err="1">
                <a:solidFill>
                  <a:srgbClr val="FF0000"/>
                </a:solidFill>
                <a:latin typeface="+mj-lt"/>
                <a:cs typeface="Times New Roman" pitchFamily="18" charset="0"/>
              </a:rPr>
              <a:t>Phân</a:t>
            </a:r>
            <a:r>
              <a:rPr lang="en-US" sz="3600" b="1" dirty="0">
                <a:solidFill>
                  <a:srgbClr val="FF0000"/>
                </a:solidFill>
                <a:latin typeface="+mj-lt"/>
                <a:cs typeface="Times New Roman" pitchFamily="18" charset="0"/>
              </a:rPr>
              <a:t> </a:t>
            </a:r>
            <a:r>
              <a:rPr lang="en-US" sz="3600" b="1" dirty="0" err="1">
                <a:solidFill>
                  <a:srgbClr val="FF0000"/>
                </a:solidFill>
                <a:latin typeface="+mj-lt"/>
                <a:cs typeface="Times New Roman" pitchFamily="18" charset="0"/>
              </a:rPr>
              <a:t>loại</a:t>
            </a:r>
            <a:r>
              <a:rPr lang="en-US" sz="3600" b="1" dirty="0">
                <a:solidFill>
                  <a:srgbClr val="FF0000"/>
                </a:solidFill>
                <a:latin typeface="+mj-lt"/>
                <a:cs typeface="Times New Roman" pitchFamily="18" charset="0"/>
              </a:rPr>
              <a:t> </a:t>
            </a:r>
            <a:r>
              <a:rPr lang="en-US" sz="3600" b="1" dirty="0" err="1">
                <a:solidFill>
                  <a:srgbClr val="FF0000"/>
                </a:solidFill>
                <a:latin typeface="+mj-lt"/>
                <a:cs typeface="Times New Roman" pitchFamily="18" charset="0"/>
              </a:rPr>
              <a:t>polime</a:t>
            </a:r>
            <a:r>
              <a:rPr lang="en-US" sz="3600" b="1" dirty="0">
                <a:solidFill>
                  <a:srgbClr val="FF0000"/>
                </a:solidFill>
                <a:latin typeface="+mj-lt"/>
                <a:cs typeface="Times New Roman" pitchFamily="18" charset="0"/>
              </a:rPr>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5"/>
          <p:cNvGrpSpPr>
            <a:grpSpLocks/>
          </p:cNvGrpSpPr>
          <p:nvPr/>
        </p:nvGrpSpPr>
        <p:grpSpPr bwMode="auto">
          <a:xfrm>
            <a:off x="7766050" y="457200"/>
            <a:ext cx="1225550" cy="1147763"/>
            <a:chOff x="2849" y="1735"/>
            <a:chExt cx="787" cy="688"/>
          </a:xfrm>
        </p:grpSpPr>
        <p:sp>
          <p:nvSpPr>
            <p:cNvPr id="13380" name="Oval 6"/>
            <p:cNvSpPr>
              <a:spLocks noChangeArrowheads="1"/>
            </p:cNvSpPr>
            <p:nvPr/>
          </p:nvSpPr>
          <p:spPr bwMode="gray">
            <a:xfrm>
              <a:off x="2905" y="1934"/>
              <a:ext cx="118" cy="288"/>
            </a:xfrm>
            <a:prstGeom prst="ellipse">
              <a:avLst/>
            </a:prstGeom>
            <a:gradFill rotWithShape="1">
              <a:gsLst>
                <a:gs pos="0">
                  <a:srgbClr val="FFFFFF"/>
                </a:gs>
                <a:gs pos="50000">
                  <a:srgbClr val="83A6A7"/>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sz="1800">
                <a:latin typeface="Calibri" pitchFamily="34" charset="0"/>
                <a:cs typeface="Arial" charset="0"/>
              </a:endParaRPr>
            </a:p>
          </p:txBody>
        </p:sp>
        <p:sp>
          <p:nvSpPr>
            <p:cNvPr id="13381" name="Oval 7"/>
            <p:cNvSpPr>
              <a:spLocks noChangeArrowheads="1"/>
            </p:cNvSpPr>
            <p:nvPr/>
          </p:nvSpPr>
          <p:spPr bwMode="gray">
            <a:xfrm>
              <a:off x="2905" y="1934"/>
              <a:ext cx="118" cy="288"/>
            </a:xfrm>
            <a:prstGeom prst="ellipse">
              <a:avLst/>
            </a:prstGeom>
            <a:gradFill rotWithShape="1">
              <a:gsLst>
                <a:gs pos="0">
                  <a:srgbClr val="83A6A7">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sz="1800">
                <a:latin typeface="Calibri" pitchFamily="34" charset="0"/>
                <a:cs typeface="Arial" charset="0"/>
              </a:endParaRPr>
            </a:p>
          </p:txBody>
        </p:sp>
        <p:sp>
          <p:nvSpPr>
            <p:cNvPr id="13382" name="Oval 8"/>
            <p:cNvSpPr>
              <a:spLocks noChangeArrowheads="1"/>
            </p:cNvSpPr>
            <p:nvPr/>
          </p:nvSpPr>
          <p:spPr bwMode="gray">
            <a:xfrm>
              <a:off x="2849" y="1934"/>
              <a:ext cx="787" cy="288"/>
            </a:xfrm>
            <a:prstGeom prst="ellipse">
              <a:avLst/>
            </a:prstGeom>
            <a:gradFill rotWithShape="1">
              <a:gsLst>
                <a:gs pos="0">
                  <a:srgbClr val="475A5A"/>
                </a:gs>
                <a:gs pos="50000">
                  <a:srgbClr val="83A6A7"/>
                </a:gs>
                <a:gs pos="100000">
                  <a:srgbClr val="475A5A"/>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sz="1800">
                <a:latin typeface="Calibri" pitchFamily="34" charset="0"/>
                <a:cs typeface="Arial" charset="0"/>
              </a:endParaRPr>
            </a:p>
          </p:txBody>
        </p:sp>
        <p:sp>
          <p:nvSpPr>
            <p:cNvPr id="13383" name="Oval 9"/>
            <p:cNvSpPr>
              <a:spLocks noChangeArrowheads="1"/>
            </p:cNvSpPr>
            <p:nvPr/>
          </p:nvSpPr>
          <p:spPr bwMode="gray">
            <a:xfrm>
              <a:off x="2849" y="1936"/>
              <a:ext cx="787" cy="288"/>
            </a:xfrm>
            <a:prstGeom prst="ellipse">
              <a:avLst/>
            </a:prstGeom>
            <a:gradFill rotWithShape="1">
              <a:gsLst>
                <a:gs pos="0">
                  <a:srgbClr val="53696A"/>
                </a:gs>
                <a:gs pos="100000">
                  <a:srgbClr val="83A6A7">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sz="1800">
                <a:latin typeface="Calibri" pitchFamily="34" charset="0"/>
                <a:cs typeface="Arial" charset="0"/>
              </a:endParaRPr>
            </a:p>
          </p:txBody>
        </p:sp>
        <p:sp>
          <p:nvSpPr>
            <p:cNvPr id="13384" name="Oval 10"/>
            <p:cNvSpPr>
              <a:spLocks noChangeArrowheads="1"/>
            </p:cNvSpPr>
            <p:nvPr/>
          </p:nvSpPr>
          <p:spPr bwMode="gray">
            <a:xfrm>
              <a:off x="2888" y="1935"/>
              <a:ext cx="709" cy="288"/>
            </a:xfrm>
            <a:prstGeom prst="ellipse">
              <a:avLst/>
            </a:prstGeom>
            <a:solidFill>
              <a:srgbClr val="000000"/>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sz="1800">
                <a:latin typeface="Calibri" pitchFamily="34" charset="0"/>
                <a:cs typeface="Arial" charset="0"/>
              </a:endParaRPr>
            </a:p>
          </p:txBody>
        </p:sp>
        <p:grpSp>
          <p:nvGrpSpPr>
            <p:cNvPr id="13385" name="Group 11"/>
            <p:cNvGrpSpPr>
              <a:grpSpLocks/>
            </p:cNvGrpSpPr>
            <p:nvPr/>
          </p:nvGrpSpPr>
          <p:grpSpPr bwMode="auto">
            <a:xfrm>
              <a:off x="2899" y="1735"/>
              <a:ext cx="687" cy="688"/>
              <a:chOff x="4166" y="1706"/>
              <a:chExt cx="1252" cy="1252"/>
            </a:xfrm>
          </p:grpSpPr>
          <p:sp>
            <p:nvSpPr>
              <p:cNvPr id="13386" name="Oval 12"/>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a:latin typeface="Calibri" pitchFamily="34" charset="0"/>
                  <a:cs typeface="Arial" charset="0"/>
                </a:endParaRPr>
              </a:p>
            </p:txBody>
          </p:sp>
          <p:sp>
            <p:nvSpPr>
              <p:cNvPr id="13387" name="Oval 13"/>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a:latin typeface="Calibri" pitchFamily="34" charset="0"/>
                  <a:cs typeface="Arial" charset="0"/>
                </a:endParaRPr>
              </a:p>
            </p:txBody>
          </p:sp>
          <p:sp>
            <p:nvSpPr>
              <p:cNvPr id="13388" name="Oval 14"/>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a:latin typeface="Calibri" pitchFamily="34" charset="0"/>
                  <a:cs typeface="Arial" charset="0"/>
                </a:endParaRPr>
              </a:p>
            </p:txBody>
          </p:sp>
          <p:sp>
            <p:nvSpPr>
              <p:cNvPr id="13389" name="Oval 15"/>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a:latin typeface="Calibri" pitchFamily="34" charset="0"/>
                  <a:cs typeface="Arial" charset="0"/>
                </a:endParaRPr>
              </a:p>
            </p:txBody>
          </p:sp>
        </p:grpSp>
      </p:grpSp>
      <p:sp>
        <p:nvSpPr>
          <p:cNvPr id="10" name="AutoShape 51"/>
          <p:cNvSpPr>
            <a:spLocks noChangeArrowheads="1"/>
          </p:cNvSpPr>
          <p:nvPr/>
        </p:nvSpPr>
        <p:spPr bwMode="auto">
          <a:xfrm>
            <a:off x="1752600" y="2159000"/>
            <a:ext cx="5962650" cy="762000"/>
          </a:xfrm>
          <a:prstGeom prst="roundRect">
            <a:avLst>
              <a:gd name="adj" fmla="val 16667"/>
            </a:avLst>
          </a:prstGeom>
          <a:ln>
            <a:solidFill>
              <a:srgbClr val="0000FF"/>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eaLnBrk="0" hangingPunct="0">
              <a:defRPr/>
            </a:pPr>
            <a:r>
              <a:rPr lang="en-US" altLang="ko-KR" sz="2800" b="1" dirty="0">
                <a:solidFill>
                  <a:schemeClr val="tx1"/>
                </a:solidFill>
                <a:latin typeface="Times New Roman" pitchFamily="18" charset="0"/>
                <a:ea typeface="굴림" charset="-127"/>
              </a:rPr>
              <a:t> </a:t>
            </a:r>
            <a:r>
              <a:rPr lang="en-US" b="1" dirty="0" err="1">
                <a:solidFill>
                  <a:schemeClr val="tx1"/>
                </a:solidFill>
                <a:latin typeface="Times New Roman" pitchFamily="18" charset="0"/>
                <a:cs typeface="Times New Roman" pitchFamily="18" charset="0"/>
              </a:rPr>
              <a:t>Tơ</a:t>
            </a:r>
            <a:r>
              <a:rPr lang="en-US" b="1"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tằm</a:t>
            </a:r>
            <a:r>
              <a:rPr lang="en-US" b="1"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và</a:t>
            </a:r>
            <a:r>
              <a:rPr lang="en-US" b="1"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tơ</a:t>
            </a:r>
            <a:r>
              <a:rPr lang="en-US" b="1"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enang</a:t>
            </a:r>
            <a:r>
              <a:rPr lang="en-US" b="1" dirty="0">
                <a:solidFill>
                  <a:schemeClr val="tx1"/>
                </a:solidFill>
                <a:latin typeface="Times New Roman" pitchFamily="18" charset="0"/>
                <a:cs typeface="Times New Roman" pitchFamily="18" charset="0"/>
              </a:rPr>
              <a:t>.</a:t>
            </a:r>
            <a:r>
              <a:rPr lang="en-US" altLang="ko-KR" sz="2000" b="1" dirty="0">
                <a:solidFill>
                  <a:schemeClr val="tx1"/>
                </a:solidFill>
                <a:latin typeface="Times New Roman" pitchFamily="18" charset="0"/>
                <a:ea typeface="굴림" charset="-127"/>
                <a:cs typeface="Times New Roman" pitchFamily="18" charset="0"/>
              </a:rPr>
              <a:t>    </a:t>
            </a:r>
            <a:r>
              <a:rPr lang="en-US" altLang="ko-KR" sz="1800" b="1" dirty="0">
                <a:solidFill>
                  <a:schemeClr val="tx1"/>
                </a:solidFill>
                <a:latin typeface="Times New Roman" pitchFamily="18" charset="0"/>
                <a:ea typeface="굴림" charset="-127"/>
                <a:cs typeface="Times New Roman" pitchFamily="18" charset="0"/>
              </a:rPr>
              <a:t> </a:t>
            </a:r>
            <a:r>
              <a:rPr lang="en-US" altLang="ko-KR" sz="1800" b="1" dirty="0">
                <a:solidFill>
                  <a:schemeClr val="tx1"/>
                </a:solidFill>
                <a:ea typeface="굴림" charset="-127"/>
              </a:rPr>
              <a:t>    </a:t>
            </a:r>
            <a:endParaRPr lang="en-US" sz="1800" b="1" dirty="0">
              <a:solidFill>
                <a:schemeClr val="tx1"/>
              </a:solidFill>
            </a:endParaRPr>
          </a:p>
        </p:txBody>
      </p:sp>
      <p:grpSp>
        <p:nvGrpSpPr>
          <p:cNvPr id="4" name="Group 51"/>
          <p:cNvGrpSpPr>
            <a:grpSpLocks/>
          </p:cNvGrpSpPr>
          <p:nvPr/>
        </p:nvGrpSpPr>
        <p:grpSpPr bwMode="auto">
          <a:xfrm>
            <a:off x="201613" y="-6350"/>
            <a:ext cx="320675" cy="7180263"/>
            <a:chOff x="202295" y="-322943"/>
            <a:chExt cx="319314" cy="7180943"/>
          </a:xfrm>
        </p:grpSpPr>
        <p:sp>
          <p:nvSpPr>
            <p:cNvPr id="7" name="Rectangle 6"/>
            <p:cNvSpPr/>
            <p:nvPr/>
          </p:nvSpPr>
          <p:spPr bwMode="auto">
            <a:xfrm>
              <a:off x="202295" y="-322943"/>
              <a:ext cx="319314" cy="7166654"/>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eaLnBrk="0" fontAlgn="auto" hangingPunct="0">
                <a:spcBef>
                  <a:spcPts val="0"/>
                </a:spcBef>
                <a:spcAft>
                  <a:spcPts val="0"/>
                </a:spcAft>
                <a:defRPr/>
              </a:pPr>
              <a:endParaRPr lang="en-US" sz="2000">
                <a:latin typeface=".VnTime" pitchFamily="34" charset="0"/>
              </a:endParaRPr>
            </a:p>
          </p:txBody>
        </p:sp>
        <p:sp>
          <p:nvSpPr>
            <p:cNvPr id="13378"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p>
              <a:pPr eaLnBrk="0" hangingPunct="0"/>
              <a:endParaRPr lang="en-US" sz="2000">
                <a:latin typeface=".VnTime" pitchFamily="34" charset="0"/>
                <a:cs typeface="Arial" charset="0"/>
              </a:endParaRPr>
            </a:p>
          </p:txBody>
        </p:sp>
        <p:sp>
          <p:nvSpPr>
            <p:cNvPr id="9" name="Rectangle 8"/>
            <p:cNvSpPr/>
            <p:nvPr/>
          </p:nvSpPr>
          <p:spPr bwMode="auto">
            <a:xfrm>
              <a:off x="324013" y="-308654"/>
              <a:ext cx="75877" cy="7166654"/>
            </a:xfrm>
            <a:prstGeom prst="rect">
              <a:avLst/>
            </a:prstGeom>
            <a:solidFill>
              <a:srgbClr val="A3C8FF"/>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defRPr/>
              </a:pPr>
              <a:endParaRPr lang="en-US" sz="2000">
                <a:effectLst>
                  <a:glow rad="101600">
                    <a:schemeClr val="accent1">
                      <a:satMod val="175000"/>
                      <a:alpha val="40000"/>
                    </a:schemeClr>
                  </a:glow>
                </a:effectLst>
                <a:latin typeface=".VnTime" pitchFamily="34" charset="0"/>
              </a:endParaRPr>
            </a:p>
          </p:txBody>
        </p:sp>
      </p:grpSp>
      <p:pic>
        <p:nvPicPr>
          <p:cNvPr id="11" name="Picture 37" descr="Blue_chapterlist"/>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71450" y="2403475"/>
            <a:ext cx="593725" cy="350838"/>
          </a:xfrm>
          <a:prstGeom prst="rect">
            <a:avLst/>
          </a:prstGeom>
          <a:noFill/>
          <a:ln w="9525">
            <a:noFill/>
            <a:miter lim="800000"/>
            <a:headEnd/>
            <a:tailEnd/>
          </a:ln>
          <a:effectLst>
            <a:outerShdw dist="107763" dir="18900000" algn="ctr" rotWithShape="0">
              <a:srgbClr val="808080">
                <a:alpha val="50000"/>
              </a:srgbClr>
            </a:outerShdw>
          </a:effectLst>
        </p:spPr>
      </p:pic>
      <p:pic>
        <p:nvPicPr>
          <p:cNvPr id="12" name="Picture 11" descr="Classicmode"/>
          <p:cNvPicPr>
            <a:picLocks noChangeAspect="1" noChangeArrowheads="1"/>
          </p:cNvPicPr>
          <p:nvPr/>
        </p:nvPicPr>
        <p:blipFill>
          <a:blip r:embed="rId7">
            <a:clrChange>
              <a:clrFrom>
                <a:srgbClr val="2C2761"/>
              </a:clrFrom>
              <a:clrTo>
                <a:srgbClr val="2C2761">
                  <a:alpha val="0"/>
                </a:srgbClr>
              </a:clrTo>
            </a:clrChange>
          </a:blip>
          <a:srcRect/>
          <a:stretch>
            <a:fillRect/>
          </a:stretch>
        </p:blipFill>
        <p:spPr bwMode="auto">
          <a:xfrm>
            <a:off x="552450" y="2181225"/>
            <a:ext cx="1500188" cy="801688"/>
          </a:xfrm>
          <a:prstGeom prst="rect">
            <a:avLst/>
          </a:prstGeom>
          <a:noFill/>
          <a:ln w="9525">
            <a:noFill/>
            <a:miter lim="800000"/>
            <a:headEnd/>
            <a:tailEnd/>
          </a:ln>
          <a:effectLst>
            <a:outerShdw dist="107763" dir="18900000" algn="ctr" rotWithShape="0">
              <a:srgbClr val="808080">
                <a:alpha val="50000"/>
              </a:srgbClr>
            </a:outerShdw>
          </a:effectLst>
        </p:spPr>
      </p:pic>
      <p:sp>
        <p:nvSpPr>
          <p:cNvPr id="13" name="Oval 59">
            <a:hlinkHover r:id="" action="ppaction://noaction" highlightClick="1">
              <a:snd r:embed="rId8" name="cached_combo42.wav"/>
            </a:hlinkHover>
          </p:cNvPr>
          <p:cNvSpPr>
            <a:spLocks noChangeArrowheads="1"/>
          </p:cNvSpPr>
          <p:nvPr/>
        </p:nvSpPr>
        <p:spPr bwMode="auto">
          <a:xfrm>
            <a:off x="628650" y="2254250"/>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sz="2000">
              <a:latin typeface=".VnTime" pitchFamily="34" charset="0"/>
              <a:cs typeface="Arial" charset="0"/>
            </a:endParaRPr>
          </a:p>
        </p:txBody>
      </p:sp>
      <p:sp>
        <p:nvSpPr>
          <p:cNvPr id="14" name="WordArt 226"/>
          <p:cNvSpPr>
            <a:spLocks noChangeArrowheads="1" noChangeShapeType="1" noTextEdit="1"/>
          </p:cNvSpPr>
          <p:nvPr/>
        </p:nvSpPr>
        <p:spPr bwMode="auto">
          <a:xfrm>
            <a:off x="835025" y="2366963"/>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A</a:t>
            </a:r>
          </a:p>
        </p:txBody>
      </p:sp>
      <p:grpSp>
        <p:nvGrpSpPr>
          <p:cNvPr id="5" name="Group 47"/>
          <p:cNvGrpSpPr>
            <a:grpSpLocks/>
          </p:cNvGrpSpPr>
          <p:nvPr/>
        </p:nvGrpSpPr>
        <p:grpSpPr bwMode="auto">
          <a:xfrm>
            <a:off x="-115888" y="679450"/>
            <a:ext cx="1106488" cy="655638"/>
            <a:chOff x="5106" y="3426"/>
            <a:chExt cx="582" cy="345"/>
          </a:xfrm>
        </p:grpSpPr>
        <p:pic>
          <p:nvPicPr>
            <p:cNvPr id="13375" name="Picture 40" descr="Thumb"/>
            <p:cNvPicPr>
              <a:picLocks noChangeAspect="1" noChangeArrowheads="1"/>
            </p:cNvPicPr>
            <p:nvPr/>
          </p:nvPicPr>
          <p:blipFill>
            <a:blip r:embed="rId9">
              <a:clrChange>
                <a:clrFrom>
                  <a:srgbClr val="000300"/>
                </a:clrFrom>
                <a:clrTo>
                  <a:srgbClr val="000300">
                    <a:alpha val="0"/>
                  </a:srgbClr>
                </a:clrTo>
              </a:clrChange>
              <a:extLst>
                <a:ext uri="{28A0092B-C50C-407E-A947-70E740481C1C}">
                  <a14:useLocalDpi xmlns:a14="http://schemas.microsoft.com/office/drawing/2010/main" val="0"/>
                </a:ext>
              </a:extLst>
            </a:blip>
            <a:srcRect/>
            <a:stretch>
              <a:fillRect/>
            </a:stretch>
          </p:blipFill>
          <p:spPr bwMode="auto">
            <a:xfrm>
              <a:off x="5106" y="3426"/>
              <a:ext cx="582"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76" name="Picture 43" descr="abu061[1]"/>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rot="11938225" flipV="1">
              <a:off x="5268" y="3513"/>
              <a:ext cx="250"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AutoShape 51"/>
          <p:cNvSpPr>
            <a:spLocks noChangeArrowheads="1"/>
          </p:cNvSpPr>
          <p:nvPr/>
        </p:nvSpPr>
        <p:spPr bwMode="auto">
          <a:xfrm>
            <a:off x="1733550" y="3135313"/>
            <a:ext cx="5962650" cy="762000"/>
          </a:xfrm>
          <a:prstGeom prst="roundRect">
            <a:avLst>
              <a:gd name="adj" fmla="val 16667"/>
            </a:avLst>
          </a:prstGeom>
          <a:ln>
            <a:solidFill>
              <a:srgbClr val="0000FF"/>
            </a:solid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eaLnBrk="0" hangingPunct="0">
              <a:defRPr/>
            </a:pPr>
            <a:r>
              <a:rPr lang="en-US" altLang="ko-KR" b="1" dirty="0">
                <a:solidFill>
                  <a:schemeClr val="tx1"/>
                </a:solidFill>
                <a:latin typeface="Times New Roman" pitchFamily="18" charset="0"/>
                <a:ea typeface="굴림" charset="-127"/>
              </a:rPr>
              <a:t>        </a:t>
            </a:r>
            <a:r>
              <a:rPr lang="pt-BR" b="1" dirty="0">
                <a:solidFill>
                  <a:schemeClr val="tx1"/>
                </a:solidFill>
                <a:latin typeface="Times New Roman" pitchFamily="18" charset="0"/>
                <a:cs typeface="Times New Roman" pitchFamily="18" charset="0"/>
              </a:rPr>
              <a:t>Tơ visco và tơ nilon-6,6.</a:t>
            </a:r>
            <a:r>
              <a:rPr lang="en-US" altLang="ko-KR" sz="1800" b="1" dirty="0">
                <a:solidFill>
                  <a:schemeClr val="tx1"/>
                </a:solidFill>
                <a:latin typeface="Times New Roman" pitchFamily="18" charset="0"/>
                <a:ea typeface="굴림" charset="-127"/>
                <a:cs typeface="Times New Roman" pitchFamily="18" charset="0"/>
              </a:rPr>
              <a:t>       </a:t>
            </a:r>
            <a:r>
              <a:rPr lang="en-US" altLang="ko-KR" sz="1800" b="1" dirty="0">
                <a:solidFill>
                  <a:schemeClr val="tx1"/>
                </a:solidFill>
                <a:ea typeface="굴림" charset="-127"/>
              </a:rPr>
              <a:t>  </a:t>
            </a:r>
            <a:r>
              <a:rPr lang="en-US" altLang="ko-KR" sz="1800" dirty="0">
                <a:solidFill>
                  <a:schemeClr val="tx1"/>
                </a:solidFill>
                <a:ea typeface="굴림" charset="-127"/>
              </a:rPr>
              <a:t> </a:t>
            </a:r>
            <a:endParaRPr lang="en-US" sz="1800" dirty="0">
              <a:solidFill>
                <a:schemeClr val="tx1"/>
              </a:solidFill>
            </a:endParaRPr>
          </a:p>
        </p:txBody>
      </p:sp>
      <p:pic>
        <p:nvPicPr>
          <p:cNvPr id="19" name="Picture 37" descr="Blue_chapterlist"/>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52400" y="3394075"/>
            <a:ext cx="593725" cy="350838"/>
          </a:xfrm>
          <a:prstGeom prst="rect">
            <a:avLst/>
          </a:prstGeom>
          <a:noFill/>
          <a:ln w="9525">
            <a:noFill/>
            <a:miter lim="800000"/>
            <a:headEnd/>
            <a:tailEnd/>
          </a:ln>
          <a:effectLst>
            <a:outerShdw dist="107763" dir="18900000" algn="ctr" rotWithShape="0">
              <a:srgbClr val="808080">
                <a:alpha val="50000"/>
              </a:srgbClr>
            </a:outerShdw>
          </a:effectLst>
        </p:spPr>
      </p:pic>
      <p:pic>
        <p:nvPicPr>
          <p:cNvPr id="20" name="Picture 39" descr="Classicmode"/>
          <p:cNvPicPr>
            <a:picLocks noChangeAspect="1" noChangeArrowheads="1"/>
          </p:cNvPicPr>
          <p:nvPr/>
        </p:nvPicPr>
        <p:blipFill>
          <a:blip r:embed="rId7">
            <a:clrChange>
              <a:clrFrom>
                <a:srgbClr val="2C2761"/>
              </a:clrFrom>
              <a:clrTo>
                <a:srgbClr val="2C2761">
                  <a:alpha val="0"/>
                </a:srgbClr>
              </a:clrTo>
            </a:clrChange>
          </a:blip>
          <a:srcRect/>
          <a:stretch>
            <a:fillRect/>
          </a:stretch>
        </p:blipFill>
        <p:spPr bwMode="auto">
          <a:xfrm>
            <a:off x="533400" y="3171825"/>
            <a:ext cx="1500188" cy="801688"/>
          </a:xfrm>
          <a:prstGeom prst="rect">
            <a:avLst/>
          </a:prstGeom>
          <a:noFill/>
          <a:ln w="9525">
            <a:noFill/>
            <a:miter lim="800000"/>
            <a:headEnd/>
            <a:tailEnd/>
          </a:ln>
          <a:effectLst>
            <a:outerShdw dist="107763" dir="18900000" algn="ctr" rotWithShape="0">
              <a:srgbClr val="808080">
                <a:alpha val="50000"/>
              </a:srgbClr>
            </a:outerShdw>
          </a:effectLst>
        </p:spPr>
      </p:pic>
      <p:sp>
        <p:nvSpPr>
          <p:cNvPr id="21" name="Oval 59">
            <a:hlinkHover r:id="" action="ppaction://noaction" highlightClick="1">
              <a:snd r:embed="rId8" name="cached_combo42.wav"/>
            </a:hlinkHover>
          </p:cNvPr>
          <p:cNvSpPr>
            <a:spLocks noChangeArrowheads="1"/>
          </p:cNvSpPr>
          <p:nvPr/>
        </p:nvSpPr>
        <p:spPr bwMode="auto">
          <a:xfrm>
            <a:off x="609600" y="3244850"/>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sz="2000">
              <a:latin typeface=".VnTime" pitchFamily="34" charset="0"/>
              <a:cs typeface="Arial" charset="0"/>
            </a:endParaRPr>
          </a:p>
        </p:txBody>
      </p:sp>
      <p:sp>
        <p:nvSpPr>
          <p:cNvPr id="22" name="WordArt 226"/>
          <p:cNvSpPr>
            <a:spLocks noChangeArrowheads="1" noChangeShapeType="1" noTextEdit="1"/>
          </p:cNvSpPr>
          <p:nvPr/>
        </p:nvSpPr>
        <p:spPr bwMode="auto">
          <a:xfrm>
            <a:off x="815975" y="3357563"/>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b</a:t>
            </a:r>
          </a:p>
        </p:txBody>
      </p:sp>
      <p:sp>
        <p:nvSpPr>
          <p:cNvPr id="23" name="AutoShape 51"/>
          <p:cNvSpPr>
            <a:spLocks noChangeArrowheads="1"/>
          </p:cNvSpPr>
          <p:nvPr/>
        </p:nvSpPr>
        <p:spPr bwMode="auto">
          <a:xfrm>
            <a:off x="1733550" y="4125913"/>
            <a:ext cx="5962650" cy="762000"/>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eaLnBrk="0" hangingPunct="0">
              <a:defRPr/>
            </a:pPr>
            <a:r>
              <a:rPr lang="en-US" altLang="ko-KR" b="1" dirty="0">
                <a:solidFill>
                  <a:schemeClr val="tx1"/>
                </a:solidFill>
                <a:latin typeface="Times New Roman" pitchFamily="18" charset="0"/>
                <a:ea typeface="굴림" charset="-127"/>
                <a:cs typeface="Times New Roman" pitchFamily="18" charset="0"/>
              </a:rPr>
              <a:t>               </a:t>
            </a:r>
            <a:r>
              <a:rPr lang="pt-BR" b="1" dirty="0">
                <a:solidFill>
                  <a:schemeClr val="tx1"/>
                </a:solidFill>
                <a:latin typeface="Times New Roman" pitchFamily="18" charset="0"/>
                <a:cs typeface="Times New Roman" pitchFamily="18" charset="0"/>
              </a:rPr>
              <a:t>Tơ nilon-6,6 và tơ capron. </a:t>
            </a:r>
            <a:r>
              <a:rPr lang="en-US" altLang="ko-KR" b="1" dirty="0">
                <a:solidFill>
                  <a:schemeClr val="tx1"/>
                </a:solidFill>
                <a:latin typeface="Times New Roman" pitchFamily="18" charset="0"/>
                <a:ea typeface="굴림" charset="-127"/>
              </a:rPr>
              <a:t> </a:t>
            </a:r>
            <a:r>
              <a:rPr lang="en-US" altLang="ko-KR" sz="1800" b="1" dirty="0">
                <a:solidFill>
                  <a:schemeClr val="tx1"/>
                </a:solidFill>
                <a:ea typeface="굴림" charset="-127"/>
              </a:rPr>
              <a:t>           </a:t>
            </a:r>
            <a:r>
              <a:rPr lang="en-US" altLang="ko-KR" sz="1800" dirty="0">
                <a:solidFill>
                  <a:schemeClr val="tx1"/>
                </a:solidFill>
                <a:ea typeface="굴림" charset="-127"/>
              </a:rPr>
              <a:t> </a:t>
            </a:r>
            <a:endParaRPr lang="en-US" sz="1800" dirty="0">
              <a:solidFill>
                <a:schemeClr val="tx1"/>
              </a:solidFill>
            </a:endParaRPr>
          </a:p>
        </p:txBody>
      </p:sp>
      <p:pic>
        <p:nvPicPr>
          <p:cNvPr id="24" name="Picture 37" descr="Blue_chapterlist"/>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52400" y="4384675"/>
            <a:ext cx="593725" cy="350838"/>
          </a:xfrm>
          <a:prstGeom prst="rect">
            <a:avLst/>
          </a:prstGeom>
          <a:noFill/>
          <a:ln w="9525">
            <a:noFill/>
            <a:miter lim="800000"/>
            <a:headEnd/>
            <a:tailEnd/>
          </a:ln>
          <a:effectLst>
            <a:outerShdw dist="107763" dir="18900000" algn="ctr" rotWithShape="0">
              <a:srgbClr val="808080">
                <a:alpha val="50000"/>
              </a:srgbClr>
            </a:outerShdw>
          </a:effectLst>
        </p:spPr>
      </p:pic>
      <p:pic>
        <p:nvPicPr>
          <p:cNvPr id="25" name="Picture 39" descr="Classicmode"/>
          <p:cNvPicPr>
            <a:picLocks noChangeAspect="1" noChangeArrowheads="1"/>
          </p:cNvPicPr>
          <p:nvPr/>
        </p:nvPicPr>
        <p:blipFill>
          <a:blip r:embed="rId7">
            <a:clrChange>
              <a:clrFrom>
                <a:srgbClr val="2C2761"/>
              </a:clrFrom>
              <a:clrTo>
                <a:srgbClr val="2C2761">
                  <a:alpha val="0"/>
                </a:srgbClr>
              </a:clrTo>
            </a:clrChange>
          </a:blip>
          <a:srcRect/>
          <a:stretch>
            <a:fillRect/>
          </a:stretch>
        </p:blipFill>
        <p:spPr bwMode="auto">
          <a:xfrm>
            <a:off x="533400" y="4162425"/>
            <a:ext cx="1500188" cy="801688"/>
          </a:xfrm>
          <a:prstGeom prst="rect">
            <a:avLst/>
          </a:prstGeom>
          <a:noFill/>
          <a:ln w="9525">
            <a:noFill/>
            <a:miter lim="800000"/>
            <a:headEnd/>
            <a:tailEnd/>
          </a:ln>
          <a:effectLst>
            <a:outerShdw dist="107763" dir="18900000" algn="ctr" rotWithShape="0">
              <a:srgbClr val="808080">
                <a:alpha val="50000"/>
              </a:srgbClr>
            </a:outerShdw>
          </a:effectLst>
        </p:spPr>
      </p:pic>
      <p:sp>
        <p:nvSpPr>
          <p:cNvPr id="26" name="Oval 59">
            <a:hlinkHover r:id="" action="ppaction://noaction" highlightClick="1">
              <a:snd r:embed="rId8" name="cached_combo42.wav"/>
            </a:hlinkHover>
          </p:cNvPr>
          <p:cNvSpPr>
            <a:spLocks noChangeArrowheads="1"/>
          </p:cNvSpPr>
          <p:nvPr/>
        </p:nvSpPr>
        <p:spPr bwMode="auto">
          <a:xfrm>
            <a:off x="609600" y="4235450"/>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sz="2000">
              <a:latin typeface=".VnTime" pitchFamily="34" charset="0"/>
              <a:cs typeface="Arial" charset="0"/>
            </a:endParaRPr>
          </a:p>
        </p:txBody>
      </p:sp>
      <p:sp>
        <p:nvSpPr>
          <p:cNvPr id="27" name="WordArt 226"/>
          <p:cNvSpPr>
            <a:spLocks noChangeArrowheads="1" noChangeShapeType="1" noTextEdit="1"/>
          </p:cNvSpPr>
          <p:nvPr/>
        </p:nvSpPr>
        <p:spPr bwMode="auto">
          <a:xfrm>
            <a:off x="815975" y="4348163"/>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c</a:t>
            </a:r>
          </a:p>
        </p:txBody>
      </p:sp>
      <p:sp>
        <p:nvSpPr>
          <p:cNvPr id="28" name="AutoShape 51"/>
          <p:cNvSpPr>
            <a:spLocks noChangeArrowheads="1"/>
          </p:cNvSpPr>
          <p:nvPr/>
        </p:nvSpPr>
        <p:spPr bwMode="auto">
          <a:xfrm>
            <a:off x="1752600" y="5105400"/>
            <a:ext cx="5962650" cy="762000"/>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eaLnBrk="0" hangingPunct="0">
              <a:defRPr/>
            </a:pPr>
            <a:r>
              <a:rPr lang="en-US" altLang="ko-KR" b="1" dirty="0">
                <a:solidFill>
                  <a:schemeClr val="tx1"/>
                </a:solidFill>
                <a:latin typeface="Times New Roman" pitchFamily="18" charset="0"/>
                <a:ea typeface="굴림" charset="-127"/>
              </a:rPr>
              <a:t> </a:t>
            </a:r>
            <a:r>
              <a:rPr lang="pt-BR" b="1" dirty="0">
                <a:solidFill>
                  <a:schemeClr val="tx1"/>
                </a:solidFill>
                <a:latin typeface="Times New Roman" pitchFamily="18" charset="0"/>
                <a:cs typeface="Times New Roman" pitchFamily="18" charset="0"/>
              </a:rPr>
              <a:t>Tơ visco và tơ axetat.</a:t>
            </a:r>
            <a:endParaRPr lang="en-US" b="1" dirty="0">
              <a:solidFill>
                <a:schemeClr val="tx1"/>
              </a:solidFill>
              <a:latin typeface="Times New Roman" pitchFamily="18" charset="0"/>
              <a:cs typeface="Times New Roman" pitchFamily="18" charset="0"/>
            </a:endParaRPr>
          </a:p>
        </p:txBody>
      </p:sp>
      <p:pic>
        <p:nvPicPr>
          <p:cNvPr id="29" name="Picture 37" descr="Blue_chapterlist"/>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52400" y="5375275"/>
            <a:ext cx="593725" cy="350838"/>
          </a:xfrm>
          <a:prstGeom prst="rect">
            <a:avLst/>
          </a:prstGeom>
          <a:noFill/>
          <a:ln w="9525">
            <a:noFill/>
            <a:miter lim="800000"/>
            <a:headEnd/>
            <a:tailEnd/>
          </a:ln>
          <a:effectLst>
            <a:outerShdw dist="107763" dir="18900000" algn="ctr" rotWithShape="0">
              <a:srgbClr val="808080">
                <a:alpha val="50000"/>
              </a:srgbClr>
            </a:outerShdw>
          </a:effectLst>
        </p:spPr>
      </p:pic>
      <p:pic>
        <p:nvPicPr>
          <p:cNvPr id="30" name="Picture 39" descr="Classicmode"/>
          <p:cNvPicPr>
            <a:picLocks noChangeAspect="1" noChangeArrowheads="1"/>
          </p:cNvPicPr>
          <p:nvPr/>
        </p:nvPicPr>
        <p:blipFill>
          <a:blip r:embed="rId7">
            <a:clrChange>
              <a:clrFrom>
                <a:srgbClr val="2C2761"/>
              </a:clrFrom>
              <a:clrTo>
                <a:srgbClr val="2C2761">
                  <a:alpha val="0"/>
                </a:srgbClr>
              </a:clrTo>
            </a:clrChange>
          </a:blip>
          <a:srcRect/>
          <a:stretch>
            <a:fillRect/>
          </a:stretch>
        </p:blipFill>
        <p:spPr bwMode="auto">
          <a:xfrm>
            <a:off x="533400" y="5153025"/>
            <a:ext cx="1500188" cy="801688"/>
          </a:xfrm>
          <a:prstGeom prst="rect">
            <a:avLst/>
          </a:prstGeom>
          <a:noFill/>
          <a:ln w="9525">
            <a:noFill/>
            <a:miter lim="800000"/>
            <a:headEnd/>
            <a:tailEnd/>
          </a:ln>
          <a:effectLst>
            <a:outerShdw dist="107763" dir="18900000" algn="ctr" rotWithShape="0">
              <a:srgbClr val="808080">
                <a:alpha val="50000"/>
              </a:srgbClr>
            </a:outerShdw>
          </a:effectLst>
        </p:spPr>
      </p:pic>
      <p:sp>
        <p:nvSpPr>
          <p:cNvPr id="31" name="Oval 59">
            <a:hlinkHover r:id="" action="ppaction://noaction" highlightClick="1">
              <a:snd r:embed="rId8" name="cached_combo42.wav"/>
            </a:hlinkHover>
          </p:cNvPr>
          <p:cNvSpPr>
            <a:spLocks noChangeArrowheads="1"/>
          </p:cNvSpPr>
          <p:nvPr/>
        </p:nvSpPr>
        <p:spPr bwMode="auto">
          <a:xfrm>
            <a:off x="609600" y="5226050"/>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sz="2000">
              <a:latin typeface=".VnTime" pitchFamily="34" charset="0"/>
              <a:cs typeface="Arial" charset="0"/>
            </a:endParaRPr>
          </a:p>
        </p:txBody>
      </p:sp>
      <p:sp>
        <p:nvSpPr>
          <p:cNvPr id="32" name="WordArt 226"/>
          <p:cNvSpPr>
            <a:spLocks noChangeArrowheads="1" noChangeShapeType="1" noTextEdit="1"/>
          </p:cNvSpPr>
          <p:nvPr/>
        </p:nvSpPr>
        <p:spPr bwMode="auto">
          <a:xfrm>
            <a:off x="815975" y="5338763"/>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d</a:t>
            </a:r>
          </a:p>
        </p:txBody>
      </p:sp>
      <p:sp>
        <p:nvSpPr>
          <p:cNvPr id="33" name="AutoShape 110"/>
          <p:cNvSpPr>
            <a:spLocks noChangeArrowheads="1"/>
          </p:cNvSpPr>
          <p:nvPr/>
        </p:nvSpPr>
        <p:spPr bwMode="auto">
          <a:xfrm>
            <a:off x="381000" y="146050"/>
            <a:ext cx="1828800" cy="1828800"/>
          </a:xfrm>
          <a:prstGeom prst="sun">
            <a:avLst>
              <a:gd name="adj" fmla="val 19880"/>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fontAlgn="auto">
              <a:spcBef>
                <a:spcPts val="0"/>
              </a:spcBef>
              <a:spcAft>
                <a:spcPts val="0"/>
              </a:spcAft>
              <a:defRPr/>
            </a:pPr>
            <a:endParaRPr lang="en-US" sz="1800"/>
          </a:p>
        </p:txBody>
      </p:sp>
      <p:sp>
        <p:nvSpPr>
          <p:cNvPr id="34" name="WordArt 111"/>
          <p:cNvSpPr>
            <a:spLocks noChangeArrowheads="1" noChangeShapeType="1" noTextEdit="1"/>
          </p:cNvSpPr>
          <p:nvPr/>
        </p:nvSpPr>
        <p:spPr bwMode="auto">
          <a:xfrm>
            <a:off x="852488" y="838200"/>
            <a:ext cx="838200" cy="457200"/>
          </a:xfrm>
          <a:prstGeom prst="rect">
            <a:avLst/>
          </a:prstGeom>
        </p:spPr>
        <p:txBody>
          <a:bodyPr wrap="none" fromWordArt="1">
            <a:prstTxWarp prst="textPlain">
              <a:avLst>
                <a:gd name="adj" fmla="val 50000"/>
              </a:avLst>
            </a:prstTxWarp>
          </a:bodyPr>
          <a:lstStyle/>
          <a:p>
            <a:pPr algn="ctr"/>
            <a:r>
              <a:rPr lang="en-US" sz="4000" b="1" kern="10">
                <a:ln w="17780">
                  <a:solidFill>
                    <a:srgbClr val="000000"/>
                  </a:solidFill>
                  <a:miter lim="800000"/>
                  <a:headEnd/>
                  <a:tailEnd/>
                </a:ln>
                <a:solidFill>
                  <a:srgbClr val="FF0000"/>
                </a:solidFill>
                <a:effectLst>
                  <a:outerShdw algn="tl" rotWithShape="0">
                    <a:srgbClr val="000000"/>
                  </a:outerShdw>
                </a:effectLst>
                <a:latin typeface="Times New Roman"/>
                <a:cs typeface="Times New Roman"/>
              </a:rPr>
              <a:t>Câu 1</a:t>
            </a:r>
          </a:p>
        </p:txBody>
      </p:sp>
      <p:grpSp>
        <p:nvGrpSpPr>
          <p:cNvPr id="13339" name="Group 5"/>
          <p:cNvGrpSpPr>
            <a:grpSpLocks/>
          </p:cNvGrpSpPr>
          <p:nvPr/>
        </p:nvGrpSpPr>
        <p:grpSpPr bwMode="auto">
          <a:xfrm>
            <a:off x="7762875" y="452438"/>
            <a:ext cx="1304925" cy="1147762"/>
            <a:chOff x="2848" y="1735"/>
            <a:chExt cx="788" cy="688"/>
          </a:xfrm>
        </p:grpSpPr>
        <p:sp>
          <p:nvSpPr>
            <p:cNvPr id="13365" name="Oval 6"/>
            <p:cNvSpPr>
              <a:spLocks noChangeArrowheads="1"/>
            </p:cNvSpPr>
            <p:nvPr/>
          </p:nvSpPr>
          <p:spPr bwMode="gray">
            <a:xfrm>
              <a:off x="2906" y="1934"/>
              <a:ext cx="111" cy="288"/>
            </a:xfrm>
            <a:prstGeom prst="ellipse">
              <a:avLst/>
            </a:prstGeom>
            <a:gradFill rotWithShape="1">
              <a:gsLst>
                <a:gs pos="0">
                  <a:srgbClr val="FFFFFF"/>
                </a:gs>
                <a:gs pos="50000">
                  <a:srgbClr val="83A6A7"/>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sz="1800">
                <a:latin typeface="Calibri" pitchFamily="34" charset="0"/>
                <a:cs typeface="Arial" charset="0"/>
              </a:endParaRPr>
            </a:p>
          </p:txBody>
        </p:sp>
        <p:sp>
          <p:nvSpPr>
            <p:cNvPr id="13366" name="Oval 7"/>
            <p:cNvSpPr>
              <a:spLocks noChangeArrowheads="1"/>
            </p:cNvSpPr>
            <p:nvPr/>
          </p:nvSpPr>
          <p:spPr bwMode="gray">
            <a:xfrm>
              <a:off x="2906" y="1934"/>
              <a:ext cx="111" cy="288"/>
            </a:xfrm>
            <a:prstGeom prst="ellipse">
              <a:avLst/>
            </a:prstGeom>
            <a:gradFill rotWithShape="1">
              <a:gsLst>
                <a:gs pos="0">
                  <a:srgbClr val="83A6A7">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sz="1800">
                <a:latin typeface="Calibri" pitchFamily="34" charset="0"/>
                <a:cs typeface="Arial" charset="0"/>
              </a:endParaRPr>
            </a:p>
          </p:txBody>
        </p:sp>
        <p:sp>
          <p:nvSpPr>
            <p:cNvPr id="13367" name="Oval 8"/>
            <p:cNvSpPr>
              <a:spLocks noChangeArrowheads="1"/>
            </p:cNvSpPr>
            <p:nvPr/>
          </p:nvSpPr>
          <p:spPr bwMode="gray">
            <a:xfrm>
              <a:off x="2848" y="1934"/>
              <a:ext cx="788" cy="288"/>
            </a:xfrm>
            <a:prstGeom prst="ellipse">
              <a:avLst/>
            </a:prstGeom>
            <a:gradFill rotWithShape="1">
              <a:gsLst>
                <a:gs pos="0">
                  <a:srgbClr val="475A5A"/>
                </a:gs>
                <a:gs pos="50000">
                  <a:srgbClr val="83A6A7"/>
                </a:gs>
                <a:gs pos="100000">
                  <a:srgbClr val="475A5A"/>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sz="1800">
                <a:latin typeface="Calibri" pitchFamily="34" charset="0"/>
                <a:cs typeface="Arial" charset="0"/>
              </a:endParaRPr>
            </a:p>
          </p:txBody>
        </p:sp>
        <p:sp>
          <p:nvSpPr>
            <p:cNvPr id="13368" name="Oval 9"/>
            <p:cNvSpPr>
              <a:spLocks noChangeArrowheads="1"/>
            </p:cNvSpPr>
            <p:nvPr/>
          </p:nvSpPr>
          <p:spPr bwMode="gray">
            <a:xfrm>
              <a:off x="2848" y="1936"/>
              <a:ext cx="788" cy="288"/>
            </a:xfrm>
            <a:prstGeom prst="ellipse">
              <a:avLst/>
            </a:prstGeom>
            <a:gradFill rotWithShape="1">
              <a:gsLst>
                <a:gs pos="0">
                  <a:srgbClr val="53696A"/>
                </a:gs>
                <a:gs pos="100000">
                  <a:srgbClr val="83A6A7">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sz="1800">
                <a:latin typeface="Calibri" pitchFamily="34" charset="0"/>
                <a:cs typeface="Arial" charset="0"/>
              </a:endParaRPr>
            </a:p>
          </p:txBody>
        </p:sp>
        <p:sp>
          <p:nvSpPr>
            <p:cNvPr id="13369" name="Oval 10"/>
            <p:cNvSpPr>
              <a:spLocks noChangeArrowheads="1"/>
            </p:cNvSpPr>
            <p:nvPr/>
          </p:nvSpPr>
          <p:spPr bwMode="gray">
            <a:xfrm>
              <a:off x="2888" y="1935"/>
              <a:ext cx="709" cy="288"/>
            </a:xfrm>
            <a:prstGeom prst="ellipse">
              <a:avLst/>
            </a:prstGeom>
            <a:solidFill>
              <a:srgbClr val="000000"/>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sz="1800">
                <a:latin typeface="Calibri" pitchFamily="34" charset="0"/>
                <a:cs typeface="Arial" charset="0"/>
              </a:endParaRPr>
            </a:p>
          </p:txBody>
        </p:sp>
        <p:grpSp>
          <p:nvGrpSpPr>
            <p:cNvPr id="13370" name="Group 11"/>
            <p:cNvGrpSpPr>
              <a:grpSpLocks/>
            </p:cNvGrpSpPr>
            <p:nvPr/>
          </p:nvGrpSpPr>
          <p:grpSpPr bwMode="auto">
            <a:xfrm>
              <a:off x="2899" y="1735"/>
              <a:ext cx="687" cy="688"/>
              <a:chOff x="4166" y="1706"/>
              <a:chExt cx="1252" cy="1252"/>
            </a:xfrm>
          </p:grpSpPr>
          <p:sp>
            <p:nvSpPr>
              <p:cNvPr id="13371" name="Oval 12"/>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a:latin typeface="Calibri" pitchFamily="34" charset="0"/>
                  <a:cs typeface="Arial" charset="0"/>
                </a:endParaRPr>
              </a:p>
            </p:txBody>
          </p:sp>
          <p:sp>
            <p:nvSpPr>
              <p:cNvPr id="13372" name="Oval 13"/>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a:latin typeface="Calibri" pitchFamily="34" charset="0"/>
                  <a:cs typeface="Arial" charset="0"/>
                </a:endParaRPr>
              </a:p>
            </p:txBody>
          </p:sp>
          <p:sp>
            <p:nvSpPr>
              <p:cNvPr id="13373" name="Oval 14"/>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a:latin typeface="Calibri" pitchFamily="34" charset="0"/>
                  <a:cs typeface="Arial" charset="0"/>
                </a:endParaRPr>
              </a:p>
            </p:txBody>
          </p:sp>
          <p:sp>
            <p:nvSpPr>
              <p:cNvPr id="13374" name="Oval 15"/>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a:latin typeface="Calibri" pitchFamily="34" charset="0"/>
                  <a:cs typeface="Arial" charset="0"/>
                </a:endParaRPr>
              </a:p>
            </p:txBody>
          </p:sp>
        </p:grpSp>
      </p:grpSp>
      <p:sp>
        <p:nvSpPr>
          <p:cNvPr id="60" name="Rectangle 59"/>
          <p:cNvSpPr/>
          <p:nvPr/>
        </p:nvSpPr>
        <p:spPr>
          <a:xfrm>
            <a:off x="0" y="44450"/>
            <a:ext cx="9107488" cy="6813550"/>
          </a:xfrm>
          <a:prstGeom prst="rect">
            <a:avLst/>
          </a:prstGeom>
          <a:noFill/>
          <a:ln w="571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7" name="Oval 244"/>
          <p:cNvSpPr>
            <a:spLocks noChangeArrowheads="1"/>
          </p:cNvSpPr>
          <p:nvPr/>
        </p:nvSpPr>
        <p:spPr bwMode="auto">
          <a:xfrm>
            <a:off x="7924800" y="56356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20</a:t>
            </a:r>
            <a:endParaRPr lang="en-GB" sz="5400">
              <a:latin typeface="Times New Roman" pitchFamily="18" charset="0"/>
              <a:cs typeface="Times New Roman" pitchFamily="18" charset="0"/>
            </a:endParaRPr>
          </a:p>
        </p:txBody>
      </p:sp>
      <p:sp>
        <p:nvSpPr>
          <p:cNvPr id="102" name="Oval 245"/>
          <p:cNvSpPr>
            <a:spLocks noChangeArrowheads="1"/>
          </p:cNvSpPr>
          <p:nvPr/>
        </p:nvSpPr>
        <p:spPr bwMode="auto">
          <a:xfrm>
            <a:off x="7910513" y="53340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19</a:t>
            </a:r>
            <a:endParaRPr lang="en-GB" sz="5400">
              <a:latin typeface="Times New Roman" pitchFamily="18" charset="0"/>
              <a:cs typeface="Times New Roman" pitchFamily="18" charset="0"/>
            </a:endParaRPr>
          </a:p>
        </p:txBody>
      </p:sp>
      <p:sp>
        <p:nvSpPr>
          <p:cNvPr id="103" name="Oval 246"/>
          <p:cNvSpPr>
            <a:spLocks noChangeArrowheads="1"/>
          </p:cNvSpPr>
          <p:nvPr/>
        </p:nvSpPr>
        <p:spPr bwMode="auto">
          <a:xfrm>
            <a:off x="7972425" y="530225"/>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18</a:t>
            </a:r>
            <a:endParaRPr lang="en-GB" sz="5400">
              <a:latin typeface="Times New Roman" pitchFamily="18" charset="0"/>
              <a:cs typeface="Times New Roman" pitchFamily="18" charset="0"/>
            </a:endParaRPr>
          </a:p>
        </p:txBody>
      </p:sp>
      <p:sp>
        <p:nvSpPr>
          <p:cNvPr id="104" name="Oval 247"/>
          <p:cNvSpPr>
            <a:spLocks noChangeArrowheads="1"/>
          </p:cNvSpPr>
          <p:nvPr/>
        </p:nvSpPr>
        <p:spPr bwMode="auto">
          <a:xfrm>
            <a:off x="7939088" y="504825"/>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17</a:t>
            </a:r>
            <a:endParaRPr lang="en-GB" sz="5400">
              <a:latin typeface="Times New Roman" pitchFamily="18" charset="0"/>
              <a:cs typeface="Times New Roman" pitchFamily="18" charset="0"/>
            </a:endParaRPr>
          </a:p>
        </p:txBody>
      </p:sp>
      <p:sp>
        <p:nvSpPr>
          <p:cNvPr id="105" name="Oval 248"/>
          <p:cNvSpPr>
            <a:spLocks noChangeArrowheads="1"/>
          </p:cNvSpPr>
          <p:nvPr/>
        </p:nvSpPr>
        <p:spPr bwMode="auto">
          <a:xfrm>
            <a:off x="7881938" y="53340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16</a:t>
            </a:r>
            <a:endParaRPr lang="en-GB" sz="5400">
              <a:latin typeface="Times New Roman" pitchFamily="18" charset="0"/>
              <a:cs typeface="Times New Roman" pitchFamily="18" charset="0"/>
            </a:endParaRPr>
          </a:p>
        </p:txBody>
      </p:sp>
      <p:sp>
        <p:nvSpPr>
          <p:cNvPr id="106" name="Oval 249"/>
          <p:cNvSpPr>
            <a:spLocks noChangeArrowheads="1"/>
          </p:cNvSpPr>
          <p:nvPr/>
        </p:nvSpPr>
        <p:spPr bwMode="auto">
          <a:xfrm>
            <a:off x="7920038" y="5191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15</a:t>
            </a:r>
            <a:endParaRPr lang="en-GB" sz="5400">
              <a:latin typeface="Times New Roman" pitchFamily="18" charset="0"/>
              <a:cs typeface="Times New Roman" pitchFamily="18" charset="0"/>
            </a:endParaRPr>
          </a:p>
        </p:txBody>
      </p:sp>
      <p:sp>
        <p:nvSpPr>
          <p:cNvPr id="107" name="Oval 250"/>
          <p:cNvSpPr>
            <a:spLocks noChangeArrowheads="1"/>
          </p:cNvSpPr>
          <p:nvPr/>
        </p:nvSpPr>
        <p:spPr bwMode="auto">
          <a:xfrm>
            <a:off x="7920038" y="581025"/>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14</a:t>
            </a:r>
            <a:endParaRPr lang="en-GB" sz="5400">
              <a:latin typeface="Times New Roman" pitchFamily="18" charset="0"/>
              <a:cs typeface="Times New Roman" pitchFamily="18" charset="0"/>
            </a:endParaRPr>
          </a:p>
        </p:txBody>
      </p:sp>
      <p:sp>
        <p:nvSpPr>
          <p:cNvPr id="108" name="Oval 251"/>
          <p:cNvSpPr>
            <a:spLocks noChangeArrowheads="1"/>
          </p:cNvSpPr>
          <p:nvPr/>
        </p:nvSpPr>
        <p:spPr bwMode="auto">
          <a:xfrm>
            <a:off x="7924800" y="490538"/>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13</a:t>
            </a:r>
            <a:endParaRPr lang="en-GB" sz="5400">
              <a:latin typeface="Times New Roman" pitchFamily="18" charset="0"/>
              <a:cs typeface="Times New Roman" pitchFamily="18" charset="0"/>
            </a:endParaRPr>
          </a:p>
        </p:txBody>
      </p:sp>
      <p:sp>
        <p:nvSpPr>
          <p:cNvPr id="109" name="Oval 252"/>
          <p:cNvSpPr>
            <a:spLocks noChangeArrowheads="1"/>
          </p:cNvSpPr>
          <p:nvPr/>
        </p:nvSpPr>
        <p:spPr bwMode="auto">
          <a:xfrm>
            <a:off x="7910513" y="504825"/>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12</a:t>
            </a:r>
            <a:endParaRPr lang="en-GB" sz="5400">
              <a:latin typeface="Times New Roman" pitchFamily="18" charset="0"/>
              <a:cs typeface="Times New Roman" pitchFamily="18" charset="0"/>
            </a:endParaRPr>
          </a:p>
        </p:txBody>
      </p:sp>
      <p:sp>
        <p:nvSpPr>
          <p:cNvPr id="110" name="Oval 253"/>
          <p:cNvSpPr>
            <a:spLocks noChangeArrowheads="1"/>
          </p:cNvSpPr>
          <p:nvPr/>
        </p:nvSpPr>
        <p:spPr bwMode="auto">
          <a:xfrm>
            <a:off x="7953375" y="4810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11</a:t>
            </a:r>
            <a:endParaRPr lang="en-GB" sz="5400">
              <a:latin typeface="Times New Roman" pitchFamily="18" charset="0"/>
              <a:cs typeface="Times New Roman" pitchFamily="18" charset="0"/>
            </a:endParaRPr>
          </a:p>
        </p:txBody>
      </p:sp>
      <p:sp>
        <p:nvSpPr>
          <p:cNvPr id="111" name="Oval 254"/>
          <p:cNvSpPr>
            <a:spLocks noChangeArrowheads="1"/>
          </p:cNvSpPr>
          <p:nvPr/>
        </p:nvSpPr>
        <p:spPr bwMode="auto">
          <a:xfrm>
            <a:off x="7896225" y="509588"/>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10</a:t>
            </a:r>
            <a:endParaRPr lang="en-GB" sz="5400">
              <a:latin typeface="Times New Roman" pitchFamily="18" charset="0"/>
              <a:cs typeface="Times New Roman" pitchFamily="18" charset="0"/>
            </a:endParaRPr>
          </a:p>
        </p:txBody>
      </p:sp>
      <p:sp>
        <p:nvSpPr>
          <p:cNvPr id="112" name="Oval 255"/>
          <p:cNvSpPr>
            <a:spLocks noChangeArrowheads="1"/>
          </p:cNvSpPr>
          <p:nvPr/>
        </p:nvSpPr>
        <p:spPr bwMode="auto">
          <a:xfrm>
            <a:off x="7924800" y="523875"/>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9</a:t>
            </a:r>
            <a:endParaRPr lang="en-GB" sz="5400">
              <a:latin typeface="Times New Roman" pitchFamily="18" charset="0"/>
              <a:cs typeface="Times New Roman" pitchFamily="18" charset="0"/>
            </a:endParaRPr>
          </a:p>
        </p:txBody>
      </p:sp>
      <p:sp>
        <p:nvSpPr>
          <p:cNvPr id="113" name="Oval 256"/>
          <p:cNvSpPr>
            <a:spLocks noChangeArrowheads="1"/>
          </p:cNvSpPr>
          <p:nvPr/>
        </p:nvSpPr>
        <p:spPr bwMode="auto">
          <a:xfrm>
            <a:off x="7924800" y="490538"/>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8</a:t>
            </a:r>
            <a:endParaRPr lang="en-GB" sz="5400">
              <a:latin typeface="Times New Roman" pitchFamily="18" charset="0"/>
              <a:cs typeface="Times New Roman" pitchFamily="18" charset="0"/>
            </a:endParaRPr>
          </a:p>
        </p:txBody>
      </p:sp>
      <p:sp>
        <p:nvSpPr>
          <p:cNvPr id="114" name="Oval 257"/>
          <p:cNvSpPr>
            <a:spLocks noChangeArrowheads="1"/>
          </p:cNvSpPr>
          <p:nvPr/>
        </p:nvSpPr>
        <p:spPr bwMode="auto">
          <a:xfrm>
            <a:off x="7948613" y="49530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7</a:t>
            </a:r>
            <a:endParaRPr lang="en-GB" sz="5400">
              <a:latin typeface="Times New Roman" pitchFamily="18" charset="0"/>
              <a:cs typeface="Times New Roman" pitchFamily="18" charset="0"/>
            </a:endParaRPr>
          </a:p>
        </p:txBody>
      </p:sp>
      <p:sp>
        <p:nvSpPr>
          <p:cNvPr id="115" name="Oval 258"/>
          <p:cNvSpPr>
            <a:spLocks noChangeArrowheads="1"/>
          </p:cNvSpPr>
          <p:nvPr/>
        </p:nvSpPr>
        <p:spPr bwMode="auto">
          <a:xfrm>
            <a:off x="7920038" y="514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6</a:t>
            </a:r>
            <a:endParaRPr lang="en-GB" sz="5400">
              <a:latin typeface="Times New Roman" pitchFamily="18" charset="0"/>
              <a:cs typeface="Times New Roman" pitchFamily="18" charset="0"/>
            </a:endParaRPr>
          </a:p>
        </p:txBody>
      </p:sp>
      <p:sp>
        <p:nvSpPr>
          <p:cNvPr id="116" name="Oval 259"/>
          <p:cNvSpPr>
            <a:spLocks noChangeArrowheads="1"/>
          </p:cNvSpPr>
          <p:nvPr/>
        </p:nvSpPr>
        <p:spPr bwMode="auto">
          <a:xfrm>
            <a:off x="7867650" y="5524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5</a:t>
            </a:r>
            <a:endParaRPr lang="en-GB" sz="5400">
              <a:latin typeface="Times New Roman" pitchFamily="18" charset="0"/>
              <a:cs typeface="Times New Roman" pitchFamily="18" charset="0"/>
            </a:endParaRPr>
          </a:p>
        </p:txBody>
      </p:sp>
      <p:sp>
        <p:nvSpPr>
          <p:cNvPr id="117" name="Oval 260"/>
          <p:cNvSpPr>
            <a:spLocks noChangeArrowheads="1"/>
          </p:cNvSpPr>
          <p:nvPr/>
        </p:nvSpPr>
        <p:spPr bwMode="auto">
          <a:xfrm>
            <a:off x="7905750" y="53340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4</a:t>
            </a:r>
            <a:endParaRPr lang="en-GB" sz="5400">
              <a:latin typeface="Times New Roman" pitchFamily="18" charset="0"/>
              <a:cs typeface="Times New Roman" pitchFamily="18" charset="0"/>
            </a:endParaRPr>
          </a:p>
        </p:txBody>
      </p:sp>
      <p:sp>
        <p:nvSpPr>
          <p:cNvPr id="118" name="Oval 261"/>
          <p:cNvSpPr>
            <a:spLocks noChangeArrowheads="1"/>
          </p:cNvSpPr>
          <p:nvPr/>
        </p:nvSpPr>
        <p:spPr bwMode="auto">
          <a:xfrm>
            <a:off x="7910513" y="561975"/>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3</a:t>
            </a:r>
            <a:endParaRPr lang="en-GB" sz="5400">
              <a:latin typeface="Times New Roman" pitchFamily="18" charset="0"/>
              <a:cs typeface="Times New Roman" pitchFamily="18" charset="0"/>
            </a:endParaRPr>
          </a:p>
        </p:txBody>
      </p:sp>
      <p:sp>
        <p:nvSpPr>
          <p:cNvPr id="119" name="Oval 262"/>
          <p:cNvSpPr>
            <a:spLocks noChangeArrowheads="1"/>
          </p:cNvSpPr>
          <p:nvPr/>
        </p:nvSpPr>
        <p:spPr bwMode="auto">
          <a:xfrm>
            <a:off x="7910513" y="53816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a:t>
            </a:r>
            <a:endParaRPr lang="en-GB" sz="5400">
              <a:latin typeface="Times New Roman" pitchFamily="18" charset="0"/>
              <a:cs typeface="Times New Roman" pitchFamily="18" charset="0"/>
            </a:endParaRPr>
          </a:p>
        </p:txBody>
      </p:sp>
      <p:sp>
        <p:nvSpPr>
          <p:cNvPr id="120" name="Oval 263"/>
          <p:cNvSpPr>
            <a:spLocks noChangeArrowheads="1"/>
          </p:cNvSpPr>
          <p:nvPr/>
        </p:nvSpPr>
        <p:spPr bwMode="auto">
          <a:xfrm>
            <a:off x="7924800" y="53340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a:t>
            </a:r>
            <a:endParaRPr lang="en-GB" sz="5400">
              <a:latin typeface="Times New Roman" pitchFamily="18" charset="0"/>
              <a:cs typeface="Times New Roman" pitchFamily="18" charset="0"/>
            </a:endParaRPr>
          </a:p>
        </p:txBody>
      </p:sp>
      <p:sp>
        <p:nvSpPr>
          <p:cNvPr id="121" name="Oval 264"/>
          <p:cNvSpPr>
            <a:spLocks noChangeArrowheads="1"/>
          </p:cNvSpPr>
          <p:nvPr/>
        </p:nvSpPr>
        <p:spPr bwMode="auto">
          <a:xfrm>
            <a:off x="7848600" y="457200"/>
            <a:ext cx="1143000" cy="1108075"/>
          </a:xfrm>
          <a:prstGeom prst="ellipse">
            <a:avLst/>
          </a:prstGeom>
          <a:solidFill>
            <a:srgbClr val="FFFF00"/>
          </a:solidFill>
          <a:ln>
            <a:solidFill>
              <a:srgbClr val="00B050"/>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auto">
              <a:spcBef>
                <a:spcPts val="0"/>
              </a:spcBef>
              <a:spcAft>
                <a:spcPts val="0"/>
              </a:spcAft>
              <a:defRPr/>
            </a:pPr>
            <a:r>
              <a:rPr lang="en-GB" sz="2400" b="1" dirty="0" err="1">
                <a:solidFill>
                  <a:srgbClr val="CC0000"/>
                </a:solidFill>
                <a:latin typeface="Times New Roman" pitchFamily="18" charset="0"/>
                <a:cs typeface="Times New Roman" pitchFamily="18" charset="0"/>
              </a:rPr>
              <a:t>Hết</a:t>
            </a:r>
            <a:r>
              <a:rPr lang="en-GB" sz="2400" b="1" dirty="0">
                <a:solidFill>
                  <a:srgbClr val="CC0000"/>
                </a:solidFill>
                <a:latin typeface="Times New Roman" pitchFamily="18" charset="0"/>
                <a:cs typeface="Times New Roman" pitchFamily="18" charset="0"/>
              </a:rPr>
              <a:t> </a:t>
            </a:r>
            <a:r>
              <a:rPr lang="en-GB" sz="2400" b="1" dirty="0" err="1">
                <a:solidFill>
                  <a:srgbClr val="CC0000"/>
                </a:solidFill>
                <a:latin typeface="Times New Roman" pitchFamily="18" charset="0"/>
                <a:cs typeface="Times New Roman" pitchFamily="18" charset="0"/>
              </a:rPr>
              <a:t>giờ</a:t>
            </a:r>
            <a:endParaRPr lang="en-GB" sz="2400" b="1" dirty="0">
              <a:solidFill>
                <a:srgbClr val="CC0000"/>
              </a:solidFill>
              <a:latin typeface="Times New Roman" pitchFamily="18" charset="0"/>
              <a:cs typeface="Times New Roman" pitchFamily="18" charset="0"/>
            </a:endParaRPr>
          </a:p>
        </p:txBody>
      </p:sp>
      <p:sp>
        <p:nvSpPr>
          <p:cNvPr id="13362" name="AutoShape 68"/>
          <p:cNvSpPr>
            <a:spLocks noChangeArrowheads="1"/>
          </p:cNvSpPr>
          <p:nvPr/>
        </p:nvSpPr>
        <p:spPr bwMode="auto">
          <a:xfrm>
            <a:off x="1981200" y="152400"/>
            <a:ext cx="5791200" cy="1752600"/>
          </a:xfrm>
          <a:prstGeom prst="roundRect">
            <a:avLst>
              <a:gd name="adj" fmla="val 16667"/>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FF"/>
              </a:solidFill>
              <a:latin typeface="Times New Roman" pitchFamily="18" charset="0"/>
              <a:cs typeface="Times New Roman" pitchFamily="18" charset="0"/>
            </a:endParaRPr>
          </a:p>
        </p:txBody>
      </p:sp>
      <p:sp>
        <p:nvSpPr>
          <p:cNvPr id="13363" name="Text Box 6"/>
          <p:cNvSpPr txBox="1">
            <a:spLocks noChangeArrowheads="1"/>
          </p:cNvSpPr>
          <p:nvPr/>
        </p:nvSpPr>
        <p:spPr bwMode="auto">
          <a:xfrm>
            <a:off x="2133600" y="152400"/>
            <a:ext cx="5638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en-US" sz="2600">
                <a:solidFill>
                  <a:srgbClr val="0000FF"/>
                </a:solidFill>
                <a:latin typeface="Times New Roman" pitchFamily="18" charset="0"/>
                <a:cs typeface="Times New Roman" pitchFamily="18" charset="0"/>
              </a:rPr>
              <a:t>Trong số các loại tơ sau:</a:t>
            </a:r>
          </a:p>
          <a:p>
            <a:pPr eaLnBrk="1" hangingPunct="1"/>
            <a:r>
              <a:rPr lang="en-US" sz="2600">
                <a:solidFill>
                  <a:srgbClr val="0000FF"/>
                </a:solidFill>
                <a:latin typeface="Times New Roman" pitchFamily="18" charset="0"/>
                <a:cs typeface="Times New Roman" pitchFamily="18" charset="0"/>
              </a:rPr>
              <a:t> tơ tằm, tơ visco, tơ nilon-6,6, tơ axetat, </a:t>
            </a:r>
          </a:p>
          <a:p>
            <a:pPr eaLnBrk="1" hangingPunct="1"/>
            <a:r>
              <a:rPr lang="en-US" sz="2600">
                <a:solidFill>
                  <a:srgbClr val="0000FF"/>
                </a:solidFill>
                <a:latin typeface="Times New Roman" pitchFamily="18" charset="0"/>
                <a:cs typeface="Times New Roman" pitchFamily="18" charset="0"/>
              </a:rPr>
              <a:t>tơ capron, tơ enang.</a:t>
            </a:r>
          </a:p>
          <a:p>
            <a:pPr eaLnBrk="1" hangingPunct="1"/>
            <a:r>
              <a:rPr lang="en-US" sz="2600">
                <a:solidFill>
                  <a:srgbClr val="0000FF"/>
                </a:solidFill>
                <a:latin typeface="Times New Roman" pitchFamily="18" charset="0"/>
                <a:cs typeface="Times New Roman" pitchFamily="18" charset="0"/>
              </a:rPr>
              <a:t> Những tơ thuộc loại tơ nhân tạo là</a:t>
            </a:r>
          </a:p>
        </p:txBody>
      </p:sp>
      <p:sp>
        <p:nvSpPr>
          <p:cNvPr id="62" name="AutoShape 51"/>
          <p:cNvSpPr>
            <a:spLocks noChangeArrowheads="1"/>
          </p:cNvSpPr>
          <p:nvPr/>
        </p:nvSpPr>
        <p:spPr bwMode="auto">
          <a:xfrm>
            <a:off x="1752600" y="5105400"/>
            <a:ext cx="5962650" cy="762000"/>
          </a:xfrm>
          <a:prstGeom prst="roundRect">
            <a:avLst>
              <a:gd name="adj" fmla="val 16667"/>
            </a:avLst>
          </a:prstGeom>
          <a:solidFill>
            <a:srgbClr val="FFC000"/>
          </a:solidFill>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eaLnBrk="0" hangingPunct="0">
              <a:defRPr/>
            </a:pPr>
            <a:r>
              <a:rPr lang="en-US" altLang="ko-KR" b="1" dirty="0">
                <a:solidFill>
                  <a:schemeClr val="tx1"/>
                </a:solidFill>
                <a:ea typeface="굴림" charset="-127"/>
              </a:rPr>
              <a:t> </a:t>
            </a:r>
            <a:r>
              <a:rPr lang="en-US" altLang="ko-KR" b="1" dirty="0">
                <a:solidFill>
                  <a:schemeClr val="tx1"/>
                </a:solidFill>
                <a:latin typeface="Times New Roman" pitchFamily="18" charset="0"/>
                <a:ea typeface="굴림" charset="-127"/>
              </a:rPr>
              <a:t>  </a:t>
            </a:r>
            <a:r>
              <a:rPr lang="pt-BR" b="1" dirty="0">
                <a:solidFill>
                  <a:schemeClr val="tx1"/>
                </a:solidFill>
                <a:latin typeface="Times New Roman" pitchFamily="18" charset="0"/>
                <a:cs typeface="Times New Roman" pitchFamily="18" charset="0"/>
              </a:rPr>
              <a:t>Tơ visco và tơ axetat.</a:t>
            </a:r>
            <a:endParaRPr lang="en-US"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Jet Fighter 2-DVDH.wav"/>
                                        </p:tgtEl>
                                      </p:cMediaNode>
                                    </p:audio>
                                  </p:subTnLst>
                                </p:cTn>
                              </p:par>
                              <p:par>
                                <p:cTn id="8" presetID="2" presetClass="entr" presetSubtype="1" fill="hold" nodeType="withEffect">
                                  <p:stCondLst>
                                    <p:cond delay="50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ppt_x"/>
                                          </p:val>
                                        </p:tav>
                                        <p:tav tm="100000">
                                          <p:val>
                                            <p:strVal val="#ppt_x"/>
                                          </p:val>
                                        </p:tav>
                                      </p:tavLst>
                                    </p:anim>
                                    <p:anim calcmode="lin" valueType="num">
                                      <p:cBhvr additive="base">
                                        <p:cTn id="11" dur="500" fill="hold"/>
                                        <p:tgtEl>
                                          <p:spTgt spid="5"/>
                                        </p:tgtEl>
                                        <p:attrNameLst>
                                          <p:attrName>ppt_y</p:attrName>
                                        </p:attrNameLst>
                                      </p:cBhvr>
                                      <p:tavLst>
                                        <p:tav tm="0">
                                          <p:val>
                                            <p:strVal val="0-#ppt_h/2"/>
                                          </p:val>
                                        </p:tav>
                                        <p:tav tm="100000">
                                          <p:val>
                                            <p:strVal val="#ppt_y"/>
                                          </p:val>
                                        </p:tav>
                                      </p:tavLst>
                                    </p:anim>
                                  </p:childTnLst>
                                </p:cTn>
                              </p:par>
                              <p:par>
                                <p:cTn id="12" presetID="10" presetClass="entr" presetSubtype="0" fill="hold" grpId="0" nodeType="withEffect">
                                  <p:stCondLst>
                                    <p:cond delay="50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2000"/>
                                        <p:tgtEl>
                                          <p:spTgt spid="33"/>
                                        </p:tgtEl>
                                      </p:cBhvr>
                                    </p:animEffect>
                                  </p:childTnLst>
                                </p:cTn>
                              </p:par>
                              <p:par>
                                <p:cTn id="15" presetID="8" presetClass="emph" presetSubtype="0" repeatCount="indefinite" fill="hold" grpId="1" nodeType="withEffect">
                                  <p:stCondLst>
                                    <p:cond delay="500"/>
                                  </p:stCondLst>
                                  <p:childTnLst>
                                    <p:animRot by="21600000">
                                      <p:cBhvr>
                                        <p:cTn id="16" dur="1500" fill="hold"/>
                                        <p:tgtEl>
                                          <p:spTgt spid="33"/>
                                        </p:tgtEl>
                                        <p:attrNameLst>
                                          <p:attrName>r</p:attrName>
                                        </p:attrNameLst>
                                      </p:cBhvr>
                                    </p:animRot>
                                  </p:childTnLst>
                                </p:cTn>
                              </p:par>
                              <p:par>
                                <p:cTn id="17" presetID="6" presetClass="entr" presetSubtype="16" fill="hold" grpId="0" nodeType="withEffect">
                                  <p:stCondLst>
                                    <p:cond delay="500"/>
                                  </p:stCondLst>
                                  <p:childTnLst>
                                    <p:set>
                                      <p:cBhvr>
                                        <p:cTn id="18" dur="1" fill="hold">
                                          <p:stCondLst>
                                            <p:cond delay="0"/>
                                          </p:stCondLst>
                                        </p:cTn>
                                        <p:tgtEl>
                                          <p:spTgt spid="34"/>
                                        </p:tgtEl>
                                        <p:attrNameLst>
                                          <p:attrName>style.visibility</p:attrName>
                                        </p:attrNameLst>
                                      </p:cBhvr>
                                      <p:to>
                                        <p:strVal val="visible"/>
                                      </p:to>
                                    </p:set>
                                    <p:animEffect transition="in" filter="circle(in)">
                                      <p:cBhvr>
                                        <p:cTn id="19" dur="2000"/>
                                        <p:tgtEl>
                                          <p:spTgt spid="34"/>
                                        </p:tgtEl>
                                      </p:cBhvr>
                                    </p:animEffect>
                                  </p:childTnLst>
                                </p:cTn>
                              </p:par>
                              <p:par>
                                <p:cTn id="20" presetID="5" presetClass="entr" presetSubtype="10" fill="hold" nodeType="withEffect">
                                  <p:stCondLst>
                                    <p:cond delay="2000"/>
                                  </p:stCondLst>
                                  <p:childTnLst>
                                    <p:set>
                                      <p:cBhvr>
                                        <p:cTn id="21" dur="1" fill="hold">
                                          <p:stCondLst>
                                            <p:cond delay="0"/>
                                          </p:stCondLst>
                                        </p:cTn>
                                        <p:tgtEl>
                                          <p:spTgt spid="11"/>
                                        </p:tgtEl>
                                        <p:attrNameLst>
                                          <p:attrName>style.visibility</p:attrName>
                                        </p:attrNameLst>
                                      </p:cBhvr>
                                      <p:to>
                                        <p:strVal val="visible"/>
                                      </p:to>
                                    </p:set>
                                    <p:animEffect transition="in" filter="checkerboard(across)">
                                      <p:cBhvr>
                                        <p:cTn id="22" dur="500"/>
                                        <p:tgtEl>
                                          <p:spTgt spid="11"/>
                                        </p:tgtEl>
                                      </p:cBhvr>
                                    </p:animEffect>
                                  </p:childTnLst>
                                </p:cTn>
                              </p:par>
                              <p:par>
                                <p:cTn id="23" presetID="5" presetClass="entr" presetSubtype="10" fill="hold" nodeType="withEffect">
                                  <p:stCondLst>
                                    <p:cond delay="2000"/>
                                  </p:stCondLst>
                                  <p:childTnLst>
                                    <p:set>
                                      <p:cBhvr>
                                        <p:cTn id="24" dur="1" fill="hold">
                                          <p:stCondLst>
                                            <p:cond delay="0"/>
                                          </p:stCondLst>
                                        </p:cTn>
                                        <p:tgtEl>
                                          <p:spTgt spid="12"/>
                                        </p:tgtEl>
                                        <p:attrNameLst>
                                          <p:attrName>style.visibility</p:attrName>
                                        </p:attrNameLst>
                                      </p:cBhvr>
                                      <p:to>
                                        <p:strVal val="visible"/>
                                      </p:to>
                                    </p:set>
                                    <p:animEffect transition="in" filter="checkerboard(across)">
                                      <p:cBhvr>
                                        <p:cTn id="25" dur="500"/>
                                        <p:tgtEl>
                                          <p:spTgt spid="12"/>
                                        </p:tgtEl>
                                      </p:cBhvr>
                                    </p:animEffect>
                                  </p:childTnLst>
                                  <p:subTnLst>
                                    <p:audio>
                                      <p:cMediaNode>
                                        <p:cTn display="0" masterRel="sameClick">
                                          <p:stCondLst>
                                            <p:cond evt="begin" delay="0">
                                              <p:tn val="23"/>
                                            </p:cond>
                                          </p:stCondLst>
                                          <p:endCondLst>
                                            <p:cond evt="onStopAudio" delay="0">
                                              <p:tgtEl>
                                                <p:sldTgt/>
                                              </p:tgtEl>
                                            </p:cond>
                                          </p:endCondLst>
                                        </p:cTn>
                                        <p:tgtEl>
                                          <p:sndTgt r:embed="rId3" name="Chimes 3-CL (2).wav"/>
                                        </p:tgtEl>
                                      </p:cMediaNode>
                                    </p:audio>
                                  </p:subTnLst>
                                </p:cTn>
                              </p:par>
                              <p:par>
                                <p:cTn id="26" presetID="5" presetClass="entr" presetSubtype="10" fill="hold" grpId="0" nodeType="withEffect">
                                  <p:stCondLst>
                                    <p:cond delay="2000"/>
                                  </p:stCondLst>
                                  <p:childTnLst>
                                    <p:set>
                                      <p:cBhvr>
                                        <p:cTn id="27" dur="1" fill="hold">
                                          <p:stCondLst>
                                            <p:cond delay="0"/>
                                          </p:stCondLst>
                                        </p:cTn>
                                        <p:tgtEl>
                                          <p:spTgt spid="13"/>
                                        </p:tgtEl>
                                        <p:attrNameLst>
                                          <p:attrName>style.visibility</p:attrName>
                                        </p:attrNameLst>
                                      </p:cBhvr>
                                      <p:to>
                                        <p:strVal val="visible"/>
                                      </p:to>
                                    </p:set>
                                    <p:animEffect transition="in" filter="checkerboard(across)">
                                      <p:cBhvr>
                                        <p:cTn id="28" dur="500"/>
                                        <p:tgtEl>
                                          <p:spTgt spid="13"/>
                                        </p:tgtEl>
                                      </p:cBhvr>
                                    </p:animEffect>
                                  </p:childTnLst>
                                </p:cTn>
                              </p:par>
                              <p:par>
                                <p:cTn id="29" presetID="5" presetClass="entr" presetSubtype="10" fill="hold" grpId="0" nodeType="withEffect">
                                  <p:stCondLst>
                                    <p:cond delay="2000"/>
                                  </p:stCondLst>
                                  <p:childTnLst>
                                    <p:set>
                                      <p:cBhvr>
                                        <p:cTn id="30" dur="1" fill="hold">
                                          <p:stCondLst>
                                            <p:cond delay="0"/>
                                          </p:stCondLst>
                                        </p:cTn>
                                        <p:tgtEl>
                                          <p:spTgt spid="14"/>
                                        </p:tgtEl>
                                        <p:attrNameLst>
                                          <p:attrName>style.visibility</p:attrName>
                                        </p:attrNameLst>
                                      </p:cBhvr>
                                      <p:to>
                                        <p:strVal val="visible"/>
                                      </p:to>
                                    </p:set>
                                    <p:animEffect transition="in" filter="checkerboard(across)">
                                      <p:cBhvr>
                                        <p:cTn id="31" dur="500"/>
                                        <p:tgtEl>
                                          <p:spTgt spid="14"/>
                                        </p:tgtEl>
                                      </p:cBhvr>
                                    </p:animEffect>
                                  </p:childTnLst>
                                </p:cTn>
                              </p:par>
                              <p:par>
                                <p:cTn id="32" presetID="22" presetClass="entr" presetSubtype="8" fill="hold" nodeType="withEffect">
                                  <p:stCondLst>
                                    <p:cond delay="200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par>
                                <p:cTn id="35" presetID="5" presetClass="entr" presetSubtype="10" fill="hold" nodeType="withEffect">
                                  <p:stCondLst>
                                    <p:cond delay="3000"/>
                                  </p:stCondLst>
                                  <p:childTnLst>
                                    <p:set>
                                      <p:cBhvr>
                                        <p:cTn id="36" dur="1" fill="hold">
                                          <p:stCondLst>
                                            <p:cond delay="0"/>
                                          </p:stCondLst>
                                        </p:cTn>
                                        <p:tgtEl>
                                          <p:spTgt spid="19"/>
                                        </p:tgtEl>
                                        <p:attrNameLst>
                                          <p:attrName>style.visibility</p:attrName>
                                        </p:attrNameLst>
                                      </p:cBhvr>
                                      <p:to>
                                        <p:strVal val="visible"/>
                                      </p:to>
                                    </p:set>
                                    <p:animEffect transition="in" filter="checkerboard(across)">
                                      <p:cBhvr>
                                        <p:cTn id="37" dur="500"/>
                                        <p:tgtEl>
                                          <p:spTgt spid="19"/>
                                        </p:tgtEl>
                                      </p:cBhvr>
                                    </p:animEffect>
                                  </p:childTnLst>
                                </p:cTn>
                              </p:par>
                              <p:par>
                                <p:cTn id="38" presetID="5" presetClass="entr" presetSubtype="10" fill="hold" nodeType="withEffect">
                                  <p:stCondLst>
                                    <p:cond delay="3000"/>
                                  </p:stCondLst>
                                  <p:childTnLst>
                                    <p:set>
                                      <p:cBhvr>
                                        <p:cTn id="39" dur="1" fill="hold">
                                          <p:stCondLst>
                                            <p:cond delay="0"/>
                                          </p:stCondLst>
                                        </p:cTn>
                                        <p:tgtEl>
                                          <p:spTgt spid="20"/>
                                        </p:tgtEl>
                                        <p:attrNameLst>
                                          <p:attrName>style.visibility</p:attrName>
                                        </p:attrNameLst>
                                      </p:cBhvr>
                                      <p:to>
                                        <p:strVal val="visible"/>
                                      </p:to>
                                    </p:set>
                                    <p:animEffect transition="in" filter="checkerboard(across)">
                                      <p:cBhvr>
                                        <p:cTn id="40" dur="500"/>
                                        <p:tgtEl>
                                          <p:spTgt spid="20"/>
                                        </p:tgtEl>
                                      </p:cBhvr>
                                    </p:animEffect>
                                  </p:childTnLst>
                                  <p:subTnLst>
                                    <p:audio>
                                      <p:cMediaNode>
                                        <p:cTn display="0" masterRel="sameClick">
                                          <p:stCondLst>
                                            <p:cond evt="begin" delay="0">
                                              <p:tn val="38"/>
                                            </p:cond>
                                          </p:stCondLst>
                                          <p:endCondLst>
                                            <p:cond evt="onStopAudio" delay="0">
                                              <p:tgtEl>
                                                <p:sldTgt/>
                                              </p:tgtEl>
                                            </p:cond>
                                          </p:endCondLst>
                                        </p:cTn>
                                        <p:tgtEl>
                                          <p:sndTgt r:embed="rId3" name="Chimes 3-CL (2).wav"/>
                                        </p:tgtEl>
                                      </p:cMediaNode>
                                    </p:audio>
                                  </p:subTnLst>
                                </p:cTn>
                              </p:par>
                              <p:par>
                                <p:cTn id="41" presetID="5" presetClass="entr" presetSubtype="10" fill="hold" grpId="0" nodeType="withEffect">
                                  <p:stCondLst>
                                    <p:cond delay="3000"/>
                                  </p:stCondLst>
                                  <p:childTnLst>
                                    <p:set>
                                      <p:cBhvr>
                                        <p:cTn id="42" dur="1" fill="hold">
                                          <p:stCondLst>
                                            <p:cond delay="0"/>
                                          </p:stCondLst>
                                        </p:cTn>
                                        <p:tgtEl>
                                          <p:spTgt spid="21"/>
                                        </p:tgtEl>
                                        <p:attrNameLst>
                                          <p:attrName>style.visibility</p:attrName>
                                        </p:attrNameLst>
                                      </p:cBhvr>
                                      <p:to>
                                        <p:strVal val="visible"/>
                                      </p:to>
                                    </p:set>
                                    <p:animEffect transition="in" filter="checkerboard(across)">
                                      <p:cBhvr>
                                        <p:cTn id="43" dur="500"/>
                                        <p:tgtEl>
                                          <p:spTgt spid="21"/>
                                        </p:tgtEl>
                                      </p:cBhvr>
                                    </p:animEffect>
                                  </p:childTnLst>
                                </p:cTn>
                              </p:par>
                              <p:par>
                                <p:cTn id="44" presetID="5" presetClass="entr" presetSubtype="10" fill="hold" grpId="0" nodeType="withEffect">
                                  <p:stCondLst>
                                    <p:cond delay="3000"/>
                                  </p:stCondLst>
                                  <p:childTnLst>
                                    <p:set>
                                      <p:cBhvr>
                                        <p:cTn id="45" dur="1" fill="hold">
                                          <p:stCondLst>
                                            <p:cond delay="0"/>
                                          </p:stCondLst>
                                        </p:cTn>
                                        <p:tgtEl>
                                          <p:spTgt spid="22"/>
                                        </p:tgtEl>
                                        <p:attrNameLst>
                                          <p:attrName>style.visibility</p:attrName>
                                        </p:attrNameLst>
                                      </p:cBhvr>
                                      <p:to>
                                        <p:strVal val="visible"/>
                                      </p:to>
                                    </p:set>
                                    <p:animEffect transition="in" filter="checkerboard(across)">
                                      <p:cBhvr>
                                        <p:cTn id="46" dur="500"/>
                                        <p:tgtEl>
                                          <p:spTgt spid="22"/>
                                        </p:tgtEl>
                                      </p:cBhvr>
                                    </p:animEffect>
                                  </p:childTnLst>
                                </p:cTn>
                              </p:par>
                              <p:par>
                                <p:cTn id="47" presetID="22" presetClass="entr" presetSubtype="8" fill="hold" nodeType="withEffect">
                                  <p:stCondLst>
                                    <p:cond delay="300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500"/>
                                        <p:tgtEl>
                                          <p:spTgt spid="18"/>
                                        </p:tgtEl>
                                      </p:cBhvr>
                                    </p:animEffect>
                                  </p:childTnLst>
                                </p:cTn>
                              </p:par>
                              <p:par>
                                <p:cTn id="50" presetID="5" presetClass="entr" presetSubtype="10" fill="hold" nodeType="withEffect">
                                  <p:stCondLst>
                                    <p:cond delay="4000"/>
                                  </p:stCondLst>
                                  <p:childTnLst>
                                    <p:set>
                                      <p:cBhvr>
                                        <p:cTn id="51" dur="1" fill="hold">
                                          <p:stCondLst>
                                            <p:cond delay="0"/>
                                          </p:stCondLst>
                                        </p:cTn>
                                        <p:tgtEl>
                                          <p:spTgt spid="24"/>
                                        </p:tgtEl>
                                        <p:attrNameLst>
                                          <p:attrName>style.visibility</p:attrName>
                                        </p:attrNameLst>
                                      </p:cBhvr>
                                      <p:to>
                                        <p:strVal val="visible"/>
                                      </p:to>
                                    </p:set>
                                    <p:animEffect transition="in" filter="checkerboard(across)">
                                      <p:cBhvr>
                                        <p:cTn id="52" dur="500"/>
                                        <p:tgtEl>
                                          <p:spTgt spid="24"/>
                                        </p:tgtEl>
                                      </p:cBhvr>
                                    </p:animEffect>
                                  </p:childTnLst>
                                </p:cTn>
                              </p:par>
                              <p:par>
                                <p:cTn id="53" presetID="5" presetClass="entr" presetSubtype="10" fill="hold" nodeType="withEffect">
                                  <p:stCondLst>
                                    <p:cond delay="4000"/>
                                  </p:stCondLst>
                                  <p:childTnLst>
                                    <p:set>
                                      <p:cBhvr>
                                        <p:cTn id="54" dur="1" fill="hold">
                                          <p:stCondLst>
                                            <p:cond delay="0"/>
                                          </p:stCondLst>
                                        </p:cTn>
                                        <p:tgtEl>
                                          <p:spTgt spid="25"/>
                                        </p:tgtEl>
                                        <p:attrNameLst>
                                          <p:attrName>style.visibility</p:attrName>
                                        </p:attrNameLst>
                                      </p:cBhvr>
                                      <p:to>
                                        <p:strVal val="visible"/>
                                      </p:to>
                                    </p:set>
                                    <p:animEffect transition="in" filter="checkerboard(across)">
                                      <p:cBhvr>
                                        <p:cTn id="55" dur="500"/>
                                        <p:tgtEl>
                                          <p:spTgt spid="25"/>
                                        </p:tgtEl>
                                      </p:cBhvr>
                                    </p:animEffect>
                                  </p:childTnLst>
                                  <p:subTnLst>
                                    <p:audio>
                                      <p:cMediaNode>
                                        <p:cTn display="0" masterRel="sameClick">
                                          <p:stCondLst>
                                            <p:cond evt="begin" delay="0">
                                              <p:tn val="53"/>
                                            </p:cond>
                                          </p:stCondLst>
                                          <p:endCondLst>
                                            <p:cond evt="onStopAudio" delay="0">
                                              <p:tgtEl>
                                                <p:sldTgt/>
                                              </p:tgtEl>
                                            </p:cond>
                                          </p:endCondLst>
                                        </p:cTn>
                                        <p:tgtEl>
                                          <p:sndTgt r:embed="rId3" name="Chimes 3-CL (2).wav"/>
                                        </p:tgtEl>
                                      </p:cMediaNode>
                                    </p:audio>
                                  </p:subTnLst>
                                </p:cTn>
                              </p:par>
                              <p:par>
                                <p:cTn id="56" presetID="5" presetClass="entr" presetSubtype="10" fill="hold" grpId="0" nodeType="withEffect">
                                  <p:stCondLst>
                                    <p:cond delay="4000"/>
                                  </p:stCondLst>
                                  <p:childTnLst>
                                    <p:set>
                                      <p:cBhvr>
                                        <p:cTn id="57" dur="1" fill="hold">
                                          <p:stCondLst>
                                            <p:cond delay="0"/>
                                          </p:stCondLst>
                                        </p:cTn>
                                        <p:tgtEl>
                                          <p:spTgt spid="26"/>
                                        </p:tgtEl>
                                        <p:attrNameLst>
                                          <p:attrName>style.visibility</p:attrName>
                                        </p:attrNameLst>
                                      </p:cBhvr>
                                      <p:to>
                                        <p:strVal val="visible"/>
                                      </p:to>
                                    </p:set>
                                    <p:animEffect transition="in" filter="checkerboard(across)">
                                      <p:cBhvr>
                                        <p:cTn id="58" dur="500"/>
                                        <p:tgtEl>
                                          <p:spTgt spid="26"/>
                                        </p:tgtEl>
                                      </p:cBhvr>
                                    </p:animEffect>
                                  </p:childTnLst>
                                </p:cTn>
                              </p:par>
                              <p:par>
                                <p:cTn id="59" presetID="5" presetClass="entr" presetSubtype="10" fill="hold" grpId="0" nodeType="withEffect">
                                  <p:stCondLst>
                                    <p:cond delay="4000"/>
                                  </p:stCondLst>
                                  <p:childTnLst>
                                    <p:set>
                                      <p:cBhvr>
                                        <p:cTn id="60" dur="1" fill="hold">
                                          <p:stCondLst>
                                            <p:cond delay="0"/>
                                          </p:stCondLst>
                                        </p:cTn>
                                        <p:tgtEl>
                                          <p:spTgt spid="27"/>
                                        </p:tgtEl>
                                        <p:attrNameLst>
                                          <p:attrName>style.visibility</p:attrName>
                                        </p:attrNameLst>
                                      </p:cBhvr>
                                      <p:to>
                                        <p:strVal val="visible"/>
                                      </p:to>
                                    </p:set>
                                    <p:animEffect transition="in" filter="checkerboard(across)">
                                      <p:cBhvr>
                                        <p:cTn id="61" dur="500"/>
                                        <p:tgtEl>
                                          <p:spTgt spid="27"/>
                                        </p:tgtEl>
                                      </p:cBhvr>
                                    </p:animEffect>
                                  </p:childTnLst>
                                </p:cTn>
                              </p:par>
                              <p:par>
                                <p:cTn id="62" presetID="22" presetClass="entr" presetSubtype="8" fill="hold" nodeType="withEffect">
                                  <p:stCondLst>
                                    <p:cond delay="4000"/>
                                  </p:stCondLst>
                                  <p:childTnLst>
                                    <p:set>
                                      <p:cBhvr>
                                        <p:cTn id="63" dur="1" fill="hold">
                                          <p:stCondLst>
                                            <p:cond delay="0"/>
                                          </p:stCondLst>
                                        </p:cTn>
                                        <p:tgtEl>
                                          <p:spTgt spid="23"/>
                                        </p:tgtEl>
                                        <p:attrNameLst>
                                          <p:attrName>style.visibility</p:attrName>
                                        </p:attrNameLst>
                                      </p:cBhvr>
                                      <p:to>
                                        <p:strVal val="visible"/>
                                      </p:to>
                                    </p:set>
                                    <p:animEffect transition="in" filter="wipe(left)">
                                      <p:cBhvr>
                                        <p:cTn id="64" dur="500"/>
                                        <p:tgtEl>
                                          <p:spTgt spid="23"/>
                                        </p:tgtEl>
                                      </p:cBhvr>
                                    </p:animEffect>
                                  </p:childTnLst>
                                </p:cTn>
                              </p:par>
                              <p:par>
                                <p:cTn id="65" presetID="5" presetClass="entr" presetSubtype="10" fill="hold" nodeType="withEffect">
                                  <p:stCondLst>
                                    <p:cond delay="5000"/>
                                  </p:stCondLst>
                                  <p:childTnLst>
                                    <p:set>
                                      <p:cBhvr>
                                        <p:cTn id="66" dur="1" fill="hold">
                                          <p:stCondLst>
                                            <p:cond delay="0"/>
                                          </p:stCondLst>
                                        </p:cTn>
                                        <p:tgtEl>
                                          <p:spTgt spid="29"/>
                                        </p:tgtEl>
                                        <p:attrNameLst>
                                          <p:attrName>style.visibility</p:attrName>
                                        </p:attrNameLst>
                                      </p:cBhvr>
                                      <p:to>
                                        <p:strVal val="visible"/>
                                      </p:to>
                                    </p:set>
                                    <p:animEffect transition="in" filter="checkerboard(across)">
                                      <p:cBhvr>
                                        <p:cTn id="67" dur="500"/>
                                        <p:tgtEl>
                                          <p:spTgt spid="29"/>
                                        </p:tgtEl>
                                      </p:cBhvr>
                                    </p:animEffect>
                                  </p:childTnLst>
                                </p:cTn>
                              </p:par>
                              <p:par>
                                <p:cTn id="68" presetID="5" presetClass="entr" presetSubtype="10" fill="hold" nodeType="withEffect">
                                  <p:stCondLst>
                                    <p:cond delay="5000"/>
                                  </p:stCondLst>
                                  <p:childTnLst>
                                    <p:set>
                                      <p:cBhvr>
                                        <p:cTn id="69" dur="1" fill="hold">
                                          <p:stCondLst>
                                            <p:cond delay="0"/>
                                          </p:stCondLst>
                                        </p:cTn>
                                        <p:tgtEl>
                                          <p:spTgt spid="30"/>
                                        </p:tgtEl>
                                        <p:attrNameLst>
                                          <p:attrName>style.visibility</p:attrName>
                                        </p:attrNameLst>
                                      </p:cBhvr>
                                      <p:to>
                                        <p:strVal val="visible"/>
                                      </p:to>
                                    </p:set>
                                    <p:animEffect transition="in" filter="checkerboard(across)">
                                      <p:cBhvr>
                                        <p:cTn id="70" dur="500"/>
                                        <p:tgtEl>
                                          <p:spTgt spid="30"/>
                                        </p:tgtEl>
                                      </p:cBhvr>
                                    </p:animEffect>
                                  </p:childTnLst>
                                  <p:subTnLst>
                                    <p:audio>
                                      <p:cMediaNode>
                                        <p:cTn display="0" masterRel="sameClick">
                                          <p:stCondLst>
                                            <p:cond evt="begin" delay="0">
                                              <p:tn val="68"/>
                                            </p:cond>
                                          </p:stCondLst>
                                          <p:endCondLst>
                                            <p:cond evt="onStopAudio" delay="0">
                                              <p:tgtEl>
                                                <p:sldTgt/>
                                              </p:tgtEl>
                                            </p:cond>
                                          </p:endCondLst>
                                        </p:cTn>
                                        <p:tgtEl>
                                          <p:sndTgt r:embed="rId3" name="Chimes 3-CL (2).wav"/>
                                        </p:tgtEl>
                                      </p:cMediaNode>
                                    </p:audio>
                                  </p:subTnLst>
                                </p:cTn>
                              </p:par>
                              <p:par>
                                <p:cTn id="71" presetID="5" presetClass="entr" presetSubtype="10" fill="hold" grpId="0" nodeType="withEffect">
                                  <p:stCondLst>
                                    <p:cond delay="5000"/>
                                  </p:stCondLst>
                                  <p:childTnLst>
                                    <p:set>
                                      <p:cBhvr>
                                        <p:cTn id="72" dur="1" fill="hold">
                                          <p:stCondLst>
                                            <p:cond delay="0"/>
                                          </p:stCondLst>
                                        </p:cTn>
                                        <p:tgtEl>
                                          <p:spTgt spid="31"/>
                                        </p:tgtEl>
                                        <p:attrNameLst>
                                          <p:attrName>style.visibility</p:attrName>
                                        </p:attrNameLst>
                                      </p:cBhvr>
                                      <p:to>
                                        <p:strVal val="visible"/>
                                      </p:to>
                                    </p:set>
                                    <p:animEffect transition="in" filter="checkerboard(across)">
                                      <p:cBhvr>
                                        <p:cTn id="73" dur="500"/>
                                        <p:tgtEl>
                                          <p:spTgt spid="31"/>
                                        </p:tgtEl>
                                      </p:cBhvr>
                                    </p:animEffect>
                                  </p:childTnLst>
                                </p:cTn>
                              </p:par>
                              <p:par>
                                <p:cTn id="74" presetID="5" presetClass="entr" presetSubtype="10" fill="hold" grpId="0" nodeType="withEffect">
                                  <p:stCondLst>
                                    <p:cond delay="5000"/>
                                  </p:stCondLst>
                                  <p:childTnLst>
                                    <p:set>
                                      <p:cBhvr>
                                        <p:cTn id="75" dur="1" fill="hold">
                                          <p:stCondLst>
                                            <p:cond delay="0"/>
                                          </p:stCondLst>
                                        </p:cTn>
                                        <p:tgtEl>
                                          <p:spTgt spid="32"/>
                                        </p:tgtEl>
                                        <p:attrNameLst>
                                          <p:attrName>style.visibility</p:attrName>
                                        </p:attrNameLst>
                                      </p:cBhvr>
                                      <p:to>
                                        <p:strVal val="visible"/>
                                      </p:to>
                                    </p:set>
                                    <p:animEffect transition="in" filter="checkerboard(across)">
                                      <p:cBhvr>
                                        <p:cTn id="76" dur="500"/>
                                        <p:tgtEl>
                                          <p:spTgt spid="32"/>
                                        </p:tgtEl>
                                      </p:cBhvr>
                                    </p:animEffect>
                                  </p:childTnLst>
                                </p:cTn>
                              </p:par>
                              <p:par>
                                <p:cTn id="77" presetID="22" presetClass="entr" presetSubtype="8" fill="hold" nodeType="withEffect">
                                  <p:stCondLst>
                                    <p:cond delay="5000"/>
                                  </p:stCondLst>
                                  <p:childTnLst>
                                    <p:set>
                                      <p:cBhvr>
                                        <p:cTn id="78" dur="1" fill="hold">
                                          <p:stCondLst>
                                            <p:cond delay="0"/>
                                          </p:stCondLst>
                                        </p:cTn>
                                        <p:tgtEl>
                                          <p:spTgt spid="28"/>
                                        </p:tgtEl>
                                        <p:attrNameLst>
                                          <p:attrName>style.visibility</p:attrName>
                                        </p:attrNameLst>
                                      </p:cBhvr>
                                      <p:to>
                                        <p:strVal val="visible"/>
                                      </p:to>
                                    </p:set>
                                    <p:animEffect transition="in" filter="wipe(left)">
                                      <p:cBhvr>
                                        <p:cTn id="79" dur="500"/>
                                        <p:tgtEl>
                                          <p:spTgt spid="28"/>
                                        </p:tgtEl>
                                      </p:cBhvr>
                                    </p:animEffect>
                                  </p:childTnLst>
                                </p:cTn>
                              </p:par>
                              <p:par>
                                <p:cTn id="80" presetID="12" presetClass="exit" presetSubtype="1" fill="hold" nodeType="withEffect">
                                  <p:stCondLst>
                                    <p:cond delay="5500"/>
                                  </p:stCondLst>
                                  <p:childTnLst>
                                    <p:animEffect transition="out" filter="slide(fromTop)">
                                      <p:cBhvr>
                                        <p:cTn id="81" dur="500"/>
                                        <p:tgtEl>
                                          <p:spTgt spid="4"/>
                                        </p:tgtEl>
                                      </p:cBhvr>
                                    </p:animEffect>
                                    <p:set>
                                      <p:cBhvr>
                                        <p:cTn id="82" dur="1" fill="hold">
                                          <p:stCondLst>
                                            <p:cond delay="499"/>
                                          </p:stCondLst>
                                        </p:cTn>
                                        <p:tgtEl>
                                          <p:spTgt spid="4"/>
                                        </p:tgtEl>
                                        <p:attrNameLst>
                                          <p:attrName>style.visibility</p:attrName>
                                        </p:attrNameLst>
                                      </p:cBhvr>
                                      <p:to>
                                        <p:strVal val="hidden"/>
                                      </p:to>
                                    </p:set>
                                  </p:childTnLst>
                                </p:cTn>
                              </p:par>
                              <p:par>
                                <p:cTn id="83" presetID="12" presetClass="exit" presetSubtype="1" fill="hold" nodeType="withEffect">
                                  <p:stCondLst>
                                    <p:cond delay="5500"/>
                                  </p:stCondLst>
                                  <p:childTnLst>
                                    <p:animEffect transition="out" filter="slide(fromTop)">
                                      <p:cBhvr>
                                        <p:cTn id="84" dur="500"/>
                                        <p:tgtEl>
                                          <p:spTgt spid="29"/>
                                        </p:tgtEl>
                                      </p:cBhvr>
                                    </p:animEffect>
                                    <p:set>
                                      <p:cBhvr>
                                        <p:cTn id="85" dur="1" fill="hold">
                                          <p:stCondLst>
                                            <p:cond delay="499"/>
                                          </p:stCondLst>
                                        </p:cTn>
                                        <p:tgtEl>
                                          <p:spTgt spid="29"/>
                                        </p:tgtEl>
                                        <p:attrNameLst>
                                          <p:attrName>style.visibility</p:attrName>
                                        </p:attrNameLst>
                                      </p:cBhvr>
                                      <p:to>
                                        <p:strVal val="hidden"/>
                                      </p:to>
                                    </p:set>
                                  </p:childTnLst>
                                </p:cTn>
                              </p:par>
                              <p:par>
                                <p:cTn id="86" presetID="12" presetClass="exit" presetSubtype="1" fill="hold" nodeType="withEffect">
                                  <p:stCondLst>
                                    <p:cond delay="5500"/>
                                  </p:stCondLst>
                                  <p:childTnLst>
                                    <p:animEffect transition="out" filter="slide(fromTop)">
                                      <p:cBhvr>
                                        <p:cTn id="87" dur="500"/>
                                        <p:tgtEl>
                                          <p:spTgt spid="24"/>
                                        </p:tgtEl>
                                      </p:cBhvr>
                                    </p:animEffect>
                                    <p:set>
                                      <p:cBhvr>
                                        <p:cTn id="88" dur="1" fill="hold">
                                          <p:stCondLst>
                                            <p:cond delay="499"/>
                                          </p:stCondLst>
                                        </p:cTn>
                                        <p:tgtEl>
                                          <p:spTgt spid="24"/>
                                        </p:tgtEl>
                                        <p:attrNameLst>
                                          <p:attrName>style.visibility</p:attrName>
                                        </p:attrNameLst>
                                      </p:cBhvr>
                                      <p:to>
                                        <p:strVal val="hidden"/>
                                      </p:to>
                                    </p:set>
                                  </p:childTnLst>
                                </p:cTn>
                              </p:par>
                              <p:par>
                                <p:cTn id="89" presetID="12" presetClass="exit" presetSubtype="1" fill="hold" nodeType="withEffect">
                                  <p:stCondLst>
                                    <p:cond delay="5500"/>
                                  </p:stCondLst>
                                  <p:childTnLst>
                                    <p:animEffect transition="out" filter="slide(fromTop)">
                                      <p:cBhvr>
                                        <p:cTn id="90" dur="500"/>
                                        <p:tgtEl>
                                          <p:spTgt spid="19"/>
                                        </p:tgtEl>
                                      </p:cBhvr>
                                    </p:animEffect>
                                    <p:set>
                                      <p:cBhvr>
                                        <p:cTn id="91" dur="1" fill="hold">
                                          <p:stCondLst>
                                            <p:cond delay="499"/>
                                          </p:stCondLst>
                                        </p:cTn>
                                        <p:tgtEl>
                                          <p:spTgt spid="19"/>
                                        </p:tgtEl>
                                        <p:attrNameLst>
                                          <p:attrName>style.visibility</p:attrName>
                                        </p:attrNameLst>
                                      </p:cBhvr>
                                      <p:to>
                                        <p:strVal val="hidden"/>
                                      </p:to>
                                    </p:set>
                                  </p:childTnLst>
                                </p:cTn>
                              </p:par>
                              <p:par>
                                <p:cTn id="92" presetID="12" presetClass="exit" presetSubtype="1" fill="hold" nodeType="withEffect">
                                  <p:stCondLst>
                                    <p:cond delay="5500"/>
                                  </p:stCondLst>
                                  <p:childTnLst>
                                    <p:animEffect transition="out" filter="slide(fromTop)">
                                      <p:cBhvr>
                                        <p:cTn id="93" dur="500"/>
                                        <p:tgtEl>
                                          <p:spTgt spid="11"/>
                                        </p:tgtEl>
                                      </p:cBhvr>
                                    </p:animEffect>
                                    <p:set>
                                      <p:cBhvr>
                                        <p:cTn id="94" dur="1" fill="hold">
                                          <p:stCondLst>
                                            <p:cond delay="499"/>
                                          </p:stCondLst>
                                        </p:cTn>
                                        <p:tgtEl>
                                          <p:spTgt spid="11"/>
                                        </p:tgtEl>
                                        <p:attrNameLst>
                                          <p:attrName>style.visibility</p:attrName>
                                        </p:attrNameLst>
                                      </p:cBhvr>
                                      <p:to>
                                        <p:strVal val="hidden"/>
                                      </p:to>
                                    </p:set>
                                  </p:childTnLst>
                                </p:cTn>
                              </p:par>
                              <p:par>
                                <p:cTn id="95" presetID="12" presetClass="exit" presetSubtype="1" fill="hold" nodeType="withEffect">
                                  <p:stCondLst>
                                    <p:cond delay="5500"/>
                                  </p:stCondLst>
                                  <p:childTnLst>
                                    <p:animEffect transition="out" filter="slide(fromTop)">
                                      <p:cBhvr>
                                        <p:cTn id="96" dur="500"/>
                                        <p:tgtEl>
                                          <p:spTgt spid="5"/>
                                        </p:tgtEl>
                                      </p:cBhvr>
                                    </p:animEffect>
                                    <p:set>
                                      <p:cBhvr>
                                        <p:cTn id="97" dur="1" fill="hold">
                                          <p:stCondLst>
                                            <p:cond delay="499"/>
                                          </p:stCondLst>
                                        </p:cTn>
                                        <p:tgtEl>
                                          <p:spTgt spid="5"/>
                                        </p:tgtEl>
                                        <p:attrNameLst>
                                          <p:attrName>style.visibility</p:attrName>
                                        </p:attrNameLst>
                                      </p:cBhvr>
                                      <p:to>
                                        <p:strVal val="hidden"/>
                                      </p:to>
                                    </p:set>
                                  </p:childTnLst>
                                </p:cTn>
                              </p:par>
                            </p:childTnLst>
                          </p:cTn>
                        </p:par>
                      </p:childTnLst>
                    </p:cTn>
                  </p:par>
                  <p:par>
                    <p:cTn id="98" fill="hold" nodeType="clickPar">
                      <p:stCondLst>
                        <p:cond delay="indefinite"/>
                      </p:stCondLst>
                      <p:childTnLst>
                        <p:par>
                          <p:cTn id="99" fill="hold" nodeType="withGroup">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87"/>
                                        </p:tgtEl>
                                        <p:attrNameLst>
                                          <p:attrName>style.visibility</p:attrName>
                                        </p:attrNameLst>
                                      </p:cBhvr>
                                      <p:to>
                                        <p:strVal val="visible"/>
                                      </p:to>
                                    </p:set>
                                  </p:childTnLst>
                                  <p:subTnLst>
                                    <p:audio>
                                      <p:cMediaNode>
                                        <p:cTn display="0" masterRel="sameClick">
                                          <p:stCondLst>
                                            <p:cond evt="begin" delay="0">
                                              <p:tn val="100"/>
                                            </p:cond>
                                          </p:stCondLst>
                                          <p:endCondLst>
                                            <p:cond evt="onStopAudio" delay="0">
                                              <p:tgtEl>
                                                <p:sldTgt/>
                                              </p:tgtEl>
                                            </p:cond>
                                          </p:endCondLst>
                                        </p:cTn>
                                        <p:tgtEl>
                                          <p:sndTgt r:embed="rId4" name="hammer.wav"/>
                                        </p:tgtEl>
                                      </p:cMediaNode>
                                    </p:audio>
                                  </p:subTnLst>
                                </p:cTn>
                              </p:par>
                            </p:childTnLst>
                          </p:cTn>
                        </p:par>
                        <p:par>
                          <p:cTn id="102" fill="hold" nodeType="afterGroup">
                            <p:stCondLst>
                              <p:cond delay="0"/>
                            </p:stCondLst>
                            <p:childTnLst>
                              <p:par>
                                <p:cTn id="103" presetID="1" presetClass="entr" presetSubtype="0" fill="hold" grpId="0" nodeType="afterEffect">
                                  <p:stCondLst>
                                    <p:cond delay="1000"/>
                                  </p:stCondLst>
                                  <p:childTnLst>
                                    <p:set>
                                      <p:cBhvr>
                                        <p:cTn id="104" dur="1" fill="hold">
                                          <p:stCondLst>
                                            <p:cond delay="0"/>
                                          </p:stCondLst>
                                        </p:cTn>
                                        <p:tgtEl>
                                          <p:spTgt spid="102"/>
                                        </p:tgtEl>
                                        <p:attrNameLst>
                                          <p:attrName>style.visibility</p:attrName>
                                        </p:attrNameLst>
                                      </p:cBhvr>
                                      <p:to>
                                        <p:strVal val="visible"/>
                                      </p:to>
                                    </p:set>
                                  </p:childTnLst>
                                  <p:subTnLst>
                                    <p:audio>
                                      <p:cMediaNode>
                                        <p:cTn display="0" masterRel="sameClick">
                                          <p:stCondLst>
                                            <p:cond evt="begin" delay="0">
                                              <p:tn val="103"/>
                                            </p:cond>
                                          </p:stCondLst>
                                          <p:endCondLst>
                                            <p:cond evt="onStopAudio" delay="0">
                                              <p:tgtEl>
                                                <p:sldTgt/>
                                              </p:tgtEl>
                                            </p:cond>
                                          </p:endCondLst>
                                        </p:cTn>
                                        <p:tgtEl>
                                          <p:sndTgt r:embed="rId4" name="hammer.wav"/>
                                        </p:tgtEl>
                                      </p:cMediaNode>
                                    </p:audio>
                                  </p:subTnLst>
                                </p:cTn>
                              </p:par>
                            </p:childTnLst>
                          </p:cTn>
                        </p:par>
                        <p:par>
                          <p:cTn id="105" fill="hold" nodeType="afterGroup">
                            <p:stCondLst>
                              <p:cond delay="1000"/>
                            </p:stCondLst>
                            <p:childTnLst>
                              <p:par>
                                <p:cTn id="106" presetID="1" presetClass="entr" presetSubtype="0" fill="hold" grpId="0" nodeType="afterEffect">
                                  <p:stCondLst>
                                    <p:cond delay="1000"/>
                                  </p:stCondLst>
                                  <p:childTnLst>
                                    <p:set>
                                      <p:cBhvr>
                                        <p:cTn id="107" dur="1" fill="hold">
                                          <p:stCondLst>
                                            <p:cond delay="0"/>
                                          </p:stCondLst>
                                        </p:cTn>
                                        <p:tgtEl>
                                          <p:spTgt spid="103"/>
                                        </p:tgtEl>
                                        <p:attrNameLst>
                                          <p:attrName>style.visibility</p:attrName>
                                        </p:attrNameLst>
                                      </p:cBhvr>
                                      <p:to>
                                        <p:strVal val="visible"/>
                                      </p:to>
                                    </p:set>
                                  </p:childTnLst>
                                  <p:subTnLst>
                                    <p:audio>
                                      <p:cMediaNode>
                                        <p:cTn display="0" masterRel="sameClick">
                                          <p:stCondLst>
                                            <p:cond evt="begin" delay="0">
                                              <p:tn val="106"/>
                                            </p:cond>
                                          </p:stCondLst>
                                          <p:endCondLst>
                                            <p:cond evt="onStopAudio" delay="0">
                                              <p:tgtEl>
                                                <p:sldTgt/>
                                              </p:tgtEl>
                                            </p:cond>
                                          </p:endCondLst>
                                        </p:cTn>
                                        <p:tgtEl>
                                          <p:sndTgt r:embed="rId4" name="hammer.wav"/>
                                        </p:tgtEl>
                                      </p:cMediaNode>
                                    </p:audio>
                                  </p:subTnLst>
                                </p:cTn>
                              </p:par>
                            </p:childTnLst>
                          </p:cTn>
                        </p:par>
                        <p:par>
                          <p:cTn id="108" fill="hold" nodeType="afterGroup">
                            <p:stCondLst>
                              <p:cond delay="2000"/>
                            </p:stCondLst>
                            <p:childTnLst>
                              <p:par>
                                <p:cTn id="109" presetID="1" presetClass="entr" presetSubtype="0" fill="hold" grpId="0" nodeType="afterEffect">
                                  <p:stCondLst>
                                    <p:cond delay="1000"/>
                                  </p:stCondLst>
                                  <p:childTnLst>
                                    <p:set>
                                      <p:cBhvr>
                                        <p:cTn id="110" dur="1" fill="hold">
                                          <p:stCondLst>
                                            <p:cond delay="0"/>
                                          </p:stCondLst>
                                        </p:cTn>
                                        <p:tgtEl>
                                          <p:spTgt spid="104"/>
                                        </p:tgtEl>
                                        <p:attrNameLst>
                                          <p:attrName>style.visibility</p:attrName>
                                        </p:attrNameLst>
                                      </p:cBhvr>
                                      <p:to>
                                        <p:strVal val="visible"/>
                                      </p:to>
                                    </p:set>
                                  </p:childTnLst>
                                  <p:subTnLst>
                                    <p:audio>
                                      <p:cMediaNode>
                                        <p:cTn display="0" masterRel="sameClick">
                                          <p:stCondLst>
                                            <p:cond evt="begin" delay="0">
                                              <p:tn val="109"/>
                                            </p:cond>
                                          </p:stCondLst>
                                          <p:endCondLst>
                                            <p:cond evt="onStopAudio" delay="0">
                                              <p:tgtEl>
                                                <p:sldTgt/>
                                              </p:tgtEl>
                                            </p:cond>
                                          </p:endCondLst>
                                        </p:cTn>
                                        <p:tgtEl>
                                          <p:sndTgt r:embed="rId4" name="hammer.wav"/>
                                        </p:tgtEl>
                                      </p:cMediaNode>
                                    </p:audio>
                                  </p:subTnLst>
                                </p:cTn>
                              </p:par>
                            </p:childTnLst>
                          </p:cTn>
                        </p:par>
                        <p:par>
                          <p:cTn id="111" fill="hold" nodeType="afterGroup">
                            <p:stCondLst>
                              <p:cond delay="3000"/>
                            </p:stCondLst>
                            <p:childTnLst>
                              <p:par>
                                <p:cTn id="112" presetID="1" presetClass="entr" presetSubtype="0" fill="hold" grpId="0" nodeType="afterEffect">
                                  <p:stCondLst>
                                    <p:cond delay="1000"/>
                                  </p:stCondLst>
                                  <p:childTnLst>
                                    <p:set>
                                      <p:cBhvr>
                                        <p:cTn id="113" dur="1" fill="hold">
                                          <p:stCondLst>
                                            <p:cond delay="0"/>
                                          </p:stCondLst>
                                        </p:cTn>
                                        <p:tgtEl>
                                          <p:spTgt spid="105"/>
                                        </p:tgtEl>
                                        <p:attrNameLst>
                                          <p:attrName>style.visibility</p:attrName>
                                        </p:attrNameLst>
                                      </p:cBhvr>
                                      <p:to>
                                        <p:strVal val="visible"/>
                                      </p:to>
                                    </p:set>
                                  </p:childTnLst>
                                  <p:subTnLst>
                                    <p:audio>
                                      <p:cMediaNode>
                                        <p:cTn display="0" masterRel="sameClick">
                                          <p:stCondLst>
                                            <p:cond evt="begin" delay="0">
                                              <p:tn val="112"/>
                                            </p:cond>
                                          </p:stCondLst>
                                          <p:endCondLst>
                                            <p:cond evt="onStopAudio" delay="0">
                                              <p:tgtEl>
                                                <p:sldTgt/>
                                              </p:tgtEl>
                                            </p:cond>
                                          </p:endCondLst>
                                        </p:cTn>
                                        <p:tgtEl>
                                          <p:sndTgt r:embed="rId4" name="hammer.wav"/>
                                        </p:tgtEl>
                                      </p:cMediaNode>
                                    </p:audio>
                                  </p:subTnLst>
                                </p:cTn>
                              </p:par>
                            </p:childTnLst>
                          </p:cTn>
                        </p:par>
                        <p:par>
                          <p:cTn id="114" fill="hold" nodeType="afterGroup">
                            <p:stCondLst>
                              <p:cond delay="4000"/>
                            </p:stCondLst>
                            <p:childTnLst>
                              <p:par>
                                <p:cTn id="115" presetID="1" presetClass="entr" presetSubtype="0" fill="hold" grpId="0" nodeType="afterEffect">
                                  <p:stCondLst>
                                    <p:cond delay="1000"/>
                                  </p:stCondLst>
                                  <p:childTnLst>
                                    <p:set>
                                      <p:cBhvr>
                                        <p:cTn id="116" dur="1" fill="hold">
                                          <p:stCondLst>
                                            <p:cond delay="0"/>
                                          </p:stCondLst>
                                        </p:cTn>
                                        <p:tgtEl>
                                          <p:spTgt spid="106"/>
                                        </p:tgtEl>
                                        <p:attrNameLst>
                                          <p:attrName>style.visibility</p:attrName>
                                        </p:attrNameLst>
                                      </p:cBhvr>
                                      <p:to>
                                        <p:strVal val="visible"/>
                                      </p:to>
                                    </p:set>
                                  </p:childTnLst>
                                  <p:subTnLst>
                                    <p:audio>
                                      <p:cMediaNode>
                                        <p:cTn display="0" masterRel="sameClick">
                                          <p:stCondLst>
                                            <p:cond evt="begin" delay="0">
                                              <p:tn val="115"/>
                                            </p:cond>
                                          </p:stCondLst>
                                          <p:endCondLst>
                                            <p:cond evt="onStopAudio" delay="0">
                                              <p:tgtEl>
                                                <p:sldTgt/>
                                              </p:tgtEl>
                                            </p:cond>
                                          </p:endCondLst>
                                        </p:cTn>
                                        <p:tgtEl>
                                          <p:sndTgt r:embed="rId4" name="hammer.wav"/>
                                        </p:tgtEl>
                                      </p:cMediaNode>
                                    </p:audio>
                                  </p:subTnLst>
                                </p:cTn>
                              </p:par>
                            </p:childTnLst>
                          </p:cTn>
                        </p:par>
                        <p:par>
                          <p:cTn id="117" fill="hold" nodeType="afterGroup">
                            <p:stCondLst>
                              <p:cond delay="5000"/>
                            </p:stCondLst>
                            <p:childTnLst>
                              <p:par>
                                <p:cTn id="118" presetID="1" presetClass="entr" presetSubtype="0" fill="hold" grpId="0" nodeType="afterEffect">
                                  <p:stCondLst>
                                    <p:cond delay="1000"/>
                                  </p:stCondLst>
                                  <p:childTnLst>
                                    <p:set>
                                      <p:cBhvr>
                                        <p:cTn id="119" dur="1" fill="hold">
                                          <p:stCondLst>
                                            <p:cond delay="0"/>
                                          </p:stCondLst>
                                        </p:cTn>
                                        <p:tgtEl>
                                          <p:spTgt spid="107"/>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4" name="hammer.wav"/>
                                        </p:tgtEl>
                                      </p:cMediaNode>
                                    </p:audio>
                                  </p:subTnLst>
                                </p:cTn>
                              </p:par>
                            </p:childTnLst>
                          </p:cTn>
                        </p:par>
                        <p:par>
                          <p:cTn id="120" fill="hold" nodeType="afterGroup">
                            <p:stCondLst>
                              <p:cond delay="6000"/>
                            </p:stCondLst>
                            <p:childTnLst>
                              <p:par>
                                <p:cTn id="121" presetID="1" presetClass="entr" presetSubtype="0" fill="hold" grpId="0" nodeType="afterEffect">
                                  <p:stCondLst>
                                    <p:cond delay="1000"/>
                                  </p:stCondLst>
                                  <p:childTnLst>
                                    <p:set>
                                      <p:cBhvr>
                                        <p:cTn id="122" dur="1" fill="hold">
                                          <p:stCondLst>
                                            <p:cond delay="0"/>
                                          </p:stCondLst>
                                        </p:cTn>
                                        <p:tgtEl>
                                          <p:spTgt spid="108"/>
                                        </p:tgtEl>
                                        <p:attrNameLst>
                                          <p:attrName>style.visibility</p:attrName>
                                        </p:attrNameLst>
                                      </p:cBhvr>
                                      <p:to>
                                        <p:strVal val="visible"/>
                                      </p:to>
                                    </p:set>
                                  </p:childTnLst>
                                  <p:subTnLst>
                                    <p:audio>
                                      <p:cMediaNode>
                                        <p:cTn display="0" masterRel="sameClick">
                                          <p:stCondLst>
                                            <p:cond evt="begin" delay="0">
                                              <p:tn val="121"/>
                                            </p:cond>
                                          </p:stCondLst>
                                          <p:endCondLst>
                                            <p:cond evt="onStopAudio" delay="0">
                                              <p:tgtEl>
                                                <p:sldTgt/>
                                              </p:tgtEl>
                                            </p:cond>
                                          </p:endCondLst>
                                        </p:cTn>
                                        <p:tgtEl>
                                          <p:sndTgt r:embed="rId4" name="hammer.wav"/>
                                        </p:tgtEl>
                                      </p:cMediaNode>
                                    </p:audio>
                                  </p:subTnLst>
                                </p:cTn>
                              </p:par>
                            </p:childTnLst>
                          </p:cTn>
                        </p:par>
                        <p:par>
                          <p:cTn id="123" fill="hold" nodeType="afterGroup">
                            <p:stCondLst>
                              <p:cond delay="7000"/>
                            </p:stCondLst>
                            <p:childTnLst>
                              <p:par>
                                <p:cTn id="124" presetID="1" presetClass="entr" presetSubtype="0" fill="hold" grpId="0" nodeType="afterEffect">
                                  <p:stCondLst>
                                    <p:cond delay="1000"/>
                                  </p:stCondLst>
                                  <p:childTnLst>
                                    <p:set>
                                      <p:cBhvr>
                                        <p:cTn id="125" dur="1" fill="hold">
                                          <p:stCondLst>
                                            <p:cond delay="0"/>
                                          </p:stCondLst>
                                        </p:cTn>
                                        <p:tgtEl>
                                          <p:spTgt spid="109"/>
                                        </p:tgtEl>
                                        <p:attrNameLst>
                                          <p:attrName>style.visibility</p:attrName>
                                        </p:attrNameLst>
                                      </p:cBhvr>
                                      <p:to>
                                        <p:strVal val="visible"/>
                                      </p:to>
                                    </p:set>
                                  </p:childTnLst>
                                  <p:subTnLst>
                                    <p:audio>
                                      <p:cMediaNode>
                                        <p:cTn display="0" masterRel="sameClick">
                                          <p:stCondLst>
                                            <p:cond evt="begin" delay="0">
                                              <p:tn val="124"/>
                                            </p:cond>
                                          </p:stCondLst>
                                          <p:endCondLst>
                                            <p:cond evt="onStopAudio" delay="0">
                                              <p:tgtEl>
                                                <p:sldTgt/>
                                              </p:tgtEl>
                                            </p:cond>
                                          </p:endCondLst>
                                        </p:cTn>
                                        <p:tgtEl>
                                          <p:sndTgt r:embed="rId4" name="hammer.wav"/>
                                        </p:tgtEl>
                                      </p:cMediaNode>
                                    </p:audio>
                                  </p:subTnLst>
                                </p:cTn>
                              </p:par>
                            </p:childTnLst>
                          </p:cTn>
                        </p:par>
                        <p:par>
                          <p:cTn id="126" fill="hold" nodeType="afterGroup">
                            <p:stCondLst>
                              <p:cond delay="8000"/>
                            </p:stCondLst>
                            <p:childTnLst>
                              <p:par>
                                <p:cTn id="127" presetID="1" presetClass="entr" presetSubtype="0" fill="hold" grpId="0" nodeType="afterEffect">
                                  <p:stCondLst>
                                    <p:cond delay="1000"/>
                                  </p:stCondLst>
                                  <p:childTnLst>
                                    <p:set>
                                      <p:cBhvr>
                                        <p:cTn id="128" dur="1" fill="hold">
                                          <p:stCondLst>
                                            <p:cond delay="0"/>
                                          </p:stCondLst>
                                        </p:cTn>
                                        <p:tgtEl>
                                          <p:spTgt spid="110"/>
                                        </p:tgtEl>
                                        <p:attrNameLst>
                                          <p:attrName>style.visibility</p:attrName>
                                        </p:attrNameLst>
                                      </p:cBhvr>
                                      <p:to>
                                        <p:strVal val="visible"/>
                                      </p:to>
                                    </p:set>
                                  </p:childTnLst>
                                  <p:subTnLst>
                                    <p:audio>
                                      <p:cMediaNode>
                                        <p:cTn display="0" masterRel="sameClick">
                                          <p:stCondLst>
                                            <p:cond evt="begin" delay="0">
                                              <p:tn val="127"/>
                                            </p:cond>
                                          </p:stCondLst>
                                          <p:endCondLst>
                                            <p:cond evt="onStopAudio" delay="0">
                                              <p:tgtEl>
                                                <p:sldTgt/>
                                              </p:tgtEl>
                                            </p:cond>
                                          </p:endCondLst>
                                        </p:cTn>
                                        <p:tgtEl>
                                          <p:sndTgt r:embed="rId4" name="hammer.wav"/>
                                        </p:tgtEl>
                                      </p:cMediaNode>
                                    </p:audio>
                                  </p:subTnLst>
                                </p:cTn>
                              </p:par>
                            </p:childTnLst>
                          </p:cTn>
                        </p:par>
                        <p:par>
                          <p:cTn id="129" fill="hold" nodeType="afterGroup">
                            <p:stCondLst>
                              <p:cond delay="9000"/>
                            </p:stCondLst>
                            <p:childTnLst>
                              <p:par>
                                <p:cTn id="130" presetID="1" presetClass="entr" presetSubtype="0" fill="hold" grpId="0" nodeType="afterEffect">
                                  <p:stCondLst>
                                    <p:cond delay="1000"/>
                                  </p:stCondLst>
                                  <p:childTnLst>
                                    <p:set>
                                      <p:cBhvr>
                                        <p:cTn id="131" dur="1" fill="hold">
                                          <p:stCondLst>
                                            <p:cond delay="0"/>
                                          </p:stCondLst>
                                        </p:cTn>
                                        <p:tgtEl>
                                          <p:spTgt spid="111"/>
                                        </p:tgtEl>
                                        <p:attrNameLst>
                                          <p:attrName>style.visibility</p:attrName>
                                        </p:attrNameLst>
                                      </p:cBhvr>
                                      <p:to>
                                        <p:strVal val="visible"/>
                                      </p:to>
                                    </p:set>
                                  </p:childTnLst>
                                  <p:subTnLst>
                                    <p:audio>
                                      <p:cMediaNode>
                                        <p:cTn display="0" masterRel="sameClick">
                                          <p:stCondLst>
                                            <p:cond evt="begin" delay="0">
                                              <p:tn val="130"/>
                                            </p:cond>
                                          </p:stCondLst>
                                          <p:endCondLst>
                                            <p:cond evt="onStopAudio" delay="0">
                                              <p:tgtEl>
                                                <p:sldTgt/>
                                              </p:tgtEl>
                                            </p:cond>
                                          </p:endCondLst>
                                        </p:cTn>
                                        <p:tgtEl>
                                          <p:sndTgt r:embed="rId4" name="hammer.wav"/>
                                        </p:tgtEl>
                                      </p:cMediaNode>
                                    </p:audio>
                                  </p:subTnLst>
                                </p:cTn>
                              </p:par>
                            </p:childTnLst>
                          </p:cTn>
                        </p:par>
                        <p:par>
                          <p:cTn id="132" fill="hold" nodeType="afterGroup">
                            <p:stCondLst>
                              <p:cond delay="10000"/>
                            </p:stCondLst>
                            <p:childTnLst>
                              <p:par>
                                <p:cTn id="133" presetID="1" presetClass="entr" presetSubtype="0" fill="hold" grpId="0" nodeType="afterEffect">
                                  <p:stCondLst>
                                    <p:cond delay="1000"/>
                                  </p:stCondLst>
                                  <p:childTnLst>
                                    <p:set>
                                      <p:cBhvr>
                                        <p:cTn id="134" dur="1" fill="hold">
                                          <p:stCondLst>
                                            <p:cond delay="0"/>
                                          </p:stCondLst>
                                        </p:cTn>
                                        <p:tgtEl>
                                          <p:spTgt spid="112"/>
                                        </p:tgtEl>
                                        <p:attrNameLst>
                                          <p:attrName>style.visibility</p:attrName>
                                        </p:attrNameLst>
                                      </p:cBhvr>
                                      <p:to>
                                        <p:strVal val="visible"/>
                                      </p:to>
                                    </p:set>
                                  </p:childTnLst>
                                  <p:subTnLst>
                                    <p:audio>
                                      <p:cMediaNode>
                                        <p:cTn display="0" masterRel="sameClick">
                                          <p:stCondLst>
                                            <p:cond evt="begin" delay="0">
                                              <p:tn val="133"/>
                                            </p:cond>
                                          </p:stCondLst>
                                          <p:endCondLst>
                                            <p:cond evt="onStopAudio" delay="0">
                                              <p:tgtEl>
                                                <p:sldTgt/>
                                              </p:tgtEl>
                                            </p:cond>
                                          </p:endCondLst>
                                        </p:cTn>
                                        <p:tgtEl>
                                          <p:sndTgt r:embed="rId4" name="hammer.wav"/>
                                        </p:tgtEl>
                                      </p:cMediaNode>
                                    </p:audio>
                                  </p:subTnLst>
                                </p:cTn>
                              </p:par>
                            </p:childTnLst>
                          </p:cTn>
                        </p:par>
                        <p:par>
                          <p:cTn id="135" fill="hold" nodeType="afterGroup">
                            <p:stCondLst>
                              <p:cond delay="11000"/>
                            </p:stCondLst>
                            <p:childTnLst>
                              <p:par>
                                <p:cTn id="136" presetID="1" presetClass="entr" presetSubtype="0" fill="hold" grpId="0" nodeType="afterEffect">
                                  <p:stCondLst>
                                    <p:cond delay="1000"/>
                                  </p:stCondLst>
                                  <p:childTnLst>
                                    <p:set>
                                      <p:cBhvr>
                                        <p:cTn id="137" dur="1" fill="hold">
                                          <p:stCondLst>
                                            <p:cond delay="0"/>
                                          </p:stCondLst>
                                        </p:cTn>
                                        <p:tgtEl>
                                          <p:spTgt spid="113"/>
                                        </p:tgtEl>
                                        <p:attrNameLst>
                                          <p:attrName>style.visibility</p:attrName>
                                        </p:attrNameLst>
                                      </p:cBhvr>
                                      <p:to>
                                        <p:strVal val="visible"/>
                                      </p:to>
                                    </p:set>
                                  </p:childTnLst>
                                  <p:subTnLst>
                                    <p:audio>
                                      <p:cMediaNode>
                                        <p:cTn display="0" masterRel="sameClick">
                                          <p:stCondLst>
                                            <p:cond evt="begin" delay="0">
                                              <p:tn val="136"/>
                                            </p:cond>
                                          </p:stCondLst>
                                          <p:endCondLst>
                                            <p:cond evt="onStopAudio" delay="0">
                                              <p:tgtEl>
                                                <p:sldTgt/>
                                              </p:tgtEl>
                                            </p:cond>
                                          </p:endCondLst>
                                        </p:cTn>
                                        <p:tgtEl>
                                          <p:sndTgt r:embed="rId4" name="hammer.wav"/>
                                        </p:tgtEl>
                                      </p:cMediaNode>
                                    </p:audio>
                                  </p:subTnLst>
                                </p:cTn>
                              </p:par>
                            </p:childTnLst>
                          </p:cTn>
                        </p:par>
                        <p:par>
                          <p:cTn id="138" fill="hold" nodeType="afterGroup">
                            <p:stCondLst>
                              <p:cond delay="12000"/>
                            </p:stCondLst>
                            <p:childTnLst>
                              <p:par>
                                <p:cTn id="139" presetID="1" presetClass="entr" presetSubtype="0" fill="hold" grpId="0" nodeType="afterEffect">
                                  <p:stCondLst>
                                    <p:cond delay="1000"/>
                                  </p:stCondLst>
                                  <p:childTnLst>
                                    <p:set>
                                      <p:cBhvr>
                                        <p:cTn id="140" dur="1" fill="hold">
                                          <p:stCondLst>
                                            <p:cond delay="0"/>
                                          </p:stCondLst>
                                        </p:cTn>
                                        <p:tgtEl>
                                          <p:spTgt spid="114"/>
                                        </p:tgtEl>
                                        <p:attrNameLst>
                                          <p:attrName>style.visibility</p:attrName>
                                        </p:attrNameLst>
                                      </p:cBhvr>
                                      <p:to>
                                        <p:strVal val="visible"/>
                                      </p:to>
                                    </p:set>
                                  </p:childTnLst>
                                  <p:subTnLst>
                                    <p:audio>
                                      <p:cMediaNode>
                                        <p:cTn display="0" masterRel="sameClick">
                                          <p:stCondLst>
                                            <p:cond evt="begin" delay="0">
                                              <p:tn val="139"/>
                                            </p:cond>
                                          </p:stCondLst>
                                          <p:endCondLst>
                                            <p:cond evt="onStopAudio" delay="0">
                                              <p:tgtEl>
                                                <p:sldTgt/>
                                              </p:tgtEl>
                                            </p:cond>
                                          </p:endCondLst>
                                        </p:cTn>
                                        <p:tgtEl>
                                          <p:sndTgt r:embed="rId4" name="hammer.wav"/>
                                        </p:tgtEl>
                                      </p:cMediaNode>
                                    </p:audio>
                                  </p:subTnLst>
                                </p:cTn>
                              </p:par>
                            </p:childTnLst>
                          </p:cTn>
                        </p:par>
                        <p:par>
                          <p:cTn id="141" fill="hold" nodeType="afterGroup">
                            <p:stCondLst>
                              <p:cond delay="13000"/>
                            </p:stCondLst>
                            <p:childTnLst>
                              <p:par>
                                <p:cTn id="142" presetID="1" presetClass="entr" presetSubtype="0" fill="hold" grpId="0" nodeType="afterEffect">
                                  <p:stCondLst>
                                    <p:cond delay="1000"/>
                                  </p:stCondLst>
                                  <p:childTnLst>
                                    <p:set>
                                      <p:cBhvr>
                                        <p:cTn id="143" dur="1" fill="hold">
                                          <p:stCondLst>
                                            <p:cond delay="0"/>
                                          </p:stCondLst>
                                        </p:cTn>
                                        <p:tgtEl>
                                          <p:spTgt spid="115"/>
                                        </p:tgtEl>
                                        <p:attrNameLst>
                                          <p:attrName>style.visibility</p:attrName>
                                        </p:attrNameLst>
                                      </p:cBhvr>
                                      <p:to>
                                        <p:strVal val="visible"/>
                                      </p:to>
                                    </p:set>
                                  </p:childTnLst>
                                  <p:subTnLst>
                                    <p:audio>
                                      <p:cMediaNode>
                                        <p:cTn display="0" masterRel="sameClick">
                                          <p:stCondLst>
                                            <p:cond evt="begin" delay="0">
                                              <p:tn val="142"/>
                                            </p:cond>
                                          </p:stCondLst>
                                          <p:endCondLst>
                                            <p:cond evt="onStopAudio" delay="0">
                                              <p:tgtEl>
                                                <p:sldTgt/>
                                              </p:tgtEl>
                                            </p:cond>
                                          </p:endCondLst>
                                        </p:cTn>
                                        <p:tgtEl>
                                          <p:sndTgt r:embed="rId4" name="hammer.wav"/>
                                        </p:tgtEl>
                                      </p:cMediaNode>
                                    </p:audio>
                                  </p:subTnLst>
                                </p:cTn>
                              </p:par>
                            </p:childTnLst>
                          </p:cTn>
                        </p:par>
                        <p:par>
                          <p:cTn id="144" fill="hold" nodeType="afterGroup">
                            <p:stCondLst>
                              <p:cond delay="14000"/>
                            </p:stCondLst>
                            <p:childTnLst>
                              <p:par>
                                <p:cTn id="145" presetID="1" presetClass="entr" presetSubtype="0" fill="hold" grpId="0" nodeType="afterEffect">
                                  <p:stCondLst>
                                    <p:cond delay="1000"/>
                                  </p:stCondLst>
                                  <p:childTnLst>
                                    <p:set>
                                      <p:cBhvr>
                                        <p:cTn id="146" dur="1" fill="hold">
                                          <p:stCondLst>
                                            <p:cond delay="0"/>
                                          </p:stCondLst>
                                        </p:cTn>
                                        <p:tgtEl>
                                          <p:spTgt spid="116"/>
                                        </p:tgtEl>
                                        <p:attrNameLst>
                                          <p:attrName>style.visibility</p:attrName>
                                        </p:attrNameLst>
                                      </p:cBhvr>
                                      <p:to>
                                        <p:strVal val="visible"/>
                                      </p:to>
                                    </p:set>
                                  </p:childTnLst>
                                  <p:subTnLst>
                                    <p:audio>
                                      <p:cMediaNode>
                                        <p:cTn display="0" masterRel="sameClick">
                                          <p:stCondLst>
                                            <p:cond evt="begin" delay="0">
                                              <p:tn val="145"/>
                                            </p:cond>
                                          </p:stCondLst>
                                          <p:endCondLst>
                                            <p:cond evt="onStopAudio" delay="0">
                                              <p:tgtEl>
                                                <p:sldTgt/>
                                              </p:tgtEl>
                                            </p:cond>
                                          </p:endCondLst>
                                        </p:cTn>
                                        <p:tgtEl>
                                          <p:sndTgt r:embed="rId4" name="hammer.wav"/>
                                        </p:tgtEl>
                                      </p:cMediaNode>
                                    </p:audio>
                                  </p:subTnLst>
                                </p:cTn>
                              </p:par>
                            </p:childTnLst>
                          </p:cTn>
                        </p:par>
                        <p:par>
                          <p:cTn id="147" fill="hold" nodeType="afterGroup">
                            <p:stCondLst>
                              <p:cond delay="15000"/>
                            </p:stCondLst>
                            <p:childTnLst>
                              <p:par>
                                <p:cTn id="148" presetID="1" presetClass="entr" presetSubtype="0" fill="hold" grpId="0" nodeType="afterEffect">
                                  <p:stCondLst>
                                    <p:cond delay="1000"/>
                                  </p:stCondLst>
                                  <p:childTnLst>
                                    <p:set>
                                      <p:cBhvr>
                                        <p:cTn id="149" dur="1" fill="hold">
                                          <p:stCondLst>
                                            <p:cond delay="0"/>
                                          </p:stCondLst>
                                        </p:cTn>
                                        <p:tgtEl>
                                          <p:spTgt spid="117"/>
                                        </p:tgtEl>
                                        <p:attrNameLst>
                                          <p:attrName>style.visibility</p:attrName>
                                        </p:attrNameLst>
                                      </p:cBhvr>
                                      <p:to>
                                        <p:strVal val="visible"/>
                                      </p:to>
                                    </p:set>
                                  </p:childTnLst>
                                  <p:subTnLst>
                                    <p:audio>
                                      <p:cMediaNode>
                                        <p:cTn display="0" masterRel="sameClick">
                                          <p:stCondLst>
                                            <p:cond evt="begin" delay="0">
                                              <p:tn val="148"/>
                                            </p:cond>
                                          </p:stCondLst>
                                          <p:endCondLst>
                                            <p:cond evt="onStopAudio" delay="0">
                                              <p:tgtEl>
                                                <p:sldTgt/>
                                              </p:tgtEl>
                                            </p:cond>
                                          </p:endCondLst>
                                        </p:cTn>
                                        <p:tgtEl>
                                          <p:sndTgt r:embed="rId4" name="hammer.wav"/>
                                        </p:tgtEl>
                                      </p:cMediaNode>
                                    </p:audio>
                                  </p:subTnLst>
                                </p:cTn>
                              </p:par>
                            </p:childTnLst>
                          </p:cTn>
                        </p:par>
                        <p:par>
                          <p:cTn id="150" fill="hold" nodeType="afterGroup">
                            <p:stCondLst>
                              <p:cond delay="16000"/>
                            </p:stCondLst>
                            <p:childTnLst>
                              <p:par>
                                <p:cTn id="151" presetID="1" presetClass="entr" presetSubtype="0" fill="hold" grpId="0" nodeType="afterEffect">
                                  <p:stCondLst>
                                    <p:cond delay="1000"/>
                                  </p:stCondLst>
                                  <p:childTnLst>
                                    <p:set>
                                      <p:cBhvr>
                                        <p:cTn id="152" dur="1" fill="hold">
                                          <p:stCondLst>
                                            <p:cond delay="0"/>
                                          </p:stCondLst>
                                        </p:cTn>
                                        <p:tgtEl>
                                          <p:spTgt spid="118"/>
                                        </p:tgtEl>
                                        <p:attrNameLst>
                                          <p:attrName>style.visibility</p:attrName>
                                        </p:attrNameLst>
                                      </p:cBhvr>
                                      <p:to>
                                        <p:strVal val="visible"/>
                                      </p:to>
                                    </p:set>
                                  </p:childTnLst>
                                  <p:subTnLst>
                                    <p:audio>
                                      <p:cMediaNode>
                                        <p:cTn display="0" masterRel="sameClick">
                                          <p:stCondLst>
                                            <p:cond evt="begin" delay="0">
                                              <p:tn val="151"/>
                                            </p:cond>
                                          </p:stCondLst>
                                          <p:endCondLst>
                                            <p:cond evt="onStopAudio" delay="0">
                                              <p:tgtEl>
                                                <p:sldTgt/>
                                              </p:tgtEl>
                                            </p:cond>
                                          </p:endCondLst>
                                        </p:cTn>
                                        <p:tgtEl>
                                          <p:sndTgt r:embed="rId4" name="hammer.wav"/>
                                        </p:tgtEl>
                                      </p:cMediaNode>
                                    </p:audio>
                                  </p:subTnLst>
                                </p:cTn>
                              </p:par>
                            </p:childTnLst>
                          </p:cTn>
                        </p:par>
                        <p:par>
                          <p:cTn id="153" fill="hold" nodeType="afterGroup">
                            <p:stCondLst>
                              <p:cond delay="17000"/>
                            </p:stCondLst>
                            <p:childTnLst>
                              <p:par>
                                <p:cTn id="154" presetID="1" presetClass="entr" presetSubtype="0" fill="hold" grpId="0" nodeType="afterEffect">
                                  <p:stCondLst>
                                    <p:cond delay="1000"/>
                                  </p:stCondLst>
                                  <p:childTnLst>
                                    <p:set>
                                      <p:cBhvr>
                                        <p:cTn id="155" dur="1" fill="hold">
                                          <p:stCondLst>
                                            <p:cond delay="0"/>
                                          </p:stCondLst>
                                        </p:cTn>
                                        <p:tgtEl>
                                          <p:spTgt spid="119"/>
                                        </p:tgtEl>
                                        <p:attrNameLst>
                                          <p:attrName>style.visibility</p:attrName>
                                        </p:attrNameLst>
                                      </p:cBhvr>
                                      <p:to>
                                        <p:strVal val="visible"/>
                                      </p:to>
                                    </p:set>
                                  </p:childTnLst>
                                  <p:subTnLst>
                                    <p:audio>
                                      <p:cMediaNode>
                                        <p:cTn display="0" masterRel="sameClick">
                                          <p:stCondLst>
                                            <p:cond evt="begin" delay="0">
                                              <p:tn val="154"/>
                                            </p:cond>
                                          </p:stCondLst>
                                          <p:endCondLst>
                                            <p:cond evt="onStopAudio" delay="0">
                                              <p:tgtEl>
                                                <p:sldTgt/>
                                              </p:tgtEl>
                                            </p:cond>
                                          </p:endCondLst>
                                        </p:cTn>
                                        <p:tgtEl>
                                          <p:sndTgt r:embed="rId4" name="hammer.wav"/>
                                        </p:tgtEl>
                                      </p:cMediaNode>
                                    </p:audio>
                                  </p:subTnLst>
                                </p:cTn>
                              </p:par>
                            </p:childTnLst>
                          </p:cTn>
                        </p:par>
                        <p:par>
                          <p:cTn id="156" fill="hold" nodeType="afterGroup">
                            <p:stCondLst>
                              <p:cond delay="18000"/>
                            </p:stCondLst>
                            <p:childTnLst>
                              <p:par>
                                <p:cTn id="157" presetID="1" presetClass="entr" presetSubtype="0" fill="hold" grpId="0" nodeType="afterEffect">
                                  <p:stCondLst>
                                    <p:cond delay="1000"/>
                                  </p:stCondLst>
                                  <p:childTnLst>
                                    <p:set>
                                      <p:cBhvr>
                                        <p:cTn id="158" dur="1" fill="hold">
                                          <p:stCondLst>
                                            <p:cond delay="0"/>
                                          </p:stCondLst>
                                        </p:cTn>
                                        <p:tgtEl>
                                          <p:spTgt spid="120"/>
                                        </p:tgtEl>
                                        <p:attrNameLst>
                                          <p:attrName>style.visibility</p:attrName>
                                        </p:attrNameLst>
                                      </p:cBhvr>
                                      <p:to>
                                        <p:strVal val="visible"/>
                                      </p:to>
                                    </p:set>
                                  </p:childTnLst>
                                  <p:subTnLst>
                                    <p:audio>
                                      <p:cMediaNode>
                                        <p:cTn display="0" masterRel="sameClick">
                                          <p:stCondLst>
                                            <p:cond evt="begin" delay="0">
                                              <p:tn val="157"/>
                                            </p:cond>
                                          </p:stCondLst>
                                          <p:endCondLst>
                                            <p:cond evt="onStopAudio" delay="0">
                                              <p:tgtEl>
                                                <p:sldTgt/>
                                              </p:tgtEl>
                                            </p:cond>
                                          </p:endCondLst>
                                        </p:cTn>
                                        <p:tgtEl>
                                          <p:sndTgt r:embed="rId4" name="hammer.wav"/>
                                        </p:tgtEl>
                                      </p:cMediaNode>
                                    </p:audio>
                                  </p:subTnLst>
                                </p:cTn>
                              </p:par>
                            </p:childTnLst>
                          </p:cTn>
                        </p:par>
                        <p:par>
                          <p:cTn id="159" fill="hold" nodeType="afterGroup">
                            <p:stCondLst>
                              <p:cond delay="19000"/>
                            </p:stCondLst>
                            <p:childTnLst>
                              <p:par>
                                <p:cTn id="160" presetID="1" presetClass="entr" presetSubtype="0" fill="hold" grpId="0" nodeType="afterEffect">
                                  <p:stCondLst>
                                    <p:cond delay="1000"/>
                                  </p:stCondLst>
                                  <p:childTnLst>
                                    <p:set>
                                      <p:cBhvr>
                                        <p:cTn id="161" dur="1" fill="hold">
                                          <p:stCondLst>
                                            <p:cond delay="0"/>
                                          </p:stCondLst>
                                        </p:cTn>
                                        <p:tgtEl>
                                          <p:spTgt spid="121"/>
                                        </p:tgtEl>
                                        <p:attrNameLst>
                                          <p:attrName>style.visibility</p:attrName>
                                        </p:attrNameLst>
                                      </p:cBhvr>
                                      <p:to>
                                        <p:strVal val="visible"/>
                                      </p:to>
                                    </p:set>
                                  </p:childTnLst>
                                  <p:subTnLst>
                                    <p:audio>
                                      <p:cMediaNode>
                                        <p:cTn display="0" masterRel="sameClick">
                                          <p:stCondLst>
                                            <p:cond evt="begin" delay="0">
                                              <p:tn val="160"/>
                                            </p:cond>
                                          </p:stCondLst>
                                          <p:endCondLst>
                                            <p:cond evt="onStopAudio" delay="0">
                                              <p:tgtEl>
                                                <p:sldTgt/>
                                              </p:tgtEl>
                                            </p:cond>
                                          </p:endCondLst>
                                        </p:cTn>
                                        <p:tgtEl>
                                          <p:sndTgt r:embed="rId5" name="laser.wav"/>
                                        </p:tgtEl>
                                      </p:cMediaNode>
                                    </p:audio>
                                  </p:subTnLst>
                                </p:cTn>
                              </p:par>
                            </p:childTnLst>
                          </p:cTn>
                        </p:par>
                      </p:childTnLst>
                    </p:cTn>
                  </p:par>
                  <p:par>
                    <p:cTn id="162" fill="hold" nodeType="clickPar">
                      <p:stCondLst>
                        <p:cond delay="indefinite"/>
                      </p:stCondLst>
                      <p:childTnLst>
                        <p:par>
                          <p:cTn id="163" fill="hold" nodeType="withGroup">
                            <p:stCondLst>
                              <p:cond delay="0"/>
                            </p:stCondLst>
                            <p:childTnLst>
                              <p:par>
                                <p:cTn id="164" presetID="22" presetClass="entr" presetSubtype="8" fill="hold" nodeType="clickEffect">
                                  <p:stCondLst>
                                    <p:cond delay="0"/>
                                  </p:stCondLst>
                                  <p:childTnLst>
                                    <p:set>
                                      <p:cBhvr>
                                        <p:cTn id="165" dur="1" fill="hold">
                                          <p:stCondLst>
                                            <p:cond delay="0"/>
                                          </p:stCondLst>
                                        </p:cTn>
                                        <p:tgtEl>
                                          <p:spTgt spid="62"/>
                                        </p:tgtEl>
                                        <p:attrNameLst>
                                          <p:attrName>style.visibility</p:attrName>
                                        </p:attrNameLst>
                                      </p:cBhvr>
                                      <p:to>
                                        <p:strVal val="visible"/>
                                      </p:to>
                                    </p:set>
                                    <p:animEffect transition="in" filter="wipe(left)">
                                      <p:cBhvr>
                                        <p:cTn id="166"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21" grpId="0" animBg="1"/>
      <p:bldP spid="22" grpId="0" animBg="1"/>
      <p:bldP spid="26" grpId="0" animBg="1"/>
      <p:bldP spid="27" grpId="0" animBg="1"/>
      <p:bldP spid="31" grpId="0" animBg="1"/>
      <p:bldP spid="32" grpId="0" animBg="1"/>
      <p:bldP spid="33" grpId="0" animBg="1"/>
      <p:bldP spid="33" grpId="1" animBg="1"/>
      <p:bldP spid="34" grpId="0" animBg="1"/>
      <p:bldP spid="87"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AutoShape 51"/>
          <p:cNvSpPr>
            <a:spLocks noChangeArrowheads="1"/>
          </p:cNvSpPr>
          <p:nvPr/>
        </p:nvSpPr>
        <p:spPr bwMode="auto">
          <a:xfrm>
            <a:off x="1809750" y="5105400"/>
            <a:ext cx="6343650" cy="874713"/>
          </a:xfrm>
          <a:prstGeom prst="roundRect">
            <a:avLst>
              <a:gd name="adj" fmla="val 16667"/>
            </a:avLst>
          </a:prstGeom>
          <a:noFill/>
          <a:ln w="38100">
            <a:solidFill>
              <a:srgbClr val="0000FF"/>
            </a:solidFill>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ctr" eaLnBrk="0" hangingPunct="0">
              <a:defRPr/>
            </a:pPr>
            <a:r>
              <a:rPr lang="en-US" altLang="ko-KR" sz="2800" b="1">
                <a:solidFill>
                  <a:schemeClr val="tx1"/>
                </a:solidFill>
                <a:latin typeface="Times New Roman" pitchFamily="18" charset="0"/>
                <a:ea typeface="Gulim" pitchFamily="34" charset="-127"/>
                <a:cs typeface="Times New Roman" pitchFamily="18" charset="0"/>
              </a:rPr>
              <a:t>           </a:t>
            </a:r>
            <a:r>
              <a:rPr lang="nb-NO" sz="2800" b="1">
                <a:solidFill>
                  <a:schemeClr val="tx1"/>
                </a:solidFill>
                <a:latin typeface="Times New Roman" pitchFamily="18" charset="0"/>
                <a:ea typeface="Gulim" pitchFamily="34" charset="-127"/>
                <a:cs typeface="Times New Roman" pitchFamily="18" charset="0"/>
              </a:rPr>
              <a:t>polietilen, tơ tằm, nilon-6,6.</a:t>
            </a:r>
            <a:r>
              <a:rPr lang="en-US" altLang="ko-KR" sz="2800" b="1">
                <a:solidFill>
                  <a:schemeClr val="tx1"/>
                </a:solidFill>
                <a:latin typeface="Times New Roman" pitchFamily="18" charset="0"/>
                <a:ea typeface="Gulim" pitchFamily="34" charset="-127"/>
                <a:cs typeface="Times New Roman" pitchFamily="18" charset="0"/>
              </a:rPr>
              <a:t>        </a:t>
            </a:r>
            <a:endParaRPr lang="en-US" sz="2800" b="1">
              <a:solidFill>
                <a:schemeClr val="tx1"/>
              </a:solidFill>
              <a:latin typeface="Times New Roman" pitchFamily="18" charset="0"/>
              <a:cs typeface="Times New Roman" pitchFamily="18" charset="0"/>
            </a:endParaRPr>
          </a:p>
        </p:txBody>
      </p:sp>
      <p:sp>
        <p:nvSpPr>
          <p:cNvPr id="58" name="AutoShape 51"/>
          <p:cNvSpPr>
            <a:spLocks noChangeArrowheads="1"/>
          </p:cNvSpPr>
          <p:nvPr/>
        </p:nvSpPr>
        <p:spPr bwMode="auto">
          <a:xfrm>
            <a:off x="1739900" y="3011488"/>
            <a:ext cx="6400800" cy="874712"/>
          </a:xfrm>
          <a:prstGeom prst="roundRect">
            <a:avLst>
              <a:gd name="adj" fmla="val 16667"/>
            </a:avLst>
          </a:prstGeom>
          <a:solidFill>
            <a:srgbClr val="FFC000"/>
          </a:solidFill>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eaLnBrk="0" hangingPunct="0">
              <a:defRPr/>
            </a:pPr>
            <a:r>
              <a:rPr lang="en-US" altLang="ko-KR" sz="2800" b="1" dirty="0">
                <a:solidFill>
                  <a:schemeClr val="tx1"/>
                </a:solidFill>
                <a:latin typeface="Times New Roman" pitchFamily="18" charset="0"/>
                <a:ea typeface="굴림" charset="-127"/>
                <a:cs typeface="Times New Roman" pitchFamily="18" charset="0"/>
              </a:rPr>
              <a:t>           </a:t>
            </a:r>
            <a:r>
              <a:rPr lang="nb-NO" sz="2800" b="1" dirty="0">
                <a:solidFill>
                  <a:schemeClr val="tx1"/>
                </a:solidFill>
                <a:latin typeface="Times New Roman" pitchFamily="18" charset="0"/>
                <a:cs typeface="Times New Roman" pitchFamily="18" charset="0"/>
              </a:rPr>
              <a:t>polietilen, polibutađien, nilon-6,6.</a:t>
            </a:r>
            <a:r>
              <a:rPr lang="en-US" altLang="ko-KR" sz="2800" b="1" dirty="0">
                <a:solidFill>
                  <a:schemeClr val="tx1"/>
                </a:solidFill>
                <a:latin typeface="Times New Roman" pitchFamily="18" charset="0"/>
                <a:ea typeface="굴림" charset="-127"/>
                <a:cs typeface="Times New Roman" pitchFamily="18" charset="0"/>
              </a:rPr>
              <a:t>           </a:t>
            </a:r>
            <a:endParaRPr lang="en-US" sz="2800" b="1" dirty="0">
              <a:solidFill>
                <a:schemeClr val="tx1"/>
              </a:solidFill>
              <a:latin typeface="Times New Roman" pitchFamily="18" charset="0"/>
              <a:cs typeface="Times New Roman" pitchFamily="18" charset="0"/>
            </a:endParaRPr>
          </a:p>
        </p:txBody>
      </p:sp>
      <p:sp>
        <p:nvSpPr>
          <p:cNvPr id="10" name="AutoShape 51"/>
          <p:cNvSpPr>
            <a:spLocks noChangeArrowheads="1"/>
          </p:cNvSpPr>
          <p:nvPr/>
        </p:nvSpPr>
        <p:spPr bwMode="auto">
          <a:xfrm>
            <a:off x="1752600" y="2016125"/>
            <a:ext cx="6400800" cy="776288"/>
          </a:xfrm>
          <a:prstGeom prst="roundRect">
            <a:avLst>
              <a:gd name="adj" fmla="val 16667"/>
            </a:avLst>
          </a:prstGeom>
          <a:noFill/>
          <a:ln w="38100">
            <a:solidFill>
              <a:srgbClr val="0000FF"/>
            </a:solidFill>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ctr" eaLnBrk="0" hangingPunct="0">
              <a:defRPr/>
            </a:pPr>
            <a:r>
              <a:rPr lang="pt-BR" sz="2800" b="1" dirty="0">
                <a:solidFill>
                  <a:schemeClr val="tx1"/>
                </a:solidFill>
                <a:latin typeface="Times New Roman" pitchFamily="18" charset="0"/>
                <a:cs typeface="Times New Roman" pitchFamily="18" charset="0"/>
              </a:rPr>
              <a:t>  polietilen, xenlulozơ, nilon-6,6.</a:t>
            </a:r>
            <a:endParaRPr lang="en-US" sz="2800" b="1" dirty="0">
              <a:solidFill>
                <a:schemeClr val="tx1"/>
              </a:solidFill>
              <a:latin typeface="Times New Roman" pitchFamily="18" charset="0"/>
              <a:cs typeface="Times New Roman" pitchFamily="18" charset="0"/>
            </a:endParaRPr>
          </a:p>
        </p:txBody>
      </p:sp>
      <p:grpSp>
        <p:nvGrpSpPr>
          <p:cNvPr id="2" name="Group 51"/>
          <p:cNvGrpSpPr>
            <a:grpSpLocks/>
          </p:cNvGrpSpPr>
          <p:nvPr/>
        </p:nvGrpSpPr>
        <p:grpSpPr bwMode="auto">
          <a:xfrm>
            <a:off x="201613" y="-6350"/>
            <a:ext cx="320675" cy="7180263"/>
            <a:chOff x="202295" y="-322943"/>
            <a:chExt cx="319314" cy="7180943"/>
          </a:xfrm>
        </p:grpSpPr>
        <p:sp>
          <p:nvSpPr>
            <p:cNvPr id="7" name="Rectangle 6"/>
            <p:cNvSpPr/>
            <p:nvPr/>
          </p:nvSpPr>
          <p:spPr bwMode="auto">
            <a:xfrm>
              <a:off x="202295" y="-322943"/>
              <a:ext cx="319314" cy="7166654"/>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eaLnBrk="0" fontAlgn="auto" hangingPunct="0">
                <a:spcBef>
                  <a:spcPts val="0"/>
                </a:spcBef>
                <a:spcAft>
                  <a:spcPts val="0"/>
                </a:spcAft>
                <a:defRPr/>
              </a:pPr>
              <a:endParaRPr lang="en-US" sz="2000">
                <a:latin typeface=".VnTime" pitchFamily="34" charset="0"/>
              </a:endParaRPr>
            </a:p>
          </p:txBody>
        </p:sp>
        <p:sp>
          <p:nvSpPr>
            <p:cNvPr id="14401"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p>
              <a:pPr eaLnBrk="0" hangingPunct="0"/>
              <a:endParaRPr lang="en-US" sz="2000">
                <a:latin typeface=".VnTime" pitchFamily="34" charset="0"/>
                <a:cs typeface="Arial" charset="0"/>
              </a:endParaRPr>
            </a:p>
          </p:txBody>
        </p:sp>
        <p:sp>
          <p:nvSpPr>
            <p:cNvPr id="9" name="Rectangle 8"/>
            <p:cNvSpPr/>
            <p:nvPr/>
          </p:nvSpPr>
          <p:spPr bwMode="auto">
            <a:xfrm>
              <a:off x="324013" y="-308654"/>
              <a:ext cx="75877" cy="7166654"/>
            </a:xfrm>
            <a:prstGeom prst="rect">
              <a:avLst/>
            </a:prstGeom>
            <a:solidFill>
              <a:srgbClr val="A3C8FF"/>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defRPr/>
              </a:pPr>
              <a:endParaRPr lang="en-US" sz="2000">
                <a:effectLst>
                  <a:glow rad="101600">
                    <a:schemeClr val="accent1">
                      <a:satMod val="175000"/>
                      <a:alpha val="40000"/>
                    </a:schemeClr>
                  </a:glow>
                </a:effectLst>
                <a:latin typeface=".VnTime" pitchFamily="34" charset="0"/>
              </a:endParaRPr>
            </a:p>
          </p:txBody>
        </p:sp>
      </p:grpSp>
      <p:pic>
        <p:nvPicPr>
          <p:cNvPr id="11" name="Picture 37" descr="Blue_chapterlist"/>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71450" y="2246313"/>
            <a:ext cx="593725" cy="350837"/>
          </a:xfrm>
          <a:prstGeom prst="rect">
            <a:avLst/>
          </a:prstGeom>
          <a:noFill/>
          <a:ln w="9525">
            <a:noFill/>
            <a:miter lim="800000"/>
            <a:headEnd/>
            <a:tailEnd/>
          </a:ln>
          <a:effectLst>
            <a:outerShdw dist="107763" dir="18900000" algn="ctr" rotWithShape="0">
              <a:srgbClr val="808080">
                <a:alpha val="50000"/>
              </a:srgbClr>
            </a:outerShdw>
          </a:effectLst>
        </p:spPr>
      </p:pic>
      <p:pic>
        <p:nvPicPr>
          <p:cNvPr id="12" name="Picture 11" descr="Classicmode"/>
          <p:cNvPicPr>
            <a:picLocks noChangeAspect="1" noChangeArrowheads="1"/>
          </p:cNvPicPr>
          <p:nvPr/>
        </p:nvPicPr>
        <p:blipFill>
          <a:blip r:embed="rId7">
            <a:clrChange>
              <a:clrFrom>
                <a:srgbClr val="2C2761"/>
              </a:clrFrom>
              <a:clrTo>
                <a:srgbClr val="2C2761">
                  <a:alpha val="0"/>
                </a:srgbClr>
              </a:clrTo>
            </a:clrChange>
          </a:blip>
          <a:srcRect/>
          <a:stretch>
            <a:fillRect/>
          </a:stretch>
        </p:blipFill>
        <p:spPr bwMode="auto">
          <a:xfrm>
            <a:off x="552450" y="2024063"/>
            <a:ext cx="1500188" cy="801687"/>
          </a:xfrm>
          <a:prstGeom prst="rect">
            <a:avLst/>
          </a:prstGeom>
          <a:noFill/>
          <a:ln w="9525">
            <a:noFill/>
            <a:miter lim="800000"/>
            <a:headEnd/>
            <a:tailEnd/>
          </a:ln>
          <a:effectLst>
            <a:outerShdw dist="107763" dir="18900000" algn="ctr" rotWithShape="0">
              <a:srgbClr val="808080">
                <a:alpha val="50000"/>
              </a:srgbClr>
            </a:outerShdw>
          </a:effectLst>
        </p:spPr>
      </p:pic>
      <p:sp>
        <p:nvSpPr>
          <p:cNvPr id="13" name="Oval 59">
            <a:hlinkHover r:id="" action="ppaction://noaction" highlightClick="1">
              <a:snd r:embed="rId8" name="cached_combo42.wav"/>
            </a:hlinkHover>
          </p:cNvPr>
          <p:cNvSpPr>
            <a:spLocks noChangeArrowheads="1"/>
          </p:cNvSpPr>
          <p:nvPr/>
        </p:nvSpPr>
        <p:spPr bwMode="auto">
          <a:xfrm>
            <a:off x="628650" y="2097088"/>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sz="2000">
              <a:latin typeface=".VnTime" pitchFamily="34" charset="0"/>
              <a:cs typeface="Arial" charset="0"/>
            </a:endParaRPr>
          </a:p>
        </p:txBody>
      </p:sp>
      <p:sp>
        <p:nvSpPr>
          <p:cNvPr id="14" name="WordArt 226"/>
          <p:cNvSpPr>
            <a:spLocks noChangeArrowheads="1" noChangeShapeType="1" noTextEdit="1"/>
          </p:cNvSpPr>
          <p:nvPr/>
        </p:nvSpPr>
        <p:spPr bwMode="auto">
          <a:xfrm>
            <a:off x="835025" y="220980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A</a:t>
            </a:r>
          </a:p>
        </p:txBody>
      </p:sp>
      <p:grpSp>
        <p:nvGrpSpPr>
          <p:cNvPr id="3" name="Group 47"/>
          <p:cNvGrpSpPr>
            <a:grpSpLocks/>
          </p:cNvGrpSpPr>
          <p:nvPr/>
        </p:nvGrpSpPr>
        <p:grpSpPr bwMode="auto">
          <a:xfrm>
            <a:off x="-115888" y="549275"/>
            <a:ext cx="1106488" cy="655638"/>
            <a:chOff x="5106" y="3426"/>
            <a:chExt cx="582" cy="345"/>
          </a:xfrm>
        </p:grpSpPr>
        <p:pic>
          <p:nvPicPr>
            <p:cNvPr id="14398" name="Picture 40" descr="Thumb"/>
            <p:cNvPicPr>
              <a:picLocks noChangeAspect="1" noChangeArrowheads="1"/>
            </p:cNvPicPr>
            <p:nvPr/>
          </p:nvPicPr>
          <p:blipFill>
            <a:blip r:embed="rId9">
              <a:clrChange>
                <a:clrFrom>
                  <a:srgbClr val="000300"/>
                </a:clrFrom>
                <a:clrTo>
                  <a:srgbClr val="000300">
                    <a:alpha val="0"/>
                  </a:srgbClr>
                </a:clrTo>
              </a:clrChange>
              <a:extLst>
                <a:ext uri="{28A0092B-C50C-407E-A947-70E740481C1C}">
                  <a14:useLocalDpi xmlns:a14="http://schemas.microsoft.com/office/drawing/2010/main" val="0"/>
                </a:ext>
              </a:extLst>
            </a:blip>
            <a:srcRect/>
            <a:stretch>
              <a:fillRect/>
            </a:stretch>
          </p:blipFill>
          <p:spPr bwMode="auto">
            <a:xfrm>
              <a:off x="5106" y="3426"/>
              <a:ext cx="582"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9" name="Picture 43" descr="abu061[1]"/>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rot="11938225" flipV="1">
              <a:off x="5268" y="3513"/>
              <a:ext cx="250"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AutoShape 51"/>
          <p:cNvSpPr>
            <a:spLocks noChangeArrowheads="1"/>
          </p:cNvSpPr>
          <p:nvPr/>
        </p:nvSpPr>
        <p:spPr bwMode="auto">
          <a:xfrm>
            <a:off x="1733550" y="3022600"/>
            <a:ext cx="6419850" cy="863600"/>
          </a:xfrm>
          <a:prstGeom prst="roundRect">
            <a:avLst>
              <a:gd name="adj" fmla="val 16667"/>
            </a:avLst>
          </a:prstGeom>
          <a:noFill/>
          <a:ln w="38100">
            <a:solidFill>
              <a:srgbClr val="0000FF"/>
            </a:solidFill>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ctr" eaLnBrk="0" hangingPunct="0">
              <a:defRPr/>
            </a:pPr>
            <a:r>
              <a:rPr lang="nb-NO" sz="2800" b="1" dirty="0">
                <a:solidFill>
                  <a:schemeClr val="tx1"/>
                </a:solidFill>
                <a:latin typeface="Times New Roman" pitchFamily="18" charset="0"/>
                <a:cs typeface="Times New Roman" pitchFamily="18" charset="0"/>
              </a:rPr>
              <a:t>polietilen, polibutađien, nilon-6,6.</a:t>
            </a:r>
            <a:endParaRPr lang="en-US" sz="2800" b="1" dirty="0">
              <a:solidFill>
                <a:schemeClr val="tx1"/>
              </a:solidFill>
              <a:latin typeface="Times New Roman" pitchFamily="18" charset="0"/>
              <a:cs typeface="Times New Roman" pitchFamily="18" charset="0"/>
            </a:endParaRPr>
          </a:p>
        </p:txBody>
      </p:sp>
      <p:pic>
        <p:nvPicPr>
          <p:cNvPr id="19" name="Picture 37" descr="Blue_chapterlist"/>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52400" y="3394075"/>
            <a:ext cx="593725" cy="350838"/>
          </a:xfrm>
          <a:prstGeom prst="rect">
            <a:avLst/>
          </a:prstGeom>
          <a:noFill/>
          <a:ln w="9525">
            <a:noFill/>
            <a:miter lim="800000"/>
            <a:headEnd/>
            <a:tailEnd/>
          </a:ln>
          <a:effectLst>
            <a:outerShdw dist="107763" dir="18900000" algn="ctr" rotWithShape="0">
              <a:srgbClr val="808080">
                <a:alpha val="50000"/>
              </a:srgbClr>
            </a:outerShdw>
          </a:effectLst>
        </p:spPr>
      </p:pic>
      <p:pic>
        <p:nvPicPr>
          <p:cNvPr id="20" name="Picture 39" descr="Classicmode"/>
          <p:cNvPicPr>
            <a:picLocks noChangeAspect="1" noChangeArrowheads="1"/>
          </p:cNvPicPr>
          <p:nvPr/>
        </p:nvPicPr>
        <p:blipFill>
          <a:blip r:embed="rId7">
            <a:clrChange>
              <a:clrFrom>
                <a:srgbClr val="2C2761"/>
              </a:clrFrom>
              <a:clrTo>
                <a:srgbClr val="2C2761">
                  <a:alpha val="0"/>
                </a:srgbClr>
              </a:clrTo>
            </a:clrChange>
          </a:blip>
          <a:srcRect/>
          <a:stretch>
            <a:fillRect/>
          </a:stretch>
        </p:blipFill>
        <p:spPr bwMode="auto">
          <a:xfrm>
            <a:off x="533400" y="3048000"/>
            <a:ext cx="1500188" cy="801688"/>
          </a:xfrm>
          <a:prstGeom prst="rect">
            <a:avLst/>
          </a:prstGeom>
          <a:noFill/>
          <a:ln w="9525">
            <a:noFill/>
            <a:miter lim="800000"/>
            <a:headEnd/>
            <a:tailEnd/>
          </a:ln>
          <a:effectLst>
            <a:outerShdw dist="107763" dir="18900000" algn="ctr" rotWithShape="0">
              <a:srgbClr val="808080">
                <a:alpha val="50000"/>
              </a:srgbClr>
            </a:outerShdw>
          </a:effectLst>
        </p:spPr>
      </p:pic>
      <p:sp>
        <p:nvSpPr>
          <p:cNvPr id="21" name="Oval 59">
            <a:hlinkHover r:id="" action="ppaction://noaction" highlightClick="1">
              <a:snd r:embed="rId8" name="cached_combo42.wav"/>
            </a:hlinkHover>
          </p:cNvPr>
          <p:cNvSpPr>
            <a:spLocks noChangeArrowheads="1"/>
          </p:cNvSpPr>
          <p:nvPr/>
        </p:nvSpPr>
        <p:spPr bwMode="auto">
          <a:xfrm>
            <a:off x="609600" y="3244850"/>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sz="2000">
              <a:latin typeface=".VnTime" pitchFamily="34" charset="0"/>
              <a:cs typeface="Arial" charset="0"/>
            </a:endParaRPr>
          </a:p>
        </p:txBody>
      </p:sp>
      <p:sp>
        <p:nvSpPr>
          <p:cNvPr id="22" name="WordArt 226"/>
          <p:cNvSpPr>
            <a:spLocks noChangeArrowheads="1" noChangeShapeType="1" noTextEdit="1"/>
          </p:cNvSpPr>
          <p:nvPr/>
        </p:nvSpPr>
        <p:spPr bwMode="auto">
          <a:xfrm>
            <a:off x="815975" y="3233738"/>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b</a:t>
            </a:r>
          </a:p>
        </p:txBody>
      </p:sp>
      <p:sp>
        <p:nvSpPr>
          <p:cNvPr id="23" name="AutoShape 51"/>
          <p:cNvSpPr>
            <a:spLocks noChangeArrowheads="1"/>
          </p:cNvSpPr>
          <p:nvPr/>
        </p:nvSpPr>
        <p:spPr bwMode="auto">
          <a:xfrm>
            <a:off x="1733550" y="4073525"/>
            <a:ext cx="6419850" cy="803275"/>
          </a:xfrm>
          <a:prstGeom prst="roundRect">
            <a:avLst>
              <a:gd name="adj" fmla="val 16667"/>
            </a:avLst>
          </a:prstGeom>
          <a:noFill/>
          <a:ln w="38100">
            <a:solidFill>
              <a:srgbClr val="0000FF"/>
            </a:solidFill>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ctr" eaLnBrk="0" hangingPunct="0">
              <a:defRPr/>
            </a:pPr>
            <a:r>
              <a:rPr lang="nb-NO" sz="2800" b="1" dirty="0">
                <a:solidFill>
                  <a:schemeClr val="tx1"/>
                </a:solidFill>
                <a:latin typeface="Times New Roman" pitchFamily="18" charset="0"/>
                <a:cs typeface="Times New Roman" pitchFamily="18" charset="0"/>
              </a:rPr>
              <a:t>polietilen, tinh bột, nilon-6,6.</a:t>
            </a:r>
            <a:endParaRPr lang="en-US" sz="2800" b="1" dirty="0">
              <a:solidFill>
                <a:schemeClr val="tx1"/>
              </a:solidFill>
              <a:latin typeface="Times New Roman" pitchFamily="18" charset="0"/>
              <a:cs typeface="Times New Roman" pitchFamily="18" charset="0"/>
            </a:endParaRPr>
          </a:p>
        </p:txBody>
      </p:sp>
      <p:pic>
        <p:nvPicPr>
          <p:cNvPr id="24" name="Picture 37" descr="Blue_chapterlist"/>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52400" y="4721225"/>
            <a:ext cx="593725" cy="350838"/>
          </a:xfrm>
          <a:prstGeom prst="rect">
            <a:avLst/>
          </a:prstGeom>
          <a:noFill/>
          <a:ln w="9525">
            <a:noFill/>
            <a:miter lim="800000"/>
            <a:headEnd/>
            <a:tailEnd/>
          </a:ln>
          <a:effectLst>
            <a:outerShdw dist="107763" dir="18900000" algn="ctr" rotWithShape="0">
              <a:srgbClr val="808080">
                <a:alpha val="50000"/>
              </a:srgbClr>
            </a:outerShdw>
          </a:effectLst>
        </p:spPr>
      </p:pic>
      <p:pic>
        <p:nvPicPr>
          <p:cNvPr id="25" name="Picture 39" descr="Classicmode"/>
          <p:cNvPicPr>
            <a:picLocks noChangeAspect="1" noChangeArrowheads="1"/>
          </p:cNvPicPr>
          <p:nvPr/>
        </p:nvPicPr>
        <p:blipFill>
          <a:blip r:embed="rId7">
            <a:clrChange>
              <a:clrFrom>
                <a:srgbClr val="2C2761"/>
              </a:clrFrom>
              <a:clrTo>
                <a:srgbClr val="2C2761">
                  <a:alpha val="0"/>
                </a:srgbClr>
              </a:clrTo>
            </a:clrChange>
          </a:blip>
          <a:srcRect/>
          <a:stretch>
            <a:fillRect/>
          </a:stretch>
        </p:blipFill>
        <p:spPr bwMode="auto">
          <a:xfrm>
            <a:off x="533400" y="4114800"/>
            <a:ext cx="1500188" cy="801688"/>
          </a:xfrm>
          <a:prstGeom prst="rect">
            <a:avLst/>
          </a:prstGeom>
          <a:noFill/>
          <a:ln w="9525">
            <a:noFill/>
            <a:miter lim="800000"/>
            <a:headEnd/>
            <a:tailEnd/>
          </a:ln>
          <a:effectLst>
            <a:outerShdw dist="107763" dir="18900000" algn="ctr" rotWithShape="0">
              <a:srgbClr val="808080">
                <a:alpha val="50000"/>
              </a:srgbClr>
            </a:outerShdw>
          </a:effectLst>
        </p:spPr>
      </p:pic>
      <p:sp>
        <p:nvSpPr>
          <p:cNvPr id="26" name="Oval 59">
            <a:hlinkHover r:id="" action="ppaction://noaction" highlightClick="1">
              <a:snd r:embed="rId8" name="cached_combo42.wav"/>
            </a:hlinkHover>
          </p:cNvPr>
          <p:cNvSpPr>
            <a:spLocks noChangeArrowheads="1"/>
          </p:cNvSpPr>
          <p:nvPr/>
        </p:nvSpPr>
        <p:spPr bwMode="auto">
          <a:xfrm>
            <a:off x="609600" y="4187825"/>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sz="2000">
              <a:latin typeface=".VnTime" pitchFamily="34" charset="0"/>
              <a:cs typeface="Arial" charset="0"/>
            </a:endParaRPr>
          </a:p>
        </p:txBody>
      </p:sp>
      <p:sp>
        <p:nvSpPr>
          <p:cNvPr id="27" name="WordArt 226"/>
          <p:cNvSpPr>
            <a:spLocks noChangeArrowheads="1" noChangeShapeType="1" noTextEdit="1"/>
          </p:cNvSpPr>
          <p:nvPr/>
        </p:nvSpPr>
        <p:spPr bwMode="auto">
          <a:xfrm>
            <a:off x="815975" y="4300538"/>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c</a:t>
            </a:r>
          </a:p>
        </p:txBody>
      </p:sp>
      <p:pic>
        <p:nvPicPr>
          <p:cNvPr id="29" name="Picture 37" descr="Blue_chapterlist"/>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52400" y="6089650"/>
            <a:ext cx="593725" cy="350838"/>
          </a:xfrm>
          <a:prstGeom prst="rect">
            <a:avLst/>
          </a:prstGeom>
          <a:noFill/>
          <a:ln w="9525">
            <a:noFill/>
            <a:miter lim="800000"/>
            <a:headEnd/>
            <a:tailEnd/>
          </a:ln>
          <a:effectLst>
            <a:outerShdw dist="107763" dir="18900000" algn="ctr" rotWithShape="0">
              <a:srgbClr val="808080">
                <a:alpha val="50000"/>
              </a:srgbClr>
            </a:outerShdw>
          </a:effectLst>
        </p:spPr>
      </p:pic>
      <p:pic>
        <p:nvPicPr>
          <p:cNvPr id="30" name="Picture 39" descr="Classicmode"/>
          <p:cNvPicPr>
            <a:picLocks noChangeAspect="1" noChangeArrowheads="1"/>
          </p:cNvPicPr>
          <p:nvPr/>
        </p:nvPicPr>
        <p:blipFill>
          <a:blip r:embed="rId7">
            <a:clrChange>
              <a:clrFrom>
                <a:srgbClr val="2C2761"/>
              </a:clrFrom>
              <a:clrTo>
                <a:srgbClr val="2C2761">
                  <a:alpha val="0"/>
                </a:srgbClr>
              </a:clrTo>
            </a:clrChange>
          </a:blip>
          <a:srcRect/>
          <a:stretch>
            <a:fillRect/>
          </a:stretch>
        </p:blipFill>
        <p:spPr bwMode="auto">
          <a:xfrm>
            <a:off x="533400" y="5218113"/>
            <a:ext cx="1500188" cy="801687"/>
          </a:xfrm>
          <a:prstGeom prst="rect">
            <a:avLst/>
          </a:prstGeom>
          <a:noFill/>
          <a:ln w="9525">
            <a:noFill/>
            <a:miter lim="800000"/>
            <a:headEnd/>
            <a:tailEnd/>
          </a:ln>
          <a:effectLst>
            <a:outerShdw dist="107763" dir="18900000" algn="ctr" rotWithShape="0">
              <a:srgbClr val="808080">
                <a:alpha val="50000"/>
              </a:srgbClr>
            </a:outerShdw>
          </a:effectLst>
        </p:spPr>
      </p:pic>
      <p:sp>
        <p:nvSpPr>
          <p:cNvPr id="31" name="Oval 59">
            <a:hlinkHover r:id="" action="ppaction://noaction" highlightClick="1">
              <a:snd r:embed="rId8" name="cached_combo42.wav"/>
            </a:hlinkHover>
          </p:cNvPr>
          <p:cNvSpPr>
            <a:spLocks noChangeArrowheads="1"/>
          </p:cNvSpPr>
          <p:nvPr/>
        </p:nvSpPr>
        <p:spPr bwMode="auto">
          <a:xfrm>
            <a:off x="609600" y="5407025"/>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sz="2000">
              <a:latin typeface=".VnTime" pitchFamily="34" charset="0"/>
              <a:cs typeface="Arial" charset="0"/>
            </a:endParaRPr>
          </a:p>
        </p:txBody>
      </p:sp>
      <p:sp>
        <p:nvSpPr>
          <p:cNvPr id="32" name="WordArt 226"/>
          <p:cNvSpPr>
            <a:spLocks noChangeArrowheads="1" noChangeShapeType="1" noTextEdit="1"/>
          </p:cNvSpPr>
          <p:nvPr/>
        </p:nvSpPr>
        <p:spPr bwMode="auto">
          <a:xfrm>
            <a:off x="815975" y="54038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d</a:t>
            </a:r>
          </a:p>
        </p:txBody>
      </p:sp>
      <p:sp>
        <p:nvSpPr>
          <p:cNvPr id="33" name="AutoShape 110"/>
          <p:cNvSpPr>
            <a:spLocks noChangeArrowheads="1"/>
          </p:cNvSpPr>
          <p:nvPr/>
        </p:nvSpPr>
        <p:spPr bwMode="auto">
          <a:xfrm>
            <a:off x="381000" y="15875"/>
            <a:ext cx="1828800" cy="1828800"/>
          </a:xfrm>
          <a:prstGeom prst="sun">
            <a:avLst>
              <a:gd name="adj" fmla="val 19880"/>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fontAlgn="auto">
              <a:spcBef>
                <a:spcPts val="0"/>
              </a:spcBef>
              <a:spcAft>
                <a:spcPts val="0"/>
              </a:spcAft>
              <a:defRPr/>
            </a:pPr>
            <a:endParaRPr lang="en-US" sz="1800"/>
          </a:p>
        </p:txBody>
      </p:sp>
      <p:grpSp>
        <p:nvGrpSpPr>
          <p:cNvPr id="14362" name="Group 5"/>
          <p:cNvGrpSpPr>
            <a:grpSpLocks/>
          </p:cNvGrpSpPr>
          <p:nvPr/>
        </p:nvGrpSpPr>
        <p:grpSpPr bwMode="auto">
          <a:xfrm>
            <a:off x="7659688" y="122238"/>
            <a:ext cx="1304925" cy="1146175"/>
            <a:chOff x="2848" y="1735"/>
            <a:chExt cx="788" cy="688"/>
          </a:xfrm>
        </p:grpSpPr>
        <p:sp>
          <p:nvSpPr>
            <p:cNvPr id="14388" name="Oval 6"/>
            <p:cNvSpPr>
              <a:spLocks noChangeArrowheads="1"/>
            </p:cNvSpPr>
            <p:nvPr/>
          </p:nvSpPr>
          <p:spPr bwMode="gray">
            <a:xfrm>
              <a:off x="2906" y="1934"/>
              <a:ext cx="111" cy="289"/>
            </a:xfrm>
            <a:prstGeom prst="ellipse">
              <a:avLst/>
            </a:prstGeom>
            <a:gradFill rotWithShape="1">
              <a:gsLst>
                <a:gs pos="0">
                  <a:srgbClr val="FFFFFF"/>
                </a:gs>
                <a:gs pos="50000">
                  <a:srgbClr val="83A6A7"/>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sz="1800">
                <a:latin typeface="Calibri" pitchFamily="34" charset="0"/>
                <a:cs typeface="Arial" charset="0"/>
              </a:endParaRPr>
            </a:p>
          </p:txBody>
        </p:sp>
        <p:sp>
          <p:nvSpPr>
            <p:cNvPr id="14389" name="Oval 7"/>
            <p:cNvSpPr>
              <a:spLocks noChangeArrowheads="1"/>
            </p:cNvSpPr>
            <p:nvPr/>
          </p:nvSpPr>
          <p:spPr bwMode="gray">
            <a:xfrm>
              <a:off x="2906" y="1934"/>
              <a:ext cx="111" cy="289"/>
            </a:xfrm>
            <a:prstGeom prst="ellipse">
              <a:avLst/>
            </a:prstGeom>
            <a:gradFill rotWithShape="1">
              <a:gsLst>
                <a:gs pos="0">
                  <a:srgbClr val="83A6A7">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sz="1800">
                <a:latin typeface="Calibri" pitchFamily="34" charset="0"/>
                <a:cs typeface="Arial" charset="0"/>
              </a:endParaRPr>
            </a:p>
          </p:txBody>
        </p:sp>
        <p:sp>
          <p:nvSpPr>
            <p:cNvPr id="14390" name="Oval 8"/>
            <p:cNvSpPr>
              <a:spLocks noChangeArrowheads="1"/>
            </p:cNvSpPr>
            <p:nvPr/>
          </p:nvSpPr>
          <p:spPr bwMode="gray">
            <a:xfrm>
              <a:off x="2848" y="1933"/>
              <a:ext cx="788" cy="289"/>
            </a:xfrm>
            <a:prstGeom prst="ellipse">
              <a:avLst/>
            </a:prstGeom>
            <a:gradFill rotWithShape="1">
              <a:gsLst>
                <a:gs pos="0">
                  <a:srgbClr val="475A5A"/>
                </a:gs>
                <a:gs pos="50000">
                  <a:srgbClr val="83A6A7"/>
                </a:gs>
                <a:gs pos="100000">
                  <a:srgbClr val="475A5A"/>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sz="1800">
                <a:latin typeface="Calibri" pitchFamily="34" charset="0"/>
                <a:cs typeface="Arial" charset="0"/>
              </a:endParaRPr>
            </a:p>
          </p:txBody>
        </p:sp>
        <p:sp>
          <p:nvSpPr>
            <p:cNvPr id="14391" name="Oval 9"/>
            <p:cNvSpPr>
              <a:spLocks noChangeArrowheads="1"/>
            </p:cNvSpPr>
            <p:nvPr/>
          </p:nvSpPr>
          <p:spPr bwMode="gray">
            <a:xfrm>
              <a:off x="2848" y="1935"/>
              <a:ext cx="788" cy="289"/>
            </a:xfrm>
            <a:prstGeom prst="ellipse">
              <a:avLst/>
            </a:prstGeom>
            <a:gradFill rotWithShape="1">
              <a:gsLst>
                <a:gs pos="0">
                  <a:srgbClr val="53696A"/>
                </a:gs>
                <a:gs pos="100000">
                  <a:srgbClr val="83A6A7">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sz="1800">
                <a:latin typeface="Calibri" pitchFamily="34" charset="0"/>
                <a:cs typeface="Arial" charset="0"/>
              </a:endParaRPr>
            </a:p>
          </p:txBody>
        </p:sp>
        <p:sp>
          <p:nvSpPr>
            <p:cNvPr id="14392" name="Oval 10"/>
            <p:cNvSpPr>
              <a:spLocks noChangeArrowheads="1"/>
            </p:cNvSpPr>
            <p:nvPr/>
          </p:nvSpPr>
          <p:spPr bwMode="gray">
            <a:xfrm>
              <a:off x="2888" y="1934"/>
              <a:ext cx="709" cy="289"/>
            </a:xfrm>
            <a:prstGeom prst="ellipse">
              <a:avLst/>
            </a:prstGeom>
            <a:solidFill>
              <a:srgbClr val="000000"/>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sz="1800">
                <a:latin typeface="Calibri" pitchFamily="34" charset="0"/>
                <a:cs typeface="Arial" charset="0"/>
              </a:endParaRPr>
            </a:p>
          </p:txBody>
        </p:sp>
        <p:grpSp>
          <p:nvGrpSpPr>
            <p:cNvPr id="14393" name="Group 11"/>
            <p:cNvGrpSpPr>
              <a:grpSpLocks/>
            </p:cNvGrpSpPr>
            <p:nvPr/>
          </p:nvGrpSpPr>
          <p:grpSpPr bwMode="auto">
            <a:xfrm>
              <a:off x="2899" y="1735"/>
              <a:ext cx="687" cy="688"/>
              <a:chOff x="4166" y="1706"/>
              <a:chExt cx="1252" cy="1252"/>
            </a:xfrm>
          </p:grpSpPr>
          <p:sp>
            <p:nvSpPr>
              <p:cNvPr id="14394" name="Oval 12"/>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a:latin typeface="Calibri" pitchFamily="34" charset="0"/>
                  <a:cs typeface="Arial" charset="0"/>
                </a:endParaRPr>
              </a:p>
            </p:txBody>
          </p:sp>
          <p:sp>
            <p:nvSpPr>
              <p:cNvPr id="14395" name="Oval 13"/>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a:latin typeface="Calibri" pitchFamily="34" charset="0"/>
                  <a:cs typeface="Arial" charset="0"/>
                </a:endParaRPr>
              </a:p>
            </p:txBody>
          </p:sp>
          <p:sp>
            <p:nvSpPr>
              <p:cNvPr id="14396" name="Oval 14"/>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a:latin typeface="Calibri" pitchFamily="34" charset="0"/>
                  <a:cs typeface="Arial" charset="0"/>
                </a:endParaRPr>
              </a:p>
            </p:txBody>
          </p:sp>
          <p:sp>
            <p:nvSpPr>
              <p:cNvPr id="14397" name="Oval 15"/>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a:latin typeface="Calibri" pitchFamily="34" charset="0"/>
                  <a:cs typeface="Arial" charset="0"/>
                </a:endParaRPr>
              </a:p>
            </p:txBody>
          </p:sp>
        </p:grpSp>
      </p:grpSp>
      <p:sp>
        <p:nvSpPr>
          <p:cNvPr id="60" name="Rectangle 59"/>
          <p:cNvSpPr/>
          <p:nvPr/>
        </p:nvSpPr>
        <p:spPr>
          <a:xfrm>
            <a:off x="0" y="44450"/>
            <a:ext cx="9107488" cy="6813550"/>
          </a:xfrm>
          <a:prstGeom prst="rect">
            <a:avLst/>
          </a:prstGeom>
          <a:noFill/>
          <a:ln w="571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9" name="Oval 244"/>
          <p:cNvSpPr>
            <a:spLocks noChangeArrowheads="1"/>
          </p:cNvSpPr>
          <p:nvPr/>
        </p:nvSpPr>
        <p:spPr bwMode="auto">
          <a:xfrm>
            <a:off x="7885113" y="260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20</a:t>
            </a:r>
            <a:endParaRPr lang="en-GB" sz="5400">
              <a:latin typeface="Times New Roman" pitchFamily="18" charset="0"/>
              <a:cs typeface="Times New Roman" pitchFamily="18" charset="0"/>
            </a:endParaRPr>
          </a:p>
        </p:txBody>
      </p:sp>
      <p:sp>
        <p:nvSpPr>
          <p:cNvPr id="70" name="Oval 245"/>
          <p:cNvSpPr>
            <a:spLocks noChangeArrowheads="1"/>
          </p:cNvSpPr>
          <p:nvPr/>
        </p:nvSpPr>
        <p:spPr bwMode="auto">
          <a:xfrm>
            <a:off x="7812088" y="260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19</a:t>
            </a:r>
            <a:endParaRPr lang="en-GB" sz="5400">
              <a:latin typeface="Times New Roman" pitchFamily="18" charset="0"/>
              <a:cs typeface="Times New Roman" pitchFamily="18" charset="0"/>
            </a:endParaRPr>
          </a:p>
        </p:txBody>
      </p:sp>
      <p:sp>
        <p:nvSpPr>
          <p:cNvPr id="71" name="Oval 246"/>
          <p:cNvSpPr>
            <a:spLocks noChangeArrowheads="1"/>
          </p:cNvSpPr>
          <p:nvPr/>
        </p:nvSpPr>
        <p:spPr bwMode="auto">
          <a:xfrm>
            <a:off x="7812088" y="333375"/>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18</a:t>
            </a:r>
            <a:endParaRPr lang="en-GB" sz="5400">
              <a:latin typeface="Times New Roman" pitchFamily="18" charset="0"/>
              <a:cs typeface="Times New Roman" pitchFamily="18" charset="0"/>
            </a:endParaRPr>
          </a:p>
        </p:txBody>
      </p:sp>
      <p:sp>
        <p:nvSpPr>
          <p:cNvPr id="72" name="Oval 247"/>
          <p:cNvSpPr>
            <a:spLocks noChangeArrowheads="1"/>
          </p:cNvSpPr>
          <p:nvPr/>
        </p:nvSpPr>
        <p:spPr bwMode="auto">
          <a:xfrm>
            <a:off x="7812088" y="260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17</a:t>
            </a:r>
            <a:endParaRPr lang="en-GB" sz="5400">
              <a:latin typeface="Times New Roman" pitchFamily="18" charset="0"/>
              <a:cs typeface="Times New Roman" pitchFamily="18" charset="0"/>
            </a:endParaRPr>
          </a:p>
        </p:txBody>
      </p:sp>
      <p:sp>
        <p:nvSpPr>
          <p:cNvPr id="73" name="Oval 248"/>
          <p:cNvSpPr>
            <a:spLocks noChangeArrowheads="1"/>
          </p:cNvSpPr>
          <p:nvPr/>
        </p:nvSpPr>
        <p:spPr bwMode="auto">
          <a:xfrm>
            <a:off x="7812088" y="260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16</a:t>
            </a:r>
            <a:endParaRPr lang="en-GB" sz="5400">
              <a:latin typeface="Times New Roman" pitchFamily="18" charset="0"/>
              <a:cs typeface="Times New Roman" pitchFamily="18" charset="0"/>
            </a:endParaRPr>
          </a:p>
        </p:txBody>
      </p:sp>
      <p:sp>
        <p:nvSpPr>
          <p:cNvPr id="74" name="Oval 249"/>
          <p:cNvSpPr>
            <a:spLocks noChangeArrowheads="1"/>
          </p:cNvSpPr>
          <p:nvPr/>
        </p:nvSpPr>
        <p:spPr bwMode="auto">
          <a:xfrm>
            <a:off x="7812088" y="333375"/>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15</a:t>
            </a:r>
            <a:endParaRPr lang="en-GB" sz="5400">
              <a:latin typeface="Times New Roman" pitchFamily="18" charset="0"/>
              <a:cs typeface="Times New Roman" pitchFamily="18" charset="0"/>
            </a:endParaRPr>
          </a:p>
        </p:txBody>
      </p:sp>
      <p:sp>
        <p:nvSpPr>
          <p:cNvPr id="75" name="Oval 250"/>
          <p:cNvSpPr>
            <a:spLocks noChangeArrowheads="1"/>
          </p:cNvSpPr>
          <p:nvPr/>
        </p:nvSpPr>
        <p:spPr bwMode="auto">
          <a:xfrm>
            <a:off x="7812088" y="260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14</a:t>
            </a:r>
            <a:endParaRPr lang="en-GB" sz="5400">
              <a:latin typeface="Times New Roman" pitchFamily="18" charset="0"/>
              <a:cs typeface="Times New Roman" pitchFamily="18" charset="0"/>
            </a:endParaRPr>
          </a:p>
        </p:txBody>
      </p:sp>
      <p:sp>
        <p:nvSpPr>
          <p:cNvPr id="76" name="Oval 251"/>
          <p:cNvSpPr>
            <a:spLocks noChangeArrowheads="1"/>
          </p:cNvSpPr>
          <p:nvPr/>
        </p:nvSpPr>
        <p:spPr bwMode="auto">
          <a:xfrm>
            <a:off x="7812088" y="333375"/>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13</a:t>
            </a:r>
            <a:endParaRPr lang="en-GB" sz="5400">
              <a:latin typeface="Times New Roman" pitchFamily="18" charset="0"/>
              <a:cs typeface="Times New Roman" pitchFamily="18" charset="0"/>
            </a:endParaRPr>
          </a:p>
        </p:txBody>
      </p:sp>
      <p:sp>
        <p:nvSpPr>
          <p:cNvPr id="88" name="Oval 252"/>
          <p:cNvSpPr>
            <a:spLocks noChangeArrowheads="1"/>
          </p:cNvSpPr>
          <p:nvPr/>
        </p:nvSpPr>
        <p:spPr bwMode="auto">
          <a:xfrm>
            <a:off x="7812088" y="260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12</a:t>
            </a:r>
            <a:endParaRPr lang="en-GB" sz="5400">
              <a:latin typeface="Times New Roman" pitchFamily="18" charset="0"/>
              <a:cs typeface="Times New Roman" pitchFamily="18" charset="0"/>
            </a:endParaRPr>
          </a:p>
        </p:txBody>
      </p:sp>
      <p:sp>
        <p:nvSpPr>
          <p:cNvPr id="89" name="Oval 253"/>
          <p:cNvSpPr>
            <a:spLocks noChangeArrowheads="1"/>
          </p:cNvSpPr>
          <p:nvPr/>
        </p:nvSpPr>
        <p:spPr bwMode="auto">
          <a:xfrm>
            <a:off x="7812088" y="333375"/>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11</a:t>
            </a:r>
            <a:endParaRPr lang="en-GB" sz="5400">
              <a:latin typeface="Times New Roman" pitchFamily="18" charset="0"/>
              <a:cs typeface="Times New Roman" pitchFamily="18" charset="0"/>
            </a:endParaRPr>
          </a:p>
        </p:txBody>
      </p:sp>
      <p:sp>
        <p:nvSpPr>
          <p:cNvPr id="90" name="Oval 254"/>
          <p:cNvSpPr>
            <a:spLocks noChangeArrowheads="1"/>
          </p:cNvSpPr>
          <p:nvPr/>
        </p:nvSpPr>
        <p:spPr bwMode="auto">
          <a:xfrm>
            <a:off x="7812088" y="260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10</a:t>
            </a:r>
            <a:endParaRPr lang="en-GB" sz="5400">
              <a:latin typeface="Times New Roman" pitchFamily="18" charset="0"/>
              <a:cs typeface="Times New Roman" pitchFamily="18" charset="0"/>
            </a:endParaRPr>
          </a:p>
        </p:txBody>
      </p:sp>
      <p:sp>
        <p:nvSpPr>
          <p:cNvPr id="91" name="Oval 255"/>
          <p:cNvSpPr>
            <a:spLocks noChangeArrowheads="1"/>
          </p:cNvSpPr>
          <p:nvPr/>
        </p:nvSpPr>
        <p:spPr bwMode="auto">
          <a:xfrm>
            <a:off x="7812088" y="260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9</a:t>
            </a:r>
            <a:endParaRPr lang="en-GB" sz="5400">
              <a:latin typeface="Times New Roman" pitchFamily="18" charset="0"/>
              <a:cs typeface="Times New Roman" pitchFamily="18" charset="0"/>
            </a:endParaRPr>
          </a:p>
        </p:txBody>
      </p:sp>
      <p:sp>
        <p:nvSpPr>
          <p:cNvPr id="92" name="Oval 256"/>
          <p:cNvSpPr>
            <a:spLocks noChangeArrowheads="1"/>
          </p:cNvSpPr>
          <p:nvPr/>
        </p:nvSpPr>
        <p:spPr bwMode="auto">
          <a:xfrm>
            <a:off x="7812088" y="260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8</a:t>
            </a:r>
            <a:endParaRPr lang="en-GB" sz="5400">
              <a:latin typeface="Times New Roman" pitchFamily="18" charset="0"/>
              <a:cs typeface="Times New Roman" pitchFamily="18" charset="0"/>
            </a:endParaRPr>
          </a:p>
        </p:txBody>
      </p:sp>
      <p:sp>
        <p:nvSpPr>
          <p:cNvPr id="93" name="Oval 257"/>
          <p:cNvSpPr>
            <a:spLocks noChangeArrowheads="1"/>
          </p:cNvSpPr>
          <p:nvPr/>
        </p:nvSpPr>
        <p:spPr bwMode="auto">
          <a:xfrm>
            <a:off x="7812088" y="260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7</a:t>
            </a:r>
            <a:endParaRPr lang="en-GB" sz="5400">
              <a:latin typeface="Times New Roman" pitchFamily="18" charset="0"/>
              <a:cs typeface="Times New Roman" pitchFamily="18" charset="0"/>
            </a:endParaRPr>
          </a:p>
        </p:txBody>
      </p:sp>
      <p:sp>
        <p:nvSpPr>
          <p:cNvPr id="94" name="Oval 258"/>
          <p:cNvSpPr>
            <a:spLocks noChangeArrowheads="1"/>
          </p:cNvSpPr>
          <p:nvPr/>
        </p:nvSpPr>
        <p:spPr bwMode="auto">
          <a:xfrm>
            <a:off x="7812088" y="307975"/>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6</a:t>
            </a:r>
            <a:endParaRPr lang="en-GB" sz="5400">
              <a:latin typeface="Times New Roman" pitchFamily="18" charset="0"/>
              <a:cs typeface="Times New Roman" pitchFamily="18" charset="0"/>
            </a:endParaRPr>
          </a:p>
        </p:txBody>
      </p:sp>
      <p:sp>
        <p:nvSpPr>
          <p:cNvPr id="95" name="Oval 259"/>
          <p:cNvSpPr>
            <a:spLocks noChangeArrowheads="1"/>
          </p:cNvSpPr>
          <p:nvPr/>
        </p:nvSpPr>
        <p:spPr bwMode="auto">
          <a:xfrm>
            <a:off x="7812088" y="307975"/>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5</a:t>
            </a:r>
            <a:endParaRPr lang="en-GB" sz="5400">
              <a:latin typeface="Times New Roman" pitchFamily="18" charset="0"/>
              <a:cs typeface="Times New Roman" pitchFamily="18" charset="0"/>
            </a:endParaRPr>
          </a:p>
        </p:txBody>
      </p:sp>
      <p:sp>
        <p:nvSpPr>
          <p:cNvPr id="96" name="Oval 260"/>
          <p:cNvSpPr>
            <a:spLocks noChangeArrowheads="1"/>
          </p:cNvSpPr>
          <p:nvPr/>
        </p:nvSpPr>
        <p:spPr bwMode="auto">
          <a:xfrm>
            <a:off x="7812088" y="260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4</a:t>
            </a:r>
            <a:endParaRPr lang="en-GB" sz="5400">
              <a:latin typeface="Times New Roman" pitchFamily="18" charset="0"/>
              <a:cs typeface="Times New Roman" pitchFamily="18" charset="0"/>
            </a:endParaRPr>
          </a:p>
        </p:txBody>
      </p:sp>
      <p:sp>
        <p:nvSpPr>
          <p:cNvPr id="97" name="Oval 261"/>
          <p:cNvSpPr>
            <a:spLocks noChangeArrowheads="1"/>
          </p:cNvSpPr>
          <p:nvPr/>
        </p:nvSpPr>
        <p:spPr bwMode="auto">
          <a:xfrm>
            <a:off x="7829550" y="333375"/>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3</a:t>
            </a:r>
            <a:endParaRPr lang="en-GB" sz="5400">
              <a:latin typeface="Times New Roman" pitchFamily="18" charset="0"/>
              <a:cs typeface="Times New Roman" pitchFamily="18" charset="0"/>
            </a:endParaRPr>
          </a:p>
        </p:txBody>
      </p:sp>
      <p:sp>
        <p:nvSpPr>
          <p:cNvPr id="98" name="Oval 262"/>
          <p:cNvSpPr>
            <a:spLocks noChangeArrowheads="1"/>
          </p:cNvSpPr>
          <p:nvPr/>
        </p:nvSpPr>
        <p:spPr bwMode="auto">
          <a:xfrm>
            <a:off x="7885113" y="236538"/>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a:t>
            </a:r>
            <a:endParaRPr lang="en-GB" sz="5400">
              <a:latin typeface="Times New Roman" pitchFamily="18" charset="0"/>
              <a:cs typeface="Times New Roman" pitchFamily="18" charset="0"/>
            </a:endParaRPr>
          </a:p>
        </p:txBody>
      </p:sp>
      <p:sp>
        <p:nvSpPr>
          <p:cNvPr id="99" name="Oval 263"/>
          <p:cNvSpPr>
            <a:spLocks noChangeArrowheads="1"/>
          </p:cNvSpPr>
          <p:nvPr/>
        </p:nvSpPr>
        <p:spPr bwMode="auto">
          <a:xfrm>
            <a:off x="7885113" y="333375"/>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a:t>
            </a:r>
            <a:endParaRPr lang="en-GB" sz="5400">
              <a:latin typeface="Times New Roman" pitchFamily="18" charset="0"/>
              <a:cs typeface="Times New Roman" pitchFamily="18" charset="0"/>
            </a:endParaRPr>
          </a:p>
        </p:txBody>
      </p:sp>
      <p:sp>
        <p:nvSpPr>
          <p:cNvPr id="100" name="Oval 264"/>
          <p:cNvSpPr>
            <a:spLocks noChangeArrowheads="1"/>
          </p:cNvSpPr>
          <p:nvPr/>
        </p:nvSpPr>
        <p:spPr bwMode="auto">
          <a:xfrm>
            <a:off x="7743825" y="131763"/>
            <a:ext cx="1143000" cy="1108075"/>
          </a:xfrm>
          <a:prstGeom prst="ellipse">
            <a:avLst/>
          </a:prstGeom>
          <a:solidFill>
            <a:srgbClr val="FFFF00"/>
          </a:solidFill>
          <a:ln>
            <a:solidFill>
              <a:srgbClr val="00B050"/>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auto">
              <a:spcBef>
                <a:spcPts val="0"/>
              </a:spcBef>
              <a:spcAft>
                <a:spcPts val="0"/>
              </a:spcAft>
              <a:defRPr/>
            </a:pPr>
            <a:r>
              <a:rPr lang="en-GB" sz="2400" b="1" dirty="0" err="1">
                <a:solidFill>
                  <a:srgbClr val="CC0000"/>
                </a:solidFill>
                <a:latin typeface="Times New Roman" pitchFamily="18" charset="0"/>
                <a:cs typeface="Times New Roman" pitchFamily="18" charset="0"/>
              </a:rPr>
              <a:t>Hết</a:t>
            </a:r>
            <a:r>
              <a:rPr lang="en-GB" sz="2400" b="1" dirty="0">
                <a:solidFill>
                  <a:srgbClr val="CC0000"/>
                </a:solidFill>
                <a:latin typeface="Times New Roman" pitchFamily="18" charset="0"/>
                <a:cs typeface="Times New Roman" pitchFamily="18" charset="0"/>
              </a:rPr>
              <a:t> </a:t>
            </a:r>
            <a:r>
              <a:rPr lang="en-GB" sz="2400" b="1" dirty="0" err="1">
                <a:solidFill>
                  <a:srgbClr val="CC0000"/>
                </a:solidFill>
                <a:latin typeface="Times New Roman" pitchFamily="18" charset="0"/>
                <a:cs typeface="Times New Roman" pitchFamily="18" charset="0"/>
              </a:rPr>
              <a:t>giờ</a:t>
            </a:r>
            <a:endParaRPr lang="en-GB" sz="2400" b="1" dirty="0">
              <a:solidFill>
                <a:srgbClr val="CC0000"/>
              </a:solidFill>
              <a:latin typeface="Times New Roman" pitchFamily="18" charset="0"/>
              <a:cs typeface="Times New Roman" pitchFamily="18" charset="0"/>
            </a:endParaRPr>
          </a:p>
        </p:txBody>
      </p:sp>
      <p:sp>
        <p:nvSpPr>
          <p:cNvPr id="14385" name="AutoShape 68"/>
          <p:cNvSpPr>
            <a:spLocks noChangeArrowheads="1"/>
          </p:cNvSpPr>
          <p:nvPr/>
        </p:nvSpPr>
        <p:spPr bwMode="auto">
          <a:xfrm>
            <a:off x="2057400" y="457200"/>
            <a:ext cx="5486400" cy="8382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14386" name="Text Box 7"/>
          <p:cNvSpPr txBox="1">
            <a:spLocks noChangeArrowheads="1"/>
          </p:cNvSpPr>
          <p:nvPr/>
        </p:nvSpPr>
        <p:spPr bwMode="auto">
          <a:xfrm>
            <a:off x="2133600" y="533400"/>
            <a:ext cx="548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algn="ctr"/>
            <a:r>
              <a:rPr lang="pt-BR" sz="2800">
                <a:solidFill>
                  <a:srgbClr val="0000FF"/>
                </a:solidFill>
                <a:latin typeface="Times New Roman" pitchFamily="18" charset="0"/>
                <a:cs typeface="Times New Roman" pitchFamily="18" charset="0"/>
              </a:rPr>
              <a:t>Dãy gồm các polime tổng hợp là</a:t>
            </a:r>
            <a:endParaRPr lang="en-US" sz="3000">
              <a:solidFill>
                <a:srgbClr val="0000FF"/>
              </a:solidFill>
              <a:latin typeface="Times New Roman" pitchFamily="18" charset="0"/>
              <a:cs typeface="Times New Roman" pitchFamily="18" charset="0"/>
            </a:endParaRPr>
          </a:p>
        </p:txBody>
      </p:sp>
      <p:sp>
        <p:nvSpPr>
          <p:cNvPr id="34" name="WordArt 111"/>
          <p:cNvSpPr>
            <a:spLocks noChangeArrowheads="1" noChangeShapeType="1" noTextEdit="1"/>
          </p:cNvSpPr>
          <p:nvPr/>
        </p:nvSpPr>
        <p:spPr bwMode="auto">
          <a:xfrm>
            <a:off x="838200" y="685800"/>
            <a:ext cx="838200" cy="381000"/>
          </a:xfrm>
          <a:prstGeom prst="rect">
            <a:avLst/>
          </a:prstGeom>
        </p:spPr>
        <p:txBody>
          <a:bodyPr wrap="none" fromWordArt="1">
            <a:prstTxWarp prst="textPlain">
              <a:avLst>
                <a:gd name="adj" fmla="val 50000"/>
              </a:avLst>
            </a:prstTxWarp>
          </a:bodyPr>
          <a:lstStyle/>
          <a:p>
            <a:pPr algn="ctr"/>
            <a:r>
              <a:rPr lang="en-US" sz="4000" b="1" kern="10">
                <a:ln w="17780">
                  <a:solidFill>
                    <a:srgbClr val="000000"/>
                  </a:solidFill>
                  <a:miter lim="800000"/>
                  <a:headEnd/>
                  <a:tailEnd/>
                </a:ln>
                <a:solidFill>
                  <a:srgbClr val="FF0000"/>
                </a:solidFill>
                <a:effectLst>
                  <a:outerShdw algn="tl" rotWithShape="0">
                    <a:srgbClr val="000000"/>
                  </a:outerShdw>
                </a:effectLst>
                <a:latin typeface="Times New Roman"/>
                <a:cs typeface="Times New Roman"/>
              </a:rPr>
              <a:t>Câu 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circle(in)">
                                      <p:cBhvr>
                                        <p:cTn id="7" dur="2000"/>
                                        <p:tgtEl>
                                          <p:spTgt spid="34"/>
                                        </p:tgtEl>
                                      </p:cBhvr>
                                    </p:animEffect>
                                  </p:childTnLst>
                                </p:cTn>
                              </p:par>
                              <p:par>
                                <p:cTn id="8" presetID="22"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500"/>
                                        <p:tgtEl>
                                          <p:spTgt spid="2"/>
                                        </p:tgtEl>
                                      </p:cBhvr>
                                    </p:animEffect>
                                  </p:childTnLst>
                                  <p:subTnLst>
                                    <p:audio>
                                      <p:cMediaNode>
                                        <p:cTn display="0" masterRel="sameClick">
                                          <p:stCondLst>
                                            <p:cond evt="begin" delay="0">
                                              <p:tn val="8"/>
                                            </p:cond>
                                          </p:stCondLst>
                                          <p:endCondLst>
                                            <p:cond evt="onStopAudio" delay="0">
                                              <p:tgtEl>
                                                <p:sldTgt/>
                                              </p:tgtEl>
                                            </p:cond>
                                          </p:endCondLst>
                                        </p:cTn>
                                        <p:tgtEl>
                                          <p:sndTgt r:embed="rId2" name="Jet Fighter 2-DVDH.wav"/>
                                        </p:tgtEl>
                                      </p:cMediaNode>
                                    </p:audio>
                                  </p:subTnLst>
                                </p:cTn>
                              </p:par>
                              <p:par>
                                <p:cTn id="11" presetID="2" presetClass="entr" presetSubtype="1" fill="hold" nodeType="withEffect">
                                  <p:stCondLst>
                                    <p:cond delay="50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par>
                                <p:cTn id="15" presetID="10" presetClass="entr" presetSubtype="0" fill="hold" grpId="0" nodeType="withEffect">
                                  <p:stCondLst>
                                    <p:cond delay="50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2000"/>
                                        <p:tgtEl>
                                          <p:spTgt spid="33"/>
                                        </p:tgtEl>
                                      </p:cBhvr>
                                    </p:animEffect>
                                  </p:childTnLst>
                                </p:cTn>
                              </p:par>
                              <p:par>
                                <p:cTn id="18" presetID="8" presetClass="emph" presetSubtype="0" repeatCount="indefinite" fill="hold" grpId="1" nodeType="withEffect">
                                  <p:stCondLst>
                                    <p:cond delay="500"/>
                                  </p:stCondLst>
                                  <p:childTnLst>
                                    <p:animRot by="21600000">
                                      <p:cBhvr>
                                        <p:cTn id="19" dur="1500" fill="hold"/>
                                        <p:tgtEl>
                                          <p:spTgt spid="33"/>
                                        </p:tgtEl>
                                        <p:attrNameLst>
                                          <p:attrName>r</p:attrName>
                                        </p:attrNameLst>
                                      </p:cBhvr>
                                    </p:animRot>
                                  </p:childTnLst>
                                </p:cTn>
                              </p:par>
                              <p:par>
                                <p:cTn id="20" presetID="5" presetClass="entr" presetSubtype="10" fill="hold" nodeType="withEffect">
                                  <p:stCondLst>
                                    <p:cond delay="2000"/>
                                  </p:stCondLst>
                                  <p:childTnLst>
                                    <p:set>
                                      <p:cBhvr>
                                        <p:cTn id="21" dur="1" fill="hold">
                                          <p:stCondLst>
                                            <p:cond delay="0"/>
                                          </p:stCondLst>
                                        </p:cTn>
                                        <p:tgtEl>
                                          <p:spTgt spid="11"/>
                                        </p:tgtEl>
                                        <p:attrNameLst>
                                          <p:attrName>style.visibility</p:attrName>
                                        </p:attrNameLst>
                                      </p:cBhvr>
                                      <p:to>
                                        <p:strVal val="visible"/>
                                      </p:to>
                                    </p:set>
                                    <p:animEffect transition="in" filter="checkerboard(across)">
                                      <p:cBhvr>
                                        <p:cTn id="22" dur="500"/>
                                        <p:tgtEl>
                                          <p:spTgt spid="11"/>
                                        </p:tgtEl>
                                      </p:cBhvr>
                                    </p:animEffect>
                                  </p:childTnLst>
                                </p:cTn>
                              </p:par>
                              <p:par>
                                <p:cTn id="23" presetID="5" presetClass="entr" presetSubtype="10" fill="hold" nodeType="withEffect">
                                  <p:stCondLst>
                                    <p:cond delay="2000"/>
                                  </p:stCondLst>
                                  <p:childTnLst>
                                    <p:set>
                                      <p:cBhvr>
                                        <p:cTn id="24" dur="1" fill="hold">
                                          <p:stCondLst>
                                            <p:cond delay="0"/>
                                          </p:stCondLst>
                                        </p:cTn>
                                        <p:tgtEl>
                                          <p:spTgt spid="12"/>
                                        </p:tgtEl>
                                        <p:attrNameLst>
                                          <p:attrName>style.visibility</p:attrName>
                                        </p:attrNameLst>
                                      </p:cBhvr>
                                      <p:to>
                                        <p:strVal val="visible"/>
                                      </p:to>
                                    </p:set>
                                    <p:animEffect transition="in" filter="checkerboard(across)">
                                      <p:cBhvr>
                                        <p:cTn id="25" dur="500"/>
                                        <p:tgtEl>
                                          <p:spTgt spid="12"/>
                                        </p:tgtEl>
                                      </p:cBhvr>
                                    </p:animEffect>
                                  </p:childTnLst>
                                  <p:subTnLst>
                                    <p:audio>
                                      <p:cMediaNode>
                                        <p:cTn display="0" masterRel="sameClick">
                                          <p:stCondLst>
                                            <p:cond evt="begin" delay="0">
                                              <p:tn val="23"/>
                                            </p:cond>
                                          </p:stCondLst>
                                          <p:endCondLst>
                                            <p:cond evt="onStopAudio" delay="0">
                                              <p:tgtEl>
                                                <p:sldTgt/>
                                              </p:tgtEl>
                                            </p:cond>
                                          </p:endCondLst>
                                        </p:cTn>
                                        <p:tgtEl>
                                          <p:sndTgt r:embed="rId3" name="Chimes 3-CL (2).wav"/>
                                        </p:tgtEl>
                                      </p:cMediaNode>
                                    </p:audio>
                                  </p:subTnLst>
                                </p:cTn>
                              </p:par>
                              <p:par>
                                <p:cTn id="26" presetID="5" presetClass="entr" presetSubtype="10" fill="hold" grpId="0" nodeType="withEffect">
                                  <p:stCondLst>
                                    <p:cond delay="2000"/>
                                  </p:stCondLst>
                                  <p:childTnLst>
                                    <p:set>
                                      <p:cBhvr>
                                        <p:cTn id="27" dur="1" fill="hold">
                                          <p:stCondLst>
                                            <p:cond delay="0"/>
                                          </p:stCondLst>
                                        </p:cTn>
                                        <p:tgtEl>
                                          <p:spTgt spid="13"/>
                                        </p:tgtEl>
                                        <p:attrNameLst>
                                          <p:attrName>style.visibility</p:attrName>
                                        </p:attrNameLst>
                                      </p:cBhvr>
                                      <p:to>
                                        <p:strVal val="visible"/>
                                      </p:to>
                                    </p:set>
                                    <p:animEffect transition="in" filter="checkerboard(across)">
                                      <p:cBhvr>
                                        <p:cTn id="28" dur="500"/>
                                        <p:tgtEl>
                                          <p:spTgt spid="13"/>
                                        </p:tgtEl>
                                      </p:cBhvr>
                                    </p:animEffect>
                                  </p:childTnLst>
                                </p:cTn>
                              </p:par>
                              <p:par>
                                <p:cTn id="29" presetID="5" presetClass="entr" presetSubtype="10" fill="hold" grpId="0" nodeType="withEffect">
                                  <p:stCondLst>
                                    <p:cond delay="2000"/>
                                  </p:stCondLst>
                                  <p:childTnLst>
                                    <p:set>
                                      <p:cBhvr>
                                        <p:cTn id="30" dur="1" fill="hold">
                                          <p:stCondLst>
                                            <p:cond delay="0"/>
                                          </p:stCondLst>
                                        </p:cTn>
                                        <p:tgtEl>
                                          <p:spTgt spid="14"/>
                                        </p:tgtEl>
                                        <p:attrNameLst>
                                          <p:attrName>style.visibility</p:attrName>
                                        </p:attrNameLst>
                                      </p:cBhvr>
                                      <p:to>
                                        <p:strVal val="visible"/>
                                      </p:to>
                                    </p:set>
                                    <p:animEffect transition="in" filter="checkerboard(across)">
                                      <p:cBhvr>
                                        <p:cTn id="31" dur="500"/>
                                        <p:tgtEl>
                                          <p:spTgt spid="14"/>
                                        </p:tgtEl>
                                      </p:cBhvr>
                                    </p:animEffect>
                                  </p:childTnLst>
                                </p:cTn>
                              </p:par>
                              <p:par>
                                <p:cTn id="32" presetID="22" presetClass="entr" presetSubtype="8" fill="hold" nodeType="withEffect">
                                  <p:stCondLst>
                                    <p:cond delay="200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par>
                                <p:cTn id="35" presetID="5" presetClass="entr" presetSubtype="10" fill="hold" nodeType="withEffect">
                                  <p:stCondLst>
                                    <p:cond delay="3000"/>
                                  </p:stCondLst>
                                  <p:childTnLst>
                                    <p:set>
                                      <p:cBhvr>
                                        <p:cTn id="36" dur="1" fill="hold">
                                          <p:stCondLst>
                                            <p:cond delay="0"/>
                                          </p:stCondLst>
                                        </p:cTn>
                                        <p:tgtEl>
                                          <p:spTgt spid="19"/>
                                        </p:tgtEl>
                                        <p:attrNameLst>
                                          <p:attrName>style.visibility</p:attrName>
                                        </p:attrNameLst>
                                      </p:cBhvr>
                                      <p:to>
                                        <p:strVal val="visible"/>
                                      </p:to>
                                    </p:set>
                                    <p:animEffect transition="in" filter="checkerboard(across)">
                                      <p:cBhvr>
                                        <p:cTn id="37" dur="500"/>
                                        <p:tgtEl>
                                          <p:spTgt spid="19"/>
                                        </p:tgtEl>
                                      </p:cBhvr>
                                    </p:animEffect>
                                  </p:childTnLst>
                                </p:cTn>
                              </p:par>
                              <p:par>
                                <p:cTn id="38" presetID="5" presetClass="entr" presetSubtype="10" fill="hold" nodeType="withEffect">
                                  <p:stCondLst>
                                    <p:cond delay="3000"/>
                                  </p:stCondLst>
                                  <p:childTnLst>
                                    <p:set>
                                      <p:cBhvr>
                                        <p:cTn id="39" dur="1" fill="hold">
                                          <p:stCondLst>
                                            <p:cond delay="0"/>
                                          </p:stCondLst>
                                        </p:cTn>
                                        <p:tgtEl>
                                          <p:spTgt spid="20"/>
                                        </p:tgtEl>
                                        <p:attrNameLst>
                                          <p:attrName>style.visibility</p:attrName>
                                        </p:attrNameLst>
                                      </p:cBhvr>
                                      <p:to>
                                        <p:strVal val="visible"/>
                                      </p:to>
                                    </p:set>
                                    <p:animEffect transition="in" filter="checkerboard(across)">
                                      <p:cBhvr>
                                        <p:cTn id="40" dur="500"/>
                                        <p:tgtEl>
                                          <p:spTgt spid="20"/>
                                        </p:tgtEl>
                                      </p:cBhvr>
                                    </p:animEffect>
                                  </p:childTnLst>
                                  <p:subTnLst>
                                    <p:audio>
                                      <p:cMediaNode>
                                        <p:cTn display="0" masterRel="sameClick">
                                          <p:stCondLst>
                                            <p:cond evt="begin" delay="0">
                                              <p:tn val="38"/>
                                            </p:cond>
                                          </p:stCondLst>
                                          <p:endCondLst>
                                            <p:cond evt="onStopAudio" delay="0">
                                              <p:tgtEl>
                                                <p:sldTgt/>
                                              </p:tgtEl>
                                            </p:cond>
                                          </p:endCondLst>
                                        </p:cTn>
                                        <p:tgtEl>
                                          <p:sndTgt r:embed="rId3" name="Chimes 3-CL (2).wav"/>
                                        </p:tgtEl>
                                      </p:cMediaNode>
                                    </p:audio>
                                  </p:subTnLst>
                                </p:cTn>
                              </p:par>
                              <p:par>
                                <p:cTn id="41" presetID="5" presetClass="entr" presetSubtype="10" fill="hold" grpId="0" nodeType="withEffect">
                                  <p:stCondLst>
                                    <p:cond delay="3000"/>
                                  </p:stCondLst>
                                  <p:childTnLst>
                                    <p:set>
                                      <p:cBhvr>
                                        <p:cTn id="42" dur="1" fill="hold">
                                          <p:stCondLst>
                                            <p:cond delay="0"/>
                                          </p:stCondLst>
                                        </p:cTn>
                                        <p:tgtEl>
                                          <p:spTgt spid="21"/>
                                        </p:tgtEl>
                                        <p:attrNameLst>
                                          <p:attrName>style.visibility</p:attrName>
                                        </p:attrNameLst>
                                      </p:cBhvr>
                                      <p:to>
                                        <p:strVal val="visible"/>
                                      </p:to>
                                    </p:set>
                                    <p:animEffect transition="in" filter="checkerboard(across)">
                                      <p:cBhvr>
                                        <p:cTn id="43" dur="500"/>
                                        <p:tgtEl>
                                          <p:spTgt spid="21"/>
                                        </p:tgtEl>
                                      </p:cBhvr>
                                    </p:animEffect>
                                  </p:childTnLst>
                                </p:cTn>
                              </p:par>
                              <p:par>
                                <p:cTn id="44" presetID="5" presetClass="entr" presetSubtype="10" fill="hold" grpId="0" nodeType="withEffect">
                                  <p:stCondLst>
                                    <p:cond delay="3000"/>
                                  </p:stCondLst>
                                  <p:childTnLst>
                                    <p:set>
                                      <p:cBhvr>
                                        <p:cTn id="45" dur="1" fill="hold">
                                          <p:stCondLst>
                                            <p:cond delay="0"/>
                                          </p:stCondLst>
                                        </p:cTn>
                                        <p:tgtEl>
                                          <p:spTgt spid="22"/>
                                        </p:tgtEl>
                                        <p:attrNameLst>
                                          <p:attrName>style.visibility</p:attrName>
                                        </p:attrNameLst>
                                      </p:cBhvr>
                                      <p:to>
                                        <p:strVal val="visible"/>
                                      </p:to>
                                    </p:set>
                                    <p:animEffect transition="in" filter="checkerboard(across)">
                                      <p:cBhvr>
                                        <p:cTn id="46" dur="500"/>
                                        <p:tgtEl>
                                          <p:spTgt spid="22"/>
                                        </p:tgtEl>
                                      </p:cBhvr>
                                    </p:animEffect>
                                  </p:childTnLst>
                                </p:cTn>
                              </p:par>
                              <p:par>
                                <p:cTn id="47" presetID="22" presetClass="entr" presetSubtype="8" fill="hold" nodeType="withEffect">
                                  <p:stCondLst>
                                    <p:cond delay="300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500"/>
                                        <p:tgtEl>
                                          <p:spTgt spid="18"/>
                                        </p:tgtEl>
                                      </p:cBhvr>
                                    </p:animEffect>
                                  </p:childTnLst>
                                </p:cTn>
                              </p:par>
                              <p:par>
                                <p:cTn id="50" presetID="5" presetClass="entr" presetSubtype="10" fill="hold" nodeType="withEffect">
                                  <p:stCondLst>
                                    <p:cond delay="4000"/>
                                  </p:stCondLst>
                                  <p:childTnLst>
                                    <p:set>
                                      <p:cBhvr>
                                        <p:cTn id="51" dur="1" fill="hold">
                                          <p:stCondLst>
                                            <p:cond delay="0"/>
                                          </p:stCondLst>
                                        </p:cTn>
                                        <p:tgtEl>
                                          <p:spTgt spid="24"/>
                                        </p:tgtEl>
                                        <p:attrNameLst>
                                          <p:attrName>style.visibility</p:attrName>
                                        </p:attrNameLst>
                                      </p:cBhvr>
                                      <p:to>
                                        <p:strVal val="visible"/>
                                      </p:to>
                                    </p:set>
                                    <p:animEffect transition="in" filter="checkerboard(across)">
                                      <p:cBhvr>
                                        <p:cTn id="52" dur="500"/>
                                        <p:tgtEl>
                                          <p:spTgt spid="24"/>
                                        </p:tgtEl>
                                      </p:cBhvr>
                                    </p:animEffect>
                                  </p:childTnLst>
                                </p:cTn>
                              </p:par>
                              <p:par>
                                <p:cTn id="53" presetID="5" presetClass="entr" presetSubtype="10" fill="hold" nodeType="withEffect">
                                  <p:stCondLst>
                                    <p:cond delay="4000"/>
                                  </p:stCondLst>
                                  <p:childTnLst>
                                    <p:set>
                                      <p:cBhvr>
                                        <p:cTn id="54" dur="1" fill="hold">
                                          <p:stCondLst>
                                            <p:cond delay="0"/>
                                          </p:stCondLst>
                                        </p:cTn>
                                        <p:tgtEl>
                                          <p:spTgt spid="25"/>
                                        </p:tgtEl>
                                        <p:attrNameLst>
                                          <p:attrName>style.visibility</p:attrName>
                                        </p:attrNameLst>
                                      </p:cBhvr>
                                      <p:to>
                                        <p:strVal val="visible"/>
                                      </p:to>
                                    </p:set>
                                    <p:animEffect transition="in" filter="checkerboard(across)">
                                      <p:cBhvr>
                                        <p:cTn id="55" dur="500"/>
                                        <p:tgtEl>
                                          <p:spTgt spid="25"/>
                                        </p:tgtEl>
                                      </p:cBhvr>
                                    </p:animEffect>
                                  </p:childTnLst>
                                  <p:subTnLst>
                                    <p:audio>
                                      <p:cMediaNode>
                                        <p:cTn display="0" masterRel="sameClick">
                                          <p:stCondLst>
                                            <p:cond evt="begin" delay="0">
                                              <p:tn val="53"/>
                                            </p:cond>
                                          </p:stCondLst>
                                          <p:endCondLst>
                                            <p:cond evt="onStopAudio" delay="0">
                                              <p:tgtEl>
                                                <p:sldTgt/>
                                              </p:tgtEl>
                                            </p:cond>
                                          </p:endCondLst>
                                        </p:cTn>
                                        <p:tgtEl>
                                          <p:sndTgt r:embed="rId3" name="Chimes 3-CL (2).wav"/>
                                        </p:tgtEl>
                                      </p:cMediaNode>
                                    </p:audio>
                                  </p:subTnLst>
                                </p:cTn>
                              </p:par>
                              <p:par>
                                <p:cTn id="56" presetID="5" presetClass="entr" presetSubtype="10" fill="hold" grpId="0" nodeType="withEffect">
                                  <p:stCondLst>
                                    <p:cond delay="4000"/>
                                  </p:stCondLst>
                                  <p:childTnLst>
                                    <p:set>
                                      <p:cBhvr>
                                        <p:cTn id="57" dur="1" fill="hold">
                                          <p:stCondLst>
                                            <p:cond delay="0"/>
                                          </p:stCondLst>
                                        </p:cTn>
                                        <p:tgtEl>
                                          <p:spTgt spid="26"/>
                                        </p:tgtEl>
                                        <p:attrNameLst>
                                          <p:attrName>style.visibility</p:attrName>
                                        </p:attrNameLst>
                                      </p:cBhvr>
                                      <p:to>
                                        <p:strVal val="visible"/>
                                      </p:to>
                                    </p:set>
                                    <p:animEffect transition="in" filter="checkerboard(across)">
                                      <p:cBhvr>
                                        <p:cTn id="58" dur="500"/>
                                        <p:tgtEl>
                                          <p:spTgt spid="26"/>
                                        </p:tgtEl>
                                      </p:cBhvr>
                                    </p:animEffect>
                                  </p:childTnLst>
                                </p:cTn>
                              </p:par>
                              <p:par>
                                <p:cTn id="59" presetID="5" presetClass="entr" presetSubtype="10" fill="hold" grpId="0" nodeType="withEffect">
                                  <p:stCondLst>
                                    <p:cond delay="4000"/>
                                  </p:stCondLst>
                                  <p:childTnLst>
                                    <p:set>
                                      <p:cBhvr>
                                        <p:cTn id="60" dur="1" fill="hold">
                                          <p:stCondLst>
                                            <p:cond delay="0"/>
                                          </p:stCondLst>
                                        </p:cTn>
                                        <p:tgtEl>
                                          <p:spTgt spid="27"/>
                                        </p:tgtEl>
                                        <p:attrNameLst>
                                          <p:attrName>style.visibility</p:attrName>
                                        </p:attrNameLst>
                                      </p:cBhvr>
                                      <p:to>
                                        <p:strVal val="visible"/>
                                      </p:to>
                                    </p:set>
                                    <p:animEffect transition="in" filter="checkerboard(across)">
                                      <p:cBhvr>
                                        <p:cTn id="61" dur="500"/>
                                        <p:tgtEl>
                                          <p:spTgt spid="27"/>
                                        </p:tgtEl>
                                      </p:cBhvr>
                                    </p:animEffect>
                                  </p:childTnLst>
                                </p:cTn>
                              </p:par>
                              <p:par>
                                <p:cTn id="62" presetID="22" presetClass="entr" presetSubtype="8" fill="hold" nodeType="withEffect">
                                  <p:stCondLst>
                                    <p:cond delay="4000"/>
                                  </p:stCondLst>
                                  <p:childTnLst>
                                    <p:set>
                                      <p:cBhvr>
                                        <p:cTn id="63" dur="1" fill="hold">
                                          <p:stCondLst>
                                            <p:cond delay="0"/>
                                          </p:stCondLst>
                                        </p:cTn>
                                        <p:tgtEl>
                                          <p:spTgt spid="23"/>
                                        </p:tgtEl>
                                        <p:attrNameLst>
                                          <p:attrName>style.visibility</p:attrName>
                                        </p:attrNameLst>
                                      </p:cBhvr>
                                      <p:to>
                                        <p:strVal val="visible"/>
                                      </p:to>
                                    </p:set>
                                    <p:animEffect transition="in" filter="wipe(left)">
                                      <p:cBhvr>
                                        <p:cTn id="64" dur="500"/>
                                        <p:tgtEl>
                                          <p:spTgt spid="23"/>
                                        </p:tgtEl>
                                      </p:cBhvr>
                                    </p:animEffect>
                                  </p:childTnLst>
                                </p:cTn>
                              </p:par>
                              <p:par>
                                <p:cTn id="65" presetID="5" presetClass="entr" presetSubtype="10" fill="hold" nodeType="withEffect">
                                  <p:stCondLst>
                                    <p:cond delay="5000"/>
                                  </p:stCondLst>
                                  <p:childTnLst>
                                    <p:set>
                                      <p:cBhvr>
                                        <p:cTn id="66" dur="1" fill="hold">
                                          <p:stCondLst>
                                            <p:cond delay="0"/>
                                          </p:stCondLst>
                                        </p:cTn>
                                        <p:tgtEl>
                                          <p:spTgt spid="29"/>
                                        </p:tgtEl>
                                        <p:attrNameLst>
                                          <p:attrName>style.visibility</p:attrName>
                                        </p:attrNameLst>
                                      </p:cBhvr>
                                      <p:to>
                                        <p:strVal val="visible"/>
                                      </p:to>
                                    </p:set>
                                    <p:animEffect transition="in" filter="checkerboard(across)">
                                      <p:cBhvr>
                                        <p:cTn id="67" dur="500"/>
                                        <p:tgtEl>
                                          <p:spTgt spid="29"/>
                                        </p:tgtEl>
                                      </p:cBhvr>
                                    </p:animEffect>
                                  </p:childTnLst>
                                </p:cTn>
                              </p:par>
                              <p:par>
                                <p:cTn id="68" presetID="5" presetClass="entr" presetSubtype="10" fill="hold" nodeType="withEffect">
                                  <p:stCondLst>
                                    <p:cond delay="5000"/>
                                  </p:stCondLst>
                                  <p:childTnLst>
                                    <p:set>
                                      <p:cBhvr>
                                        <p:cTn id="69" dur="1" fill="hold">
                                          <p:stCondLst>
                                            <p:cond delay="0"/>
                                          </p:stCondLst>
                                        </p:cTn>
                                        <p:tgtEl>
                                          <p:spTgt spid="30"/>
                                        </p:tgtEl>
                                        <p:attrNameLst>
                                          <p:attrName>style.visibility</p:attrName>
                                        </p:attrNameLst>
                                      </p:cBhvr>
                                      <p:to>
                                        <p:strVal val="visible"/>
                                      </p:to>
                                    </p:set>
                                    <p:animEffect transition="in" filter="checkerboard(across)">
                                      <p:cBhvr>
                                        <p:cTn id="70" dur="500"/>
                                        <p:tgtEl>
                                          <p:spTgt spid="30"/>
                                        </p:tgtEl>
                                      </p:cBhvr>
                                    </p:animEffect>
                                  </p:childTnLst>
                                  <p:subTnLst>
                                    <p:audio>
                                      <p:cMediaNode>
                                        <p:cTn display="0" masterRel="sameClick">
                                          <p:stCondLst>
                                            <p:cond evt="begin" delay="0">
                                              <p:tn val="68"/>
                                            </p:cond>
                                          </p:stCondLst>
                                          <p:endCondLst>
                                            <p:cond evt="onStopAudio" delay="0">
                                              <p:tgtEl>
                                                <p:sldTgt/>
                                              </p:tgtEl>
                                            </p:cond>
                                          </p:endCondLst>
                                        </p:cTn>
                                        <p:tgtEl>
                                          <p:sndTgt r:embed="rId3" name="Chimes 3-CL (2).wav"/>
                                        </p:tgtEl>
                                      </p:cMediaNode>
                                    </p:audio>
                                  </p:subTnLst>
                                </p:cTn>
                              </p:par>
                              <p:par>
                                <p:cTn id="71" presetID="5" presetClass="entr" presetSubtype="10" fill="hold" grpId="0" nodeType="withEffect">
                                  <p:stCondLst>
                                    <p:cond delay="5000"/>
                                  </p:stCondLst>
                                  <p:childTnLst>
                                    <p:set>
                                      <p:cBhvr>
                                        <p:cTn id="72" dur="1" fill="hold">
                                          <p:stCondLst>
                                            <p:cond delay="0"/>
                                          </p:stCondLst>
                                        </p:cTn>
                                        <p:tgtEl>
                                          <p:spTgt spid="31"/>
                                        </p:tgtEl>
                                        <p:attrNameLst>
                                          <p:attrName>style.visibility</p:attrName>
                                        </p:attrNameLst>
                                      </p:cBhvr>
                                      <p:to>
                                        <p:strVal val="visible"/>
                                      </p:to>
                                    </p:set>
                                    <p:animEffect transition="in" filter="checkerboard(across)">
                                      <p:cBhvr>
                                        <p:cTn id="73" dur="500"/>
                                        <p:tgtEl>
                                          <p:spTgt spid="31"/>
                                        </p:tgtEl>
                                      </p:cBhvr>
                                    </p:animEffect>
                                  </p:childTnLst>
                                </p:cTn>
                              </p:par>
                              <p:par>
                                <p:cTn id="74" presetID="5" presetClass="entr" presetSubtype="10" fill="hold" grpId="0" nodeType="withEffect">
                                  <p:stCondLst>
                                    <p:cond delay="5000"/>
                                  </p:stCondLst>
                                  <p:childTnLst>
                                    <p:set>
                                      <p:cBhvr>
                                        <p:cTn id="75" dur="1" fill="hold">
                                          <p:stCondLst>
                                            <p:cond delay="0"/>
                                          </p:stCondLst>
                                        </p:cTn>
                                        <p:tgtEl>
                                          <p:spTgt spid="32"/>
                                        </p:tgtEl>
                                        <p:attrNameLst>
                                          <p:attrName>style.visibility</p:attrName>
                                        </p:attrNameLst>
                                      </p:cBhvr>
                                      <p:to>
                                        <p:strVal val="visible"/>
                                      </p:to>
                                    </p:set>
                                    <p:animEffect transition="in" filter="checkerboard(across)">
                                      <p:cBhvr>
                                        <p:cTn id="76" dur="500"/>
                                        <p:tgtEl>
                                          <p:spTgt spid="32"/>
                                        </p:tgtEl>
                                      </p:cBhvr>
                                    </p:animEffect>
                                  </p:childTnLst>
                                </p:cTn>
                              </p:par>
                              <p:par>
                                <p:cTn id="77" presetID="22" presetClass="entr" presetSubtype="8" fill="hold" nodeType="withEffect">
                                  <p:stCondLst>
                                    <p:cond delay="5000"/>
                                  </p:stCondLst>
                                  <p:childTnLst>
                                    <p:set>
                                      <p:cBhvr>
                                        <p:cTn id="78" dur="1" fill="hold">
                                          <p:stCondLst>
                                            <p:cond delay="0"/>
                                          </p:stCondLst>
                                        </p:cTn>
                                        <p:tgtEl>
                                          <p:spTgt spid="28"/>
                                        </p:tgtEl>
                                        <p:attrNameLst>
                                          <p:attrName>style.visibility</p:attrName>
                                        </p:attrNameLst>
                                      </p:cBhvr>
                                      <p:to>
                                        <p:strVal val="visible"/>
                                      </p:to>
                                    </p:set>
                                    <p:animEffect transition="in" filter="wipe(left)">
                                      <p:cBhvr>
                                        <p:cTn id="79" dur="500"/>
                                        <p:tgtEl>
                                          <p:spTgt spid="28"/>
                                        </p:tgtEl>
                                      </p:cBhvr>
                                    </p:animEffect>
                                  </p:childTnLst>
                                </p:cTn>
                              </p:par>
                              <p:par>
                                <p:cTn id="80" presetID="12" presetClass="exit" presetSubtype="1" fill="hold" nodeType="withEffect">
                                  <p:stCondLst>
                                    <p:cond delay="5500"/>
                                  </p:stCondLst>
                                  <p:childTnLst>
                                    <p:animEffect transition="out" filter="slide(fromTop)">
                                      <p:cBhvr>
                                        <p:cTn id="81" dur="500"/>
                                        <p:tgtEl>
                                          <p:spTgt spid="2"/>
                                        </p:tgtEl>
                                      </p:cBhvr>
                                    </p:animEffect>
                                    <p:set>
                                      <p:cBhvr>
                                        <p:cTn id="82" dur="1" fill="hold">
                                          <p:stCondLst>
                                            <p:cond delay="499"/>
                                          </p:stCondLst>
                                        </p:cTn>
                                        <p:tgtEl>
                                          <p:spTgt spid="2"/>
                                        </p:tgtEl>
                                        <p:attrNameLst>
                                          <p:attrName>style.visibility</p:attrName>
                                        </p:attrNameLst>
                                      </p:cBhvr>
                                      <p:to>
                                        <p:strVal val="hidden"/>
                                      </p:to>
                                    </p:set>
                                  </p:childTnLst>
                                </p:cTn>
                              </p:par>
                              <p:par>
                                <p:cTn id="83" presetID="12" presetClass="exit" presetSubtype="1" fill="hold" nodeType="withEffect">
                                  <p:stCondLst>
                                    <p:cond delay="5500"/>
                                  </p:stCondLst>
                                  <p:childTnLst>
                                    <p:animEffect transition="out" filter="slide(fromTop)">
                                      <p:cBhvr>
                                        <p:cTn id="84" dur="500"/>
                                        <p:tgtEl>
                                          <p:spTgt spid="29"/>
                                        </p:tgtEl>
                                      </p:cBhvr>
                                    </p:animEffect>
                                    <p:set>
                                      <p:cBhvr>
                                        <p:cTn id="85" dur="1" fill="hold">
                                          <p:stCondLst>
                                            <p:cond delay="499"/>
                                          </p:stCondLst>
                                        </p:cTn>
                                        <p:tgtEl>
                                          <p:spTgt spid="29"/>
                                        </p:tgtEl>
                                        <p:attrNameLst>
                                          <p:attrName>style.visibility</p:attrName>
                                        </p:attrNameLst>
                                      </p:cBhvr>
                                      <p:to>
                                        <p:strVal val="hidden"/>
                                      </p:to>
                                    </p:set>
                                  </p:childTnLst>
                                </p:cTn>
                              </p:par>
                              <p:par>
                                <p:cTn id="86" presetID="12" presetClass="exit" presetSubtype="1" fill="hold" nodeType="withEffect">
                                  <p:stCondLst>
                                    <p:cond delay="5500"/>
                                  </p:stCondLst>
                                  <p:childTnLst>
                                    <p:animEffect transition="out" filter="slide(fromTop)">
                                      <p:cBhvr>
                                        <p:cTn id="87" dur="500"/>
                                        <p:tgtEl>
                                          <p:spTgt spid="24"/>
                                        </p:tgtEl>
                                      </p:cBhvr>
                                    </p:animEffect>
                                    <p:set>
                                      <p:cBhvr>
                                        <p:cTn id="88" dur="1" fill="hold">
                                          <p:stCondLst>
                                            <p:cond delay="499"/>
                                          </p:stCondLst>
                                        </p:cTn>
                                        <p:tgtEl>
                                          <p:spTgt spid="24"/>
                                        </p:tgtEl>
                                        <p:attrNameLst>
                                          <p:attrName>style.visibility</p:attrName>
                                        </p:attrNameLst>
                                      </p:cBhvr>
                                      <p:to>
                                        <p:strVal val="hidden"/>
                                      </p:to>
                                    </p:set>
                                  </p:childTnLst>
                                </p:cTn>
                              </p:par>
                              <p:par>
                                <p:cTn id="89" presetID="12" presetClass="exit" presetSubtype="1" fill="hold" nodeType="withEffect">
                                  <p:stCondLst>
                                    <p:cond delay="5500"/>
                                  </p:stCondLst>
                                  <p:childTnLst>
                                    <p:animEffect transition="out" filter="slide(fromTop)">
                                      <p:cBhvr>
                                        <p:cTn id="90" dur="500"/>
                                        <p:tgtEl>
                                          <p:spTgt spid="19"/>
                                        </p:tgtEl>
                                      </p:cBhvr>
                                    </p:animEffect>
                                    <p:set>
                                      <p:cBhvr>
                                        <p:cTn id="91" dur="1" fill="hold">
                                          <p:stCondLst>
                                            <p:cond delay="499"/>
                                          </p:stCondLst>
                                        </p:cTn>
                                        <p:tgtEl>
                                          <p:spTgt spid="19"/>
                                        </p:tgtEl>
                                        <p:attrNameLst>
                                          <p:attrName>style.visibility</p:attrName>
                                        </p:attrNameLst>
                                      </p:cBhvr>
                                      <p:to>
                                        <p:strVal val="hidden"/>
                                      </p:to>
                                    </p:set>
                                  </p:childTnLst>
                                </p:cTn>
                              </p:par>
                              <p:par>
                                <p:cTn id="92" presetID="12" presetClass="exit" presetSubtype="1" fill="hold" nodeType="withEffect">
                                  <p:stCondLst>
                                    <p:cond delay="5500"/>
                                  </p:stCondLst>
                                  <p:childTnLst>
                                    <p:animEffect transition="out" filter="slide(fromTop)">
                                      <p:cBhvr>
                                        <p:cTn id="93" dur="500"/>
                                        <p:tgtEl>
                                          <p:spTgt spid="11"/>
                                        </p:tgtEl>
                                      </p:cBhvr>
                                    </p:animEffect>
                                    <p:set>
                                      <p:cBhvr>
                                        <p:cTn id="94" dur="1" fill="hold">
                                          <p:stCondLst>
                                            <p:cond delay="499"/>
                                          </p:stCondLst>
                                        </p:cTn>
                                        <p:tgtEl>
                                          <p:spTgt spid="11"/>
                                        </p:tgtEl>
                                        <p:attrNameLst>
                                          <p:attrName>style.visibility</p:attrName>
                                        </p:attrNameLst>
                                      </p:cBhvr>
                                      <p:to>
                                        <p:strVal val="hidden"/>
                                      </p:to>
                                    </p:set>
                                  </p:childTnLst>
                                </p:cTn>
                              </p:par>
                              <p:par>
                                <p:cTn id="95" presetID="12" presetClass="exit" presetSubtype="1" fill="hold" nodeType="withEffect">
                                  <p:stCondLst>
                                    <p:cond delay="5500"/>
                                  </p:stCondLst>
                                  <p:childTnLst>
                                    <p:animEffect transition="out" filter="slide(fromTop)">
                                      <p:cBhvr>
                                        <p:cTn id="96" dur="500"/>
                                        <p:tgtEl>
                                          <p:spTgt spid="3"/>
                                        </p:tgtEl>
                                      </p:cBhvr>
                                    </p:animEffect>
                                    <p:set>
                                      <p:cBhvr>
                                        <p:cTn id="97" dur="1" fill="hold">
                                          <p:stCondLst>
                                            <p:cond delay="499"/>
                                          </p:stCondLst>
                                        </p:cTn>
                                        <p:tgtEl>
                                          <p:spTgt spid="3"/>
                                        </p:tgtEl>
                                        <p:attrNameLst>
                                          <p:attrName>style.visibility</p:attrName>
                                        </p:attrNameLst>
                                      </p:cBhvr>
                                      <p:to>
                                        <p:strVal val="hidden"/>
                                      </p:to>
                                    </p:set>
                                  </p:childTnLst>
                                </p:cTn>
                              </p:par>
                            </p:childTnLst>
                          </p:cTn>
                        </p:par>
                      </p:childTnLst>
                    </p:cTn>
                  </p:par>
                  <p:par>
                    <p:cTn id="98" fill="hold" nodeType="clickPar">
                      <p:stCondLst>
                        <p:cond delay="indefinite"/>
                      </p:stCondLst>
                      <p:childTnLst>
                        <p:par>
                          <p:cTn id="99" fill="hold" nodeType="withGroup">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69"/>
                                        </p:tgtEl>
                                        <p:attrNameLst>
                                          <p:attrName>style.visibility</p:attrName>
                                        </p:attrNameLst>
                                      </p:cBhvr>
                                      <p:to>
                                        <p:strVal val="visible"/>
                                      </p:to>
                                    </p:set>
                                  </p:childTnLst>
                                  <p:subTnLst>
                                    <p:audio>
                                      <p:cMediaNode>
                                        <p:cTn display="0" masterRel="sameClick">
                                          <p:stCondLst>
                                            <p:cond evt="begin" delay="0">
                                              <p:tn val="100"/>
                                            </p:cond>
                                          </p:stCondLst>
                                          <p:endCondLst>
                                            <p:cond evt="onStopAudio" delay="0">
                                              <p:tgtEl>
                                                <p:sldTgt/>
                                              </p:tgtEl>
                                            </p:cond>
                                          </p:endCondLst>
                                        </p:cTn>
                                        <p:tgtEl>
                                          <p:sndTgt r:embed="rId4" name="hammer.wav"/>
                                        </p:tgtEl>
                                      </p:cMediaNode>
                                    </p:audio>
                                  </p:subTnLst>
                                </p:cTn>
                              </p:par>
                            </p:childTnLst>
                          </p:cTn>
                        </p:par>
                        <p:par>
                          <p:cTn id="102" fill="hold" nodeType="afterGroup">
                            <p:stCondLst>
                              <p:cond delay="0"/>
                            </p:stCondLst>
                            <p:childTnLst>
                              <p:par>
                                <p:cTn id="103" presetID="1" presetClass="entr" presetSubtype="0" fill="hold" grpId="0" nodeType="afterEffect">
                                  <p:stCondLst>
                                    <p:cond delay="1000"/>
                                  </p:stCondLst>
                                  <p:childTnLst>
                                    <p:set>
                                      <p:cBhvr>
                                        <p:cTn id="104" dur="1" fill="hold">
                                          <p:stCondLst>
                                            <p:cond delay="0"/>
                                          </p:stCondLst>
                                        </p:cTn>
                                        <p:tgtEl>
                                          <p:spTgt spid="70"/>
                                        </p:tgtEl>
                                        <p:attrNameLst>
                                          <p:attrName>style.visibility</p:attrName>
                                        </p:attrNameLst>
                                      </p:cBhvr>
                                      <p:to>
                                        <p:strVal val="visible"/>
                                      </p:to>
                                    </p:set>
                                  </p:childTnLst>
                                  <p:subTnLst>
                                    <p:audio>
                                      <p:cMediaNode>
                                        <p:cTn display="0" masterRel="sameClick">
                                          <p:stCondLst>
                                            <p:cond evt="begin" delay="0">
                                              <p:tn val="103"/>
                                            </p:cond>
                                          </p:stCondLst>
                                          <p:endCondLst>
                                            <p:cond evt="onStopAudio" delay="0">
                                              <p:tgtEl>
                                                <p:sldTgt/>
                                              </p:tgtEl>
                                            </p:cond>
                                          </p:endCondLst>
                                        </p:cTn>
                                        <p:tgtEl>
                                          <p:sndTgt r:embed="rId4" name="hammer.wav"/>
                                        </p:tgtEl>
                                      </p:cMediaNode>
                                    </p:audio>
                                  </p:subTnLst>
                                </p:cTn>
                              </p:par>
                            </p:childTnLst>
                          </p:cTn>
                        </p:par>
                        <p:par>
                          <p:cTn id="105" fill="hold" nodeType="afterGroup">
                            <p:stCondLst>
                              <p:cond delay="1000"/>
                            </p:stCondLst>
                            <p:childTnLst>
                              <p:par>
                                <p:cTn id="106" presetID="1" presetClass="entr" presetSubtype="0" fill="hold" grpId="0" nodeType="afterEffect">
                                  <p:stCondLst>
                                    <p:cond delay="1000"/>
                                  </p:stCondLst>
                                  <p:childTnLst>
                                    <p:set>
                                      <p:cBhvr>
                                        <p:cTn id="107" dur="1" fill="hold">
                                          <p:stCondLst>
                                            <p:cond delay="0"/>
                                          </p:stCondLst>
                                        </p:cTn>
                                        <p:tgtEl>
                                          <p:spTgt spid="71"/>
                                        </p:tgtEl>
                                        <p:attrNameLst>
                                          <p:attrName>style.visibility</p:attrName>
                                        </p:attrNameLst>
                                      </p:cBhvr>
                                      <p:to>
                                        <p:strVal val="visible"/>
                                      </p:to>
                                    </p:set>
                                  </p:childTnLst>
                                  <p:subTnLst>
                                    <p:audio>
                                      <p:cMediaNode>
                                        <p:cTn display="0" masterRel="sameClick">
                                          <p:stCondLst>
                                            <p:cond evt="begin" delay="0">
                                              <p:tn val="106"/>
                                            </p:cond>
                                          </p:stCondLst>
                                          <p:endCondLst>
                                            <p:cond evt="onStopAudio" delay="0">
                                              <p:tgtEl>
                                                <p:sldTgt/>
                                              </p:tgtEl>
                                            </p:cond>
                                          </p:endCondLst>
                                        </p:cTn>
                                        <p:tgtEl>
                                          <p:sndTgt r:embed="rId4" name="hammer.wav"/>
                                        </p:tgtEl>
                                      </p:cMediaNode>
                                    </p:audio>
                                  </p:subTnLst>
                                </p:cTn>
                              </p:par>
                            </p:childTnLst>
                          </p:cTn>
                        </p:par>
                        <p:par>
                          <p:cTn id="108" fill="hold" nodeType="afterGroup">
                            <p:stCondLst>
                              <p:cond delay="2000"/>
                            </p:stCondLst>
                            <p:childTnLst>
                              <p:par>
                                <p:cTn id="109" presetID="1" presetClass="entr" presetSubtype="0" fill="hold" grpId="0" nodeType="afterEffect">
                                  <p:stCondLst>
                                    <p:cond delay="1000"/>
                                  </p:stCondLst>
                                  <p:childTnLst>
                                    <p:set>
                                      <p:cBhvr>
                                        <p:cTn id="110" dur="1" fill="hold">
                                          <p:stCondLst>
                                            <p:cond delay="0"/>
                                          </p:stCondLst>
                                        </p:cTn>
                                        <p:tgtEl>
                                          <p:spTgt spid="72"/>
                                        </p:tgtEl>
                                        <p:attrNameLst>
                                          <p:attrName>style.visibility</p:attrName>
                                        </p:attrNameLst>
                                      </p:cBhvr>
                                      <p:to>
                                        <p:strVal val="visible"/>
                                      </p:to>
                                    </p:set>
                                  </p:childTnLst>
                                  <p:subTnLst>
                                    <p:audio>
                                      <p:cMediaNode>
                                        <p:cTn display="0" masterRel="sameClick">
                                          <p:stCondLst>
                                            <p:cond evt="begin" delay="0">
                                              <p:tn val="109"/>
                                            </p:cond>
                                          </p:stCondLst>
                                          <p:endCondLst>
                                            <p:cond evt="onStopAudio" delay="0">
                                              <p:tgtEl>
                                                <p:sldTgt/>
                                              </p:tgtEl>
                                            </p:cond>
                                          </p:endCondLst>
                                        </p:cTn>
                                        <p:tgtEl>
                                          <p:sndTgt r:embed="rId4" name="hammer.wav"/>
                                        </p:tgtEl>
                                      </p:cMediaNode>
                                    </p:audio>
                                  </p:subTnLst>
                                </p:cTn>
                              </p:par>
                            </p:childTnLst>
                          </p:cTn>
                        </p:par>
                        <p:par>
                          <p:cTn id="111" fill="hold" nodeType="afterGroup">
                            <p:stCondLst>
                              <p:cond delay="3000"/>
                            </p:stCondLst>
                            <p:childTnLst>
                              <p:par>
                                <p:cTn id="112" presetID="1" presetClass="entr" presetSubtype="0" fill="hold" grpId="0" nodeType="afterEffect">
                                  <p:stCondLst>
                                    <p:cond delay="1000"/>
                                  </p:stCondLst>
                                  <p:childTnLst>
                                    <p:set>
                                      <p:cBhvr>
                                        <p:cTn id="113" dur="1" fill="hold">
                                          <p:stCondLst>
                                            <p:cond delay="0"/>
                                          </p:stCondLst>
                                        </p:cTn>
                                        <p:tgtEl>
                                          <p:spTgt spid="73"/>
                                        </p:tgtEl>
                                        <p:attrNameLst>
                                          <p:attrName>style.visibility</p:attrName>
                                        </p:attrNameLst>
                                      </p:cBhvr>
                                      <p:to>
                                        <p:strVal val="visible"/>
                                      </p:to>
                                    </p:set>
                                  </p:childTnLst>
                                  <p:subTnLst>
                                    <p:audio>
                                      <p:cMediaNode>
                                        <p:cTn display="0" masterRel="sameClick">
                                          <p:stCondLst>
                                            <p:cond evt="begin" delay="0">
                                              <p:tn val="112"/>
                                            </p:cond>
                                          </p:stCondLst>
                                          <p:endCondLst>
                                            <p:cond evt="onStopAudio" delay="0">
                                              <p:tgtEl>
                                                <p:sldTgt/>
                                              </p:tgtEl>
                                            </p:cond>
                                          </p:endCondLst>
                                        </p:cTn>
                                        <p:tgtEl>
                                          <p:sndTgt r:embed="rId4" name="hammer.wav"/>
                                        </p:tgtEl>
                                      </p:cMediaNode>
                                    </p:audio>
                                  </p:subTnLst>
                                </p:cTn>
                              </p:par>
                            </p:childTnLst>
                          </p:cTn>
                        </p:par>
                        <p:par>
                          <p:cTn id="114" fill="hold" nodeType="afterGroup">
                            <p:stCondLst>
                              <p:cond delay="4000"/>
                            </p:stCondLst>
                            <p:childTnLst>
                              <p:par>
                                <p:cTn id="115" presetID="1" presetClass="entr" presetSubtype="0" fill="hold" grpId="0" nodeType="afterEffect">
                                  <p:stCondLst>
                                    <p:cond delay="1000"/>
                                  </p:stCondLst>
                                  <p:childTnLst>
                                    <p:set>
                                      <p:cBhvr>
                                        <p:cTn id="116" dur="1" fill="hold">
                                          <p:stCondLst>
                                            <p:cond delay="0"/>
                                          </p:stCondLst>
                                        </p:cTn>
                                        <p:tgtEl>
                                          <p:spTgt spid="74"/>
                                        </p:tgtEl>
                                        <p:attrNameLst>
                                          <p:attrName>style.visibility</p:attrName>
                                        </p:attrNameLst>
                                      </p:cBhvr>
                                      <p:to>
                                        <p:strVal val="visible"/>
                                      </p:to>
                                    </p:set>
                                  </p:childTnLst>
                                  <p:subTnLst>
                                    <p:audio>
                                      <p:cMediaNode>
                                        <p:cTn display="0" masterRel="sameClick">
                                          <p:stCondLst>
                                            <p:cond evt="begin" delay="0">
                                              <p:tn val="115"/>
                                            </p:cond>
                                          </p:stCondLst>
                                          <p:endCondLst>
                                            <p:cond evt="onStopAudio" delay="0">
                                              <p:tgtEl>
                                                <p:sldTgt/>
                                              </p:tgtEl>
                                            </p:cond>
                                          </p:endCondLst>
                                        </p:cTn>
                                        <p:tgtEl>
                                          <p:sndTgt r:embed="rId4" name="hammer.wav"/>
                                        </p:tgtEl>
                                      </p:cMediaNode>
                                    </p:audio>
                                  </p:subTnLst>
                                </p:cTn>
                              </p:par>
                            </p:childTnLst>
                          </p:cTn>
                        </p:par>
                        <p:par>
                          <p:cTn id="117" fill="hold" nodeType="afterGroup">
                            <p:stCondLst>
                              <p:cond delay="5000"/>
                            </p:stCondLst>
                            <p:childTnLst>
                              <p:par>
                                <p:cTn id="118" presetID="1" presetClass="entr" presetSubtype="0" fill="hold" grpId="0" nodeType="afterEffect">
                                  <p:stCondLst>
                                    <p:cond delay="1000"/>
                                  </p:stCondLst>
                                  <p:childTnLst>
                                    <p:set>
                                      <p:cBhvr>
                                        <p:cTn id="119" dur="1" fill="hold">
                                          <p:stCondLst>
                                            <p:cond delay="0"/>
                                          </p:stCondLst>
                                        </p:cTn>
                                        <p:tgtEl>
                                          <p:spTgt spid="75"/>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4" name="hammer.wav"/>
                                        </p:tgtEl>
                                      </p:cMediaNode>
                                    </p:audio>
                                  </p:subTnLst>
                                </p:cTn>
                              </p:par>
                            </p:childTnLst>
                          </p:cTn>
                        </p:par>
                        <p:par>
                          <p:cTn id="120" fill="hold" nodeType="afterGroup">
                            <p:stCondLst>
                              <p:cond delay="6000"/>
                            </p:stCondLst>
                            <p:childTnLst>
                              <p:par>
                                <p:cTn id="121" presetID="1" presetClass="entr" presetSubtype="0" fill="hold" grpId="0" nodeType="afterEffect">
                                  <p:stCondLst>
                                    <p:cond delay="1000"/>
                                  </p:stCondLst>
                                  <p:childTnLst>
                                    <p:set>
                                      <p:cBhvr>
                                        <p:cTn id="122" dur="1" fill="hold">
                                          <p:stCondLst>
                                            <p:cond delay="0"/>
                                          </p:stCondLst>
                                        </p:cTn>
                                        <p:tgtEl>
                                          <p:spTgt spid="76"/>
                                        </p:tgtEl>
                                        <p:attrNameLst>
                                          <p:attrName>style.visibility</p:attrName>
                                        </p:attrNameLst>
                                      </p:cBhvr>
                                      <p:to>
                                        <p:strVal val="visible"/>
                                      </p:to>
                                    </p:set>
                                  </p:childTnLst>
                                  <p:subTnLst>
                                    <p:audio>
                                      <p:cMediaNode>
                                        <p:cTn display="0" masterRel="sameClick">
                                          <p:stCondLst>
                                            <p:cond evt="begin" delay="0">
                                              <p:tn val="121"/>
                                            </p:cond>
                                          </p:stCondLst>
                                          <p:endCondLst>
                                            <p:cond evt="onStopAudio" delay="0">
                                              <p:tgtEl>
                                                <p:sldTgt/>
                                              </p:tgtEl>
                                            </p:cond>
                                          </p:endCondLst>
                                        </p:cTn>
                                        <p:tgtEl>
                                          <p:sndTgt r:embed="rId4" name="hammer.wav"/>
                                        </p:tgtEl>
                                      </p:cMediaNode>
                                    </p:audio>
                                  </p:subTnLst>
                                </p:cTn>
                              </p:par>
                            </p:childTnLst>
                          </p:cTn>
                        </p:par>
                        <p:par>
                          <p:cTn id="123" fill="hold" nodeType="afterGroup">
                            <p:stCondLst>
                              <p:cond delay="7000"/>
                            </p:stCondLst>
                            <p:childTnLst>
                              <p:par>
                                <p:cTn id="124" presetID="1" presetClass="entr" presetSubtype="0" fill="hold" grpId="0" nodeType="afterEffect">
                                  <p:stCondLst>
                                    <p:cond delay="1000"/>
                                  </p:stCondLst>
                                  <p:childTnLst>
                                    <p:set>
                                      <p:cBhvr>
                                        <p:cTn id="125" dur="1" fill="hold">
                                          <p:stCondLst>
                                            <p:cond delay="0"/>
                                          </p:stCondLst>
                                        </p:cTn>
                                        <p:tgtEl>
                                          <p:spTgt spid="88"/>
                                        </p:tgtEl>
                                        <p:attrNameLst>
                                          <p:attrName>style.visibility</p:attrName>
                                        </p:attrNameLst>
                                      </p:cBhvr>
                                      <p:to>
                                        <p:strVal val="visible"/>
                                      </p:to>
                                    </p:set>
                                  </p:childTnLst>
                                  <p:subTnLst>
                                    <p:audio>
                                      <p:cMediaNode>
                                        <p:cTn display="0" masterRel="sameClick">
                                          <p:stCondLst>
                                            <p:cond evt="begin" delay="0">
                                              <p:tn val="124"/>
                                            </p:cond>
                                          </p:stCondLst>
                                          <p:endCondLst>
                                            <p:cond evt="onStopAudio" delay="0">
                                              <p:tgtEl>
                                                <p:sldTgt/>
                                              </p:tgtEl>
                                            </p:cond>
                                          </p:endCondLst>
                                        </p:cTn>
                                        <p:tgtEl>
                                          <p:sndTgt r:embed="rId4" name="hammer.wav"/>
                                        </p:tgtEl>
                                      </p:cMediaNode>
                                    </p:audio>
                                  </p:subTnLst>
                                </p:cTn>
                              </p:par>
                            </p:childTnLst>
                          </p:cTn>
                        </p:par>
                        <p:par>
                          <p:cTn id="126" fill="hold" nodeType="afterGroup">
                            <p:stCondLst>
                              <p:cond delay="8000"/>
                            </p:stCondLst>
                            <p:childTnLst>
                              <p:par>
                                <p:cTn id="127" presetID="1" presetClass="entr" presetSubtype="0" fill="hold" grpId="0" nodeType="afterEffect">
                                  <p:stCondLst>
                                    <p:cond delay="1000"/>
                                  </p:stCondLst>
                                  <p:childTnLst>
                                    <p:set>
                                      <p:cBhvr>
                                        <p:cTn id="128" dur="1" fill="hold">
                                          <p:stCondLst>
                                            <p:cond delay="0"/>
                                          </p:stCondLst>
                                        </p:cTn>
                                        <p:tgtEl>
                                          <p:spTgt spid="89"/>
                                        </p:tgtEl>
                                        <p:attrNameLst>
                                          <p:attrName>style.visibility</p:attrName>
                                        </p:attrNameLst>
                                      </p:cBhvr>
                                      <p:to>
                                        <p:strVal val="visible"/>
                                      </p:to>
                                    </p:set>
                                  </p:childTnLst>
                                  <p:subTnLst>
                                    <p:audio>
                                      <p:cMediaNode>
                                        <p:cTn display="0" masterRel="sameClick">
                                          <p:stCondLst>
                                            <p:cond evt="begin" delay="0">
                                              <p:tn val="127"/>
                                            </p:cond>
                                          </p:stCondLst>
                                          <p:endCondLst>
                                            <p:cond evt="onStopAudio" delay="0">
                                              <p:tgtEl>
                                                <p:sldTgt/>
                                              </p:tgtEl>
                                            </p:cond>
                                          </p:endCondLst>
                                        </p:cTn>
                                        <p:tgtEl>
                                          <p:sndTgt r:embed="rId4" name="hammer.wav"/>
                                        </p:tgtEl>
                                      </p:cMediaNode>
                                    </p:audio>
                                  </p:subTnLst>
                                </p:cTn>
                              </p:par>
                            </p:childTnLst>
                          </p:cTn>
                        </p:par>
                        <p:par>
                          <p:cTn id="129" fill="hold" nodeType="afterGroup">
                            <p:stCondLst>
                              <p:cond delay="9000"/>
                            </p:stCondLst>
                            <p:childTnLst>
                              <p:par>
                                <p:cTn id="130" presetID="1" presetClass="entr" presetSubtype="0" fill="hold" grpId="0" nodeType="afterEffect">
                                  <p:stCondLst>
                                    <p:cond delay="1000"/>
                                  </p:stCondLst>
                                  <p:childTnLst>
                                    <p:set>
                                      <p:cBhvr>
                                        <p:cTn id="131" dur="1" fill="hold">
                                          <p:stCondLst>
                                            <p:cond delay="0"/>
                                          </p:stCondLst>
                                        </p:cTn>
                                        <p:tgtEl>
                                          <p:spTgt spid="90"/>
                                        </p:tgtEl>
                                        <p:attrNameLst>
                                          <p:attrName>style.visibility</p:attrName>
                                        </p:attrNameLst>
                                      </p:cBhvr>
                                      <p:to>
                                        <p:strVal val="visible"/>
                                      </p:to>
                                    </p:set>
                                  </p:childTnLst>
                                  <p:subTnLst>
                                    <p:audio>
                                      <p:cMediaNode>
                                        <p:cTn display="0" masterRel="sameClick">
                                          <p:stCondLst>
                                            <p:cond evt="begin" delay="0">
                                              <p:tn val="130"/>
                                            </p:cond>
                                          </p:stCondLst>
                                          <p:endCondLst>
                                            <p:cond evt="onStopAudio" delay="0">
                                              <p:tgtEl>
                                                <p:sldTgt/>
                                              </p:tgtEl>
                                            </p:cond>
                                          </p:endCondLst>
                                        </p:cTn>
                                        <p:tgtEl>
                                          <p:sndTgt r:embed="rId4" name="hammer.wav"/>
                                        </p:tgtEl>
                                      </p:cMediaNode>
                                    </p:audio>
                                  </p:subTnLst>
                                </p:cTn>
                              </p:par>
                            </p:childTnLst>
                          </p:cTn>
                        </p:par>
                        <p:par>
                          <p:cTn id="132" fill="hold" nodeType="afterGroup">
                            <p:stCondLst>
                              <p:cond delay="10000"/>
                            </p:stCondLst>
                            <p:childTnLst>
                              <p:par>
                                <p:cTn id="133" presetID="1" presetClass="entr" presetSubtype="0" fill="hold" grpId="0" nodeType="afterEffect">
                                  <p:stCondLst>
                                    <p:cond delay="1000"/>
                                  </p:stCondLst>
                                  <p:childTnLst>
                                    <p:set>
                                      <p:cBhvr>
                                        <p:cTn id="134" dur="1" fill="hold">
                                          <p:stCondLst>
                                            <p:cond delay="0"/>
                                          </p:stCondLst>
                                        </p:cTn>
                                        <p:tgtEl>
                                          <p:spTgt spid="91"/>
                                        </p:tgtEl>
                                        <p:attrNameLst>
                                          <p:attrName>style.visibility</p:attrName>
                                        </p:attrNameLst>
                                      </p:cBhvr>
                                      <p:to>
                                        <p:strVal val="visible"/>
                                      </p:to>
                                    </p:set>
                                  </p:childTnLst>
                                  <p:subTnLst>
                                    <p:audio>
                                      <p:cMediaNode>
                                        <p:cTn display="0" masterRel="sameClick">
                                          <p:stCondLst>
                                            <p:cond evt="begin" delay="0">
                                              <p:tn val="133"/>
                                            </p:cond>
                                          </p:stCondLst>
                                          <p:endCondLst>
                                            <p:cond evt="onStopAudio" delay="0">
                                              <p:tgtEl>
                                                <p:sldTgt/>
                                              </p:tgtEl>
                                            </p:cond>
                                          </p:endCondLst>
                                        </p:cTn>
                                        <p:tgtEl>
                                          <p:sndTgt r:embed="rId4" name="hammer.wav"/>
                                        </p:tgtEl>
                                      </p:cMediaNode>
                                    </p:audio>
                                  </p:subTnLst>
                                </p:cTn>
                              </p:par>
                            </p:childTnLst>
                          </p:cTn>
                        </p:par>
                        <p:par>
                          <p:cTn id="135" fill="hold" nodeType="afterGroup">
                            <p:stCondLst>
                              <p:cond delay="11000"/>
                            </p:stCondLst>
                            <p:childTnLst>
                              <p:par>
                                <p:cTn id="136" presetID="1" presetClass="entr" presetSubtype="0" fill="hold" grpId="0" nodeType="afterEffect">
                                  <p:stCondLst>
                                    <p:cond delay="1000"/>
                                  </p:stCondLst>
                                  <p:childTnLst>
                                    <p:set>
                                      <p:cBhvr>
                                        <p:cTn id="137" dur="1" fill="hold">
                                          <p:stCondLst>
                                            <p:cond delay="0"/>
                                          </p:stCondLst>
                                        </p:cTn>
                                        <p:tgtEl>
                                          <p:spTgt spid="92"/>
                                        </p:tgtEl>
                                        <p:attrNameLst>
                                          <p:attrName>style.visibility</p:attrName>
                                        </p:attrNameLst>
                                      </p:cBhvr>
                                      <p:to>
                                        <p:strVal val="visible"/>
                                      </p:to>
                                    </p:set>
                                  </p:childTnLst>
                                  <p:subTnLst>
                                    <p:audio>
                                      <p:cMediaNode>
                                        <p:cTn display="0" masterRel="sameClick">
                                          <p:stCondLst>
                                            <p:cond evt="begin" delay="0">
                                              <p:tn val="136"/>
                                            </p:cond>
                                          </p:stCondLst>
                                          <p:endCondLst>
                                            <p:cond evt="onStopAudio" delay="0">
                                              <p:tgtEl>
                                                <p:sldTgt/>
                                              </p:tgtEl>
                                            </p:cond>
                                          </p:endCondLst>
                                        </p:cTn>
                                        <p:tgtEl>
                                          <p:sndTgt r:embed="rId4" name="hammer.wav"/>
                                        </p:tgtEl>
                                      </p:cMediaNode>
                                    </p:audio>
                                  </p:subTnLst>
                                </p:cTn>
                              </p:par>
                            </p:childTnLst>
                          </p:cTn>
                        </p:par>
                        <p:par>
                          <p:cTn id="138" fill="hold" nodeType="afterGroup">
                            <p:stCondLst>
                              <p:cond delay="12000"/>
                            </p:stCondLst>
                            <p:childTnLst>
                              <p:par>
                                <p:cTn id="139" presetID="1" presetClass="entr" presetSubtype="0" fill="hold" grpId="0" nodeType="afterEffect">
                                  <p:stCondLst>
                                    <p:cond delay="1000"/>
                                  </p:stCondLst>
                                  <p:childTnLst>
                                    <p:set>
                                      <p:cBhvr>
                                        <p:cTn id="140" dur="1" fill="hold">
                                          <p:stCondLst>
                                            <p:cond delay="0"/>
                                          </p:stCondLst>
                                        </p:cTn>
                                        <p:tgtEl>
                                          <p:spTgt spid="93"/>
                                        </p:tgtEl>
                                        <p:attrNameLst>
                                          <p:attrName>style.visibility</p:attrName>
                                        </p:attrNameLst>
                                      </p:cBhvr>
                                      <p:to>
                                        <p:strVal val="visible"/>
                                      </p:to>
                                    </p:set>
                                  </p:childTnLst>
                                  <p:subTnLst>
                                    <p:audio>
                                      <p:cMediaNode>
                                        <p:cTn display="0" masterRel="sameClick">
                                          <p:stCondLst>
                                            <p:cond evt="begin" delay="0">
                                              <p:tn val="139"/>
                                            </p:cond>
                                          </p:stCondLst>
                                          <p:endCondLst>
                                            <p:cond evt="onStopAudio" delay="0">
                                              <p:tgtEl>
                                                <p:sldTgt/>
                                              </p:tgtEl>
                                            </p:cond>
                                          </p:endCondLst>
                                        </p:cTn>
                                        <p:tgtEl>
                                          <p:sndTgt r:embed="rId4" name="hammer.wav"/>
                                        </p:tgtEl>
                                      </p:cMediaNode>
                                    </p:audio>
                                  </p:subTnLst>
                                </p:cTn>
                              </p:par>
                            </p:childTnLst>
                          </p:cTn>
                        </p:par>
                        <p:par>
                          <p:cTn id="141" fill="hold" nodeType="afterGroup">
                            <p:stCondLst>
                              <p:cond delay="13000"/>
                            </p:stCondLst>
                            <p:childTnLst>
                              <p:par>
                                <p:cTn id="142" presetID="1" presetClass="entr" presetSubtype="0" fill="hold" grpId="0" nodeType="afterEffect">
                                  <p:stCondLst>
                                    <p:cond delay="1000"/>
                                  </p:stCondLst>
                                  <p:childTnLst>
                                    <p:set>
                                      <p:cBhvr>
                                        <p:cTn id="143" dur="1" fill="hold">
                                          <p:stCondLst>
                                            <p:cond delay="0"/>
                                          </p:stCondLst>
                                        </p:cTn>
                                        <p:tgtEl>
                                          <p:spTgt spid="94"/>
                                        </p:tgtEl>
                                        <p:attrNameLst>
                                          <p:attrName>style.visibility</p:attrName>
                                        </p:attrNameLst>
                                      </p:cBhvr>
                                      <p:to>
                                        <p:strVal val="visible"/>
                                      </p:to>
                                    </p:set>
                                  </p:childTnLst>
                                  <p:subTnLst>
                                    <p:audio>
                                      <p:cMediaNode>
                                        <p:cTn display="0" masterRel="sameClick">
                                          <p:stCondLst>
                                            <p:cond evt="begin" delay="0">
                                              <p:tn val="142"/>
                                            </p:cond>
                                          </p:stCondLst>
                                          <p:endCondLst>
                                            <p:cond evt="onStopAudio" delay="0">
                                              <p:tgtEl>
                                                <p:sldTgt/>
                                              </p:tgtEl>
                                            </p:cond>
                                          </p:endCondLst>
                                        </p:cTn>
                                        <p:tgtEl>
                                          <p:sndTgt r:embed="rId4" name="hammer.wav"/>
                                        </p:tgtEl>
                                      </p:cMediaNode>
                                    </p:audio>
                                  </p:subTnLst>
                                </p:cTn>
                              </p:par>
                            </p:childTnLst>
                          </p:cTn>
                        </p:par>
                        <p:par>
                          <p:cTn id="144" fill="hold" nodeType="afterGroup">
                            <p:stCondLst>
                              <p:cond delay="14000"/>
                            </p:stCondLst>
                            <p:childTnLst>
                              <p:par>
                                <p:cTn id="145" presetID="1" presetClass="entr" presetSubtype="0" fill="hold" grpId="0" nodeType="afterEffect">
                                  <p:stCondLst>
                                    <p:cond delay="1000"/>
                                  </p:stCondLst>
                                  <p:childTnLst>
                                    <p:set>
                                      <p:cBhvr>
                                        <p:cTn id="146" dur="1" fill="hold">
                                          <p:stCondLst>
                                            <p:cond delay="0"/>
                                          </p:stCondLst>
                                        </p:cTn>
                                        <p:tgtEl>
                                          <p:spTgt spid="95"/>
                                        </p:tgtEl>
                                        <p:attrNameLst>
                                          <p:attrName>style.visibility</p:attrName>
                                        </p:attrNameLst>
                                      </p:cBhvr>
                                      <p:to>
                                        <p:strVal val="visible"/>
                                      </p:to>
                                    </p:set>
                                  </p:childTnLst>
                                  <p:subTnLst>
                                    <p:audio>
                                      <p:cMediaNode>
                                        <p:cTn display="0" masterRel="sameClick">
                                          <p:stCondLst>
                                            <p:cond evt="begin" delay="0">
                                              <p:tn val="145"/>
                                            </p:cond>
                                          </p:stCondLst>
                                          <p:endCondLst>
                                            <p:cond evt="onStopAudio" delay="0">
                                              <p:tgtEl>
                                                <p:sldTgt/>
                                              </p:tgtEl>
                                            </p:cond>
                                          </p:endCondLst>
                                        </p:cTn>
                                        <p:tgtEl>
                                          <p:sndTgt r:embed="rId4" name="hammer.wav"/>
                                        </p:tgtEl>
                                      </p:cMediaNode>
                                    </p:audio>
                                  </p:subTnLst>
                                </p:cTn>
                              </p:par>
                            </p:childTnLst>
                          </p:cTn>
                        </p:par>
                        <p:par>
                          <p:cTn id="147" fill="hold" nodeType="afterGroup">
                            <p:stCondLst>
                              <p:cond delay="15000"/>
                            </p:stCondLst>
                            <p:childTnLst>
                              <p:par>
                                <p:cTn id="148" presetID="1" presetClass="entr" presetSubtype="0" fill="hold" grpId="0" nodeType="afterEffect">
                                  <p:stCondLst>
                                    <p:cond delay="1000"/>
                                  </p:stCondLst>
                                  <p:childTnLst>
                                    <p:set>
                                      <p:cBhvr>
                                        <p:cTn id="149" dur="1" fill="hold">
                                          <p:stCondLst>
                                            <p:cond delay="0"/>
                                          </p:stCondLst>
                                        </p:cTn>
                                        <p:tgtEl>
                                          <p:spTgt spid="96"/>
                                        </p:tgtEl>
                                        <p:attrNameLst>
                                          <p:attrName>style.visibility</p:attrName>
                                        </p:attrNameLst>
                                      </p:cBhvr>
                                      <p:to>
                                        <p:strVal val="visible"/>
                                      </p:to>
                                    </p:set>
                                  </p:childTnLst>
                                  <p:subTnLst>
                                    <p:audio>
                                      <p:cMediaNode>
                                        <p:cTn display="0" masterRel="sameClick">
                                          <p:stCondLst>
                                            <p:cond evt="begin" delay="0">
                                              <p:tn val="148"/>
                                            </p:cond>
                                          </p:stCondLst>
                                          <p:endCondLst>
                                            <p:cond evt="onStopAudio" delay="0">
                                              <p:tgtEl>
                                                <p:sldTgt/>
                                              </p:tgtEl>
                                            </p:cond>
                                          </p:endCondLst>
                                        </p:cTn>
                                        <p:tgtEl>
                                          <p:sndTgt r:embed="rId4" name="hammer.wav"/>
                                        </p:tgtEl>
                                      </p:cMediaNode>
                                    </p:audio>
                                  </p:subTnLst>
                                </p:cTn>
                              </p:par>
                            </p:childTnLst>
                          </p:cTn>
                        </p:par>
                        <p:par>
                          <p:cTn id="150" fill="hold" nodeType="afterGroup">
                            <p:stCondLst>
                              <p:cond delay="16000"/>
                            </p:stCondLst>
                            <p:childTnLst>
                              <p:par>
                                <p:cTn id="151" presetID="1" presetClass="entr" presetSubtype="0" fill="hold" grpId="0" nodeType="afterEffect">
                                  <p:stCondLst>
                                    <p:cond delay="1000"/>
                                  </p:stCondLst>
                                  <p:childTnLst>
                                    <p:set>
                                      <p:cBhvr>
                                        <p:cTn id="152" dur="1" fill="hold">
                                          <p:stCondLst>
                                            <p:cond delay="0"/>
                                          </p:stCondLst>
                                        </p:cTn>
                                        <p:tgtEl>
                                          <p:spTgt spid="97"/>
                                        </p:tgtEl>
                                        <p:attrNameLst>
                                          <p:attrName>style.visibility</p:attrName>
                                        </p:attrNameLst>
                                      </p:cBhvr>
                                      <p:to>
                                        <p:strVal val="visible"/>
                                      </p:to>
                                    </p:set>
                                  </p:childTnLst>
                                  <p:subTnLst>
                                    <p:audio>
                                      <p:cMediaNode>
                                        <p:cTn display="0" masterRel="sameClick">
                                          <p:stCondLst>
                                            <p:cond evt="begin" delay="0">
                                              <p:tn val="151"/>
                                            </p:cond>
                                          </p:stCondLst>
                                          <p:endCondLst>
                                            <p:cond evt="onStopAudio" delay="0">
                                              <p:tgtEl>
                                                <p:sldTgt/>
                                              </p:tgtEl>
                                            </p:cond>
                                          </p:endCondLst>
                                        </p:cTn>
                                        <p:tgtEl>
                                          <p:sndTgt r:embed="rId4" name="hammer.wav"/>
                                        </p:tgtEl>
                                      </p:cMediaNode>
                                    </p:audio>
                                  </p:subTnLst>
                                </p:cTn>
                              </p:par>
                            </p:childTnLst>
                          </p:cTn>
                        </p:par>
                        <p:par>
                          <p:cTn id="153" fill="hold" nodeType="afterGroup">
                            <p:stCondLst>
                              <p:cond delay="17000"/>
                            </p:stCondLst>
                            <p:childTnLst>
                              <p:par>
                                <p:cTn id="154" presetID="1" presetClass="entr" presetSubtype="0" fill="hold" grpId="0" nodeType="afterEffect">
                                  <p:stCondLst>
                                    <p:cond delay="1000"/>
                                  </p:stCondLst>
                                  <p:childTnLst>
                                    <p:set>
                                      <p:cBhvr>
                                        <p:cTn id="155" dur="1" fill="hold">
                                          <p:stCondLst>
                                            <p:cond delay="0"/>
                                          </p:stCondLst>
                                        </p:cTn>
                                        <p:tgtEl>
                                          <p:spTgt spid="98"/>
                                        </p:tgtEl>
                                        <p:attrNameLst>
                                          <p:attrName>style.visibility</p:attrName>
                                        </p:attrNameLst>
                                      </p:cBhvr>
                                      <p:to>
                                        <p:strVal val="visible"/>
                                      </p:to>
                                    </p:set>
                                  </p:childTnLst>
                                  <p:subTnLst>
                                    <p:audio>
                                      <p:cMediaNode>
                                        <p:cTn display="0" masterRel="sameClick">
                                          <p:stCondLst>
                                            <p:cond evt="begin" delay="0">
                                              <p:tn val="154"/>
                                            </p:cond>
                                          </p:stCondLst>
                                          <p:endCondLst>
                                            <p:cond evt="onStopAudio" delay="0">
                                              <p:tgtEl>
                                                <p:sldTgt/>
                                              </p:tgtEl>
                                            </p:cond>
                                          </p:endCondLst>
                                        </p:cTn>
                                        <p:tgtEl>
                                          <p:sndTgt r:embed="rId4" name="hammer.wav"/>
                                        </p:tgtEl>
                                      </p:cMediaNode>
                                    </p:audio>
                                  </p:subTnLst>
                                </p:cTn>
                              </p:par>
                            </p:childTnLst>
                          </p:cTn>
                        </p:par>
                        <p:par>
                          <p:cTn id="156" fill="hold" nodeType="afterGroup">
                            <p:stCondLst>
                              <p:cond delay="18000"/>
                            </p:stCondLst>
                            <p:childTnLst>
                              <p:par>
                                <p:cTn id="157" presetID="1" presetClass="entr" presetSubtype="0" fill="hold" grpId="0" nodeType="afterEffect">
                                  <p:stCondLst>
                                    <p:cond delay="1000"/>
                                  </p:stCondLst>
                                  <p:childTnLst>
                                    <p:set>
                                      <p:cBhvr>
                                        <p:cTn id="158" dur="1" fill="hold">
                                          <p:stCondLst>
                                            <p:cond delay="0"/>
                                          </p:stCondLst>
                                        </p:cTn>
                                        <p:tgtEl>
                                          <p:spTgt spid="99"/>
                                        </p:tgtEl>
                                        <p:attrNameLst>
                                          <p:attrName>style.visibility</p:attrName>
                                        </p:attrNameLst>
                                      </p:cBhvr>
                                      <p:to>
                                        <p:strVal val="visible"/>
                                      </p:to>
                                    </p:set>
                                  </p:childTnLst>
                                  <p:subTnLst>
                                    <p:audio>
                                      <p:cMediaNode>
                                        <p:cTn display="0" masterRel="sameClick">
                                          <p:stCondLst>
                                            <p:cond evt="begin" delay="0">
                                              <p:tn val="157"/>
                                            </p:cond>
                                          </p:stCondLst>
                                          <p:endCondLst>
                                            <p:cond evt="onStopAudio" delay="0">
                                              <p:tgtEl>
                                                <p:sldTgt/>
                                              </p:tgtEl>
                                            </p:cond>
                                          </p:endCondLst>
                                        </p:cTn>
                                        <p:tgtEl>
                                          <p:sndTgt r:embed="rId4" name="hammer.wav"/>
                                        </p:tgtEl>
                                      </p:cMediaNode>
                                    </p:audio>
                                  </p:subTnLst>
                                </p:cTn>
                              </p:par>
                            </p:childTnLst>
                          </p:cTn>
                        </p:par>
                        <p:par>
                          <p:cTn id="159" fill="hold" nodeType="afterGroup">
                            <p:stCondLst>
                              <p:cond delay="19000"/>
                            </p:stCondLst>
                            <p:childTnLst>
                              <p:par>
                                <p:cTn id="160" presetID="1" presetClass="entr" presetSubtype="0" fill="hold" grpId="0" nodeType="afterEffect">
                                  <p:stCondLst>
                                    <p:cond delay="1000"/>
                                  </p:stCondLst>
                                  <p:childTnLst>
                                    <p:set>
                                      <p:cBhvr>
                                        <p:cTn id="161" dur="1" fill="hold">
                                          <p:stCondLst>
                                            <p:cond delay="0"/>
                                          </p:stCondLst>
                                        </p:cTn>
                                        <p:tgtEl>
                                          <p:spTgt spid="100"/>
                                        </p:tgtEl>
                                        <p:attrNameLst>
                                          <p:attrName>style.visibility</p:attrName>
                                        </p:attrNameLst>
                                      </p:cBhvr>
                                      <p:to>
                                        <p:strVal val="visible"/>
                                      </p:to>
                                    </p:set>
                                  </p:childTnLst>
                                  <p:subTnLst>
                                    <p:audio>
                                      <p:cMediaNode>
                                        <p:cTn display="0" masterRel="sameClick">
                                          <p:stCondLst>
                                            <p:cond evt="begin" delay="0">
                                              <p:tn val="160"/>
                                            </p:cond>
                                          </p:stCondLst>
                                          <p:endCondLst>
                                            <p:cond evt="onStopAudio" delay="0">
                                              <p:tgtEl>
                                                <p:sldTgt/>
                                              </p:tgtEl>
                                            </p:cond>
                                          </p:endCondLst>
                                        </p:cTn>
                                        <p:tgtEl>
                                          <p:sndTgt r:embed="rId5" name="laser.wav"/>
                                        </p:tgtEl>
                                      </p:cMediaNode>
                                    </p:audio>
                                  </p:subTnLst>
                                </p:cTn>
                              </p:par>
                            </p:childTnLst>
                          </p:cTn>
                        </p:par>
                      </p:childTnLst>
                    </p:cTn>
                  </p:par>
                  <p:par>
                    <p:cTn id="162" fill="hold" nodeType="clickPar">
                      <p:stCondLst>
                        <p:cond delay="indefinite"/>
                      </p:stCondLst>
                      <p:childTnLst>
                        <p:par>
                          <p:cTn id="163" fill="hold" nodeType="withGroup">
                            <p:stCondLst>
                              <p:cond delay="0"/>
                            </p:stCondLst>
                            <p:childTnLst>
                              <p:par>
                                <p:cTn id="164" presetID="22" presetClass="entr" presetSubtype="8" fill="hold" nodeType="clickEffect">
                                  <p:stCondLst>
                                    <p:cond delay="0"/>
                                  </p:stCondLst>
                                  <p:childTnLst>
                                    <p:set>
                                      <p:cBhvr>
                                        <p:cTn id="165" dur="1" fill="hold">
                                          <p:stCondLst>
                                            <p:cond delay="0"/>
                                          </p:stCondLst>
                                        </p:cTn>
                                        <p:tgtEl>
                                          <p:spTgt spid="58"/>
                                        </p:tgtEl>
                                        <p:attrNameLst>
                                          <p:attrName>style.visibility</p:attrName>
                                        </p:attrNameLst>
                                      </p:cBhvr>
                                      <p:to>
                                        <p:strVal val="visible"/>
                                      </p:to>
                                    </p:set>
                                    <p:animEffect transition="in" filter="wipe(left)">
                                      <p:cBhvr>
                                        <p:cTn id="166"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21" grpId="0" animBg="1"/>
      <p:bldP spid="22" grpId="0" animBg="1"/>
      <p:bldP spid="26" grpId="0" animBg="1"/>
      <p:bldP spid="27" grpId="0" animBg="1"/>
      <p:bldP spid="31" grpId="0" animBg="1"/>
      <p:bldP spid="32" grpId="0" animBg="1"/>
      <p:bldP spid="33" grpId="0" animBg="1"/>
      <p:bldP spid="33" grpId="1" animBg="1"/>
      <p:bldP spid="69" grpId="0" animBg="1"/>
      <p:bldP spid="70" grpId="0" animBg="1"/>
      <p:bldP spid="71" grpId="0" animBg="1"/>
      <p:bldP spid="72" grpId="0" animBg="1"/>
      <p:bldP spid="73" grpId="0" animBg="1"/>
      <p:bldP spid="74" grpId="0" animBg="1"/>
      <p:bldP spid="75" grpId="0" animBg="1"/>
      <p:bldP spid="76"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5" name="Group 4"/>
          <p:cNvGrpSpPr>
            <a:grpSpLocks/>
          </p:cNvGrpSpPr>
          <p:nvPr/>
        </p:nvGrpSpPr>
        <p:grpSpPr bwMode="auto">
          <a:xfrm>
            <a:off x="298450" y="-1319213"/>
            <a:ext cx="8312150" cy="7034213"/>
            <a:chOff x="624" y="-370"/>
            <a:chExt cx="3159" cy="2922"/>
          </a:xfrm>
        </p:grpSpPr>
        <p:grpSp>
          <p:nvGrpSpPr>
            <p:cNvPr id="3117" name="Group 5"/>
            <p:cNvGrpSpPr>
              <a:grpSpLocks/>
            </p:cNvGrpSpPr>
            <p:nvPr/>
          </p:nvGrpSpPr>
          <p:grpSpPr bwMode="auto">
            <a:xfrm>
              <a:off x="624" y="0"/>
              <a:ext cx="3159" cy="2552"/>
              <a:chOff x="624" y="0"/>
              <a:chExt cx="3159" cy="2552"/>
            </a:xfrm>
          </p:grpSpPr>
          <p:grpSp>
            <p:nvGrpSpPr>
              <p:cNvPr id="3118" name="Group 6"/>
              <p:cNvGrpSpPr>
                <a:grpSpLocks/>
              </p:cNvGrpSpPr>
              <p:nvPr/>
            </p:nvGrpSpPr>
            <p:grpSpPr bwMode="auto">
              <a:xfrm>
                <a:off x="624" y="0"/>
                <a:ext cx="3159" cy="2552"/>
                <a:chOff x="1300" y="884"/>
                <a:chExt cx="3159" cy="2552"/>
              </a:xfrm>
            </p:grpSpPr>
            <p:sp>
              <p:nvSpPr>
                <p:cNvPr id="3120" name="Freeform 7"/>
                <p:cNvSpPr>
                  <a:spLocks noEditPoints="1"/>
                </p:cNvSpPr>
                <p:nvPr/>
              </p:nvSpPr>
              <p:spPr bwMode="auto">
                <a:xfrm>
                  <a:off x="1300" y="1828"/>
                  <a:ext cx="3159" cy="1608"/>
                </a:xfrm>
                <a:custGeom>
                  <a:avLst/>
                  <a:gdLst>
                    <a:gd name="T0" fmla="*/ 2147483647 w 1613"/>
                    <a:gd name="T1" fmla="*/ 0 h 821"/>
                    <a:gd name="T2" fmla="*/ 2147483647 w 1613"/>
                    <a:gd name="T3" fmla="*/ 0 h 821"/>
                    <a:gd name="T4" fmla="*/ 2147483647 w 1613"/>
                    <a:gd name="T5" fmla="*/ 2147483647 h 821"/>
                    <a:gd name="T6" fmla="*/ 2147483647 w 1613"/>
                    <a:gd name="T7" fmla="*/ 2147483647 h 821"/>
                    <a:gd name="T8" fmla="*/ 2147483647 w 1613"/>
                    <a:gd name="T9" fmla="*/ 2147483647 h 821"/>
                    <a:gd name="T10" fmla="*/ 2147483647 w 1613"/>
                    <a:gd name="T11" fmla="*/ 2147483647 h 821"/>
                    <a:gd name="T12" fmla="*/ 0 w 1613"/>
                    <a:gd name="T13" fmla="*/ 2147483647 h 821"/>
                    <a:gd name="T14" fmla="*/ 0 w 1613"/>
                    <a:gd name="T15" fmla="*/ 2147483647 h 821"/>
                    <a:gd name="T16" fmla="*/ 2147483647 w 1613"/>
                    <a:gd name="T17" fmla="*/ 0 h 821"/>
                    <a:gd name="T18" fmla="*/ 2147483647 w 1613"/>
                    <a:gd name="T19" fmla="*/ 2147483647 h 821"/>
                    <a:gd name="T20" fmla="*/ 2147483647 w 1613"/>
                    <a:gd name="T21" fmla="*/ 2147483647 h 821"/>
                    <a:gd name="T22" fmla="*/ 2147483647 w 1613"/>
                    <a:gd name="T23" fmla="*/ 2147483647 h 821"/>
                    <a:gd name="T24" fmla="*/ 2147483647 w 1613"/>
                    <a:gd name="T25" fmla="*/ 2147483647 h 821"/>
                    <a:gd name="T26" fmla="*/ 2147483647 w 1613"/>
                    <a:gd name="T27" fmla="*/ 2147483647 h 821"/>
                    <a:gd name="T28" fmla="*/ 2147483647 w 1613"/>
                    <a:gd name="T29" fmla="*/ 2147483647 h 821"/>
                    <a:gd name="T30" fmla="*/ 2147483647 w 1613"/>
                    <a:gd name="T31" fmla="*/ 2147483647 h 821"/>
                    <a:gd name="T32" fmla="*/ 2147483647 w 1613"/>
                    <a:gd name="T33" fmla="*/ 2147483647 h 821"/>
                    <a:gd name="T34" fmla="*/ 2147483647 w 1613"/>
                    <a:gd name="T35" fmla="*/ 2147483647 h 8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13"/>
                    <a:gd name="T55" fmla="*/ 0 h 821"/>
                    <a:gd name="T56" fmla="*/ 1613 w 1613"/>
                    <a:gd name="T57" fmla="*/ 821 h 8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13" h="821">
                      <a:moveTo>
                        <a:pt x="63" y="0"/>
                      </a:moveTo>
                      <a:lnTo>
                        <a:pt x="1550" y="0"/>
                      </a:lnTo>
                      <a:cubicBezTo>
                        <a:pt x="1585" y="0"/>
                        <a:pt x="1613" y="32"/>
                        <a:pt x="1613" y="71"/>
                      </a:cubicBezTo>
                      <a:lnTo>
                        <a:pt x="1613" y="751"/>
                      </a:lnTo>
                      <a:cubicBezTo>
                        <a:pt x="1613" y="790"/>
                        <a:pt x="1585" y="821"/>
                        <a:pt x="1550" y="821"/>
                      </a:cubicBezTo>
                      <a:lnTo>
                        <a:pt x="63" y="821"/>
                      </a:lnTo>
                      <a:cubicBezTo>
                        <a:pt x="28" y="821"/>
                        <a:pt x="0" y="790"/>
                        <a:pt x="0" y="751"/>
                      </a:cubicBezTo>
                      <a:lnTo>
                        <a:pt x="0" y="71"/>
                      </a:lnTo>
                      <a:cubicBezTo>
                        <a:pt x="0" y="32"/>
                        <a:pt x="28" y="0"/>
                        <a:pt x="63" y="0"/>
                      </a:cubicBezTo>
                      <a:close/>
                      <a:moveTo>
                        <a:pt x="73" y="36"/>
                      </a:moveTo>
                      <a:lnTo>
                        <a:pt x="1540" y="36"/>
                      </a:lnTo>
                      <a:cubicBezTo>
                        <a:pt x="1561" y="36"/>
                        <a:pt x="1579" y="55"/>
                        <a:pt x="1579" y="79"/>
                      </a:cubicBezTo>
                      <a:lnTo>
                        <a:pt x="1579" y="744"/>
                      </a:lnTo>
                      <a:cubicBezTo>
                        <a:pt x="1579" y="768"/>
                        <a:pt x="1561" y="787"/>
                        <a:pt x="1540" y="787"/>
                      </a:cubicBezTo>
                      <a:lnTo>
                        <a:pt x="73" y="787"/>
                      </a:lnTo>
                      <a:cubicBezTo>
                        <a:pt x="52" y="787"/>
                        <a:pt x="34" y="768"/>
                        <a:pt x="34" y="744"/>
                      </a:cubicBezTo>
                      <a:lnTo>
                        <a:pt x="34" y="79"/>
                      </a:lnTo>
                      <a:cubicBezTo>
                        <a:pt x="34" y="55"/>
                        <a:pt x="52" y="36"/>
                        <a:pt x="73" y="36"/>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3121" name="Freeform 8"/>
                <p:cNvSpPr>
                  <a:spLocks noEditPoints="1"/>
                </p:cNvSpPr>
                <p:nvPr/>
              </p:nvSpPr>
              <p:spPr bwMode="auto">
                <a:xfrm>
                  <a:off x="1365" y="1897"/>
                  <a:ext cx="3027" cy="1474"/>
                </a:xfrm>
                <a:custGeom>
                  <a:avLst/>
                  <a:gdLst>
                    <a:gd name="T0" fmla="*/ 2147483647 w 1546"/>
                    <a:gd name="T1" fmla="*/ 0 h 753"/>
                    <a:gd name="T2" fmla="*/ 2147483647 w 1546"/>
                    <a:gd name="T3" fmla="*/ 0 h 753"/>
                    <a:gd name="T4" fmla="*/ 2147483647 w 1546"/>
                    <a:gd name="T5" fmla="*/ 2147483647 h 753"/>
                    <a:gd name="T6" fmla="*/ 2147483647 w 1546"/>
                    <a:gd name="T7" fmla="*/ 2147483647 h 753"/>
                    <a:gd name="T8" fmla="*/ 2147483647 w 1546"/>
                    <a:gd name="T9" fmla="*/ 2147483647 h 753"/>
                    <a:gd name="T10" fmla="*/ 2147483647 w 1546"/>
                    <a:gd name="T11" fmla="*/ 2147483647 h 753"/>
                    <a:gd name="T12" fmla="*/ 0 w 1546"/>
                    <a:gd name="T13" fmla="*/ 2147483647 h 753"/>
                    <a:gd name="T14" fmla="*/ 0 w 1546"/>
                    <a:gd name="T15" fmla="*/ 2147483647 h 753"/>
                    <a:gd name="T16" fmla="*/ 2147483647 w 1546"/>
                    <a:gd name="T17" fmla="*/ 0 h 753"/>
                    <a:gd name="T18" fmla="*/ 2147483647 w 1546"/>
                    <a:gd name="T19" fmla="*/ 2147483647 h 753"/>
                    <a:gd name="T20" fmla="*/ 2147483647 w 1546"/>
                    <a:gd name="T21" fmla="*/ 2147483647 h 753"/>
                    <a:gd name="T22" fmla="*/ 2147483647 w 1546"/>
                    <a:gd name="T23" fmla="*/ 2147483647 h 753"/>
                    <a:gd name="T24" fmla="*/ 2147483647 w 1546"/>
                    <a:gd name="T25" fmla="*/ 2147483647 h 753"/>
                    <a:gd name="T26" fmla="*/ 2147483647 w 1546"/>
                    <a:gd name="T27" fmla="*/ 2147483647 h 753"/>
                    <a:gd name="T28" fmla="*/ 2147483647 w 1546"/>
                    <a:gd name="T29" fmla="*/ 2147483647 h 753"/>
                    <a:gd name="T30" fmla="*/ 2147483647 w 1546"/>
                    <a:gd name="T31" fmla="*/ 2147483647 h 753"/>
                    <a:gd name="T32" fmla="*/ 2147483647 w 1546"/>
                    <a:gd name="T33" fmla="*/ 2147483647 h 753"/>
                    <a:gd name="T34" fmla="*/ 2147483647 w 1546"/>
                    <a:gd name="T35" fmla="*/ 2147483647 h 7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46"/>
                    <a:gd name="T55" fmla="*/ 0 h 753"/>
                    <a:gd name="T56" fmla="*/ 1546 w 1546"/>
                    <a:gd name="T57" fmla="*/ 753 h 75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46" h="753">
                      <a:moveTo>
                        <a:pt x="40" y="0"/>
                      </a:moveTo>
                      <a:lnTo>
                        <a:pt x="1506" y="0"/>
                      </a:lnTo>
                      <a:cubicBezTo>
                        <a:pt x="1528" y="0"/>
                        <a:pt x="1546" y="19"/>
                        <a:pt x="1546" y="43"/>
                      </a:cubicBezTo>
                      <a:lnTo>
                        <a:pt x="1546" y="710"/>
                      </a:lnTo>
                      <a:cubicBezTo>
                        <a:pt x="1546" y="734"/>
                        <a:pt x="1528" y="753"/>
                        <a:pt x="1506" y="753"/>
                      </a:cubicBezTo>
                      <a:lnTo>
                        <a:pt x="40" y="753"/>
                      </a:lnTo>
                      <a:cubicBezTo>
                        <a:pt x="18" y="753"/>
                        <a:pt x="0" y="734"/>
                        <a:pt x="0" y="710"/>
                      </a:cubicBezTo>
                      <a:lnTo>
                        <a:pt x="0" y="43"/>
                      </a:lnTo>
                      <a:cubicBezTo>
                        <a:pt x="0" y="19"/>
                        <a:pt x="18" y="0"/>
                        <a:pt x="40" y="0"/>
                      </a:cubicBezTo>
                      <a:close/>
                      <a:moveTo>
                        <a:pt x="40" y="1"/>
                      </a:moveTo>
                      <a:lnTo>
                        <a:pt x="1507" y="1"/>
                      </a:lnTo>
                      <a:cubicBezTo>
                        <a:pt x="1528" y="1"/>
                        <a:pt x="1546" y="20"/>
                        <a:pt x="1546" y="44"/>
                      </a:cubicBezTo>
                      <a:lnTo>
                        <a:pt x="1546" y="709"/>
                      </a:lnTo>
                      <a:cubicBezTo>
                        <a:pt x="1546" y="733"/>
                        <a:pt x="1528" y="752"/>
                        <a:pt x="1507" y="752"/>
                      </a:cubicBezTo>
                      <a:lnTo>
                        <a:pt x="40" y="752"/>
                      </a:lnTo>
                      <a:cubicBezTo>
                        <a:pt x="19" y="752"/>
                        <a:pt x="1" y="733"/>
                        <a:pt x="1" y="709"/>
                      </a:cubicBezTo>
                      <a:lnTo>
                        <a:pt x="1" y="44"/>
                      </a:lnTo>
                      <a:cubicBezTo>
                        <a:pt x="1" y="20"/>
                        <a:pt x="19" y="1"/>
                        <a:pt x="40" y="1"/>
                      </a:cubicBezTo>
                      <a:close/>
                    </a:path>
                  </a:pathLst>
                </a:custGeom>
                <a:solidFill>
                  <a:srgbClr val="0089E1"/>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3122" name="Freeform 9"/>
                <p:cNvSpPr>
                  <a:spLocks noEditPoints="1"/>
                </p:cNvSpPr>
                <p:nvPr/>
              </p:nvSpPr>
              <p:spPr bwMode="auto">
                <a:xfrm>
                  <a:off x="1319" y="1855"/>
                  <a:ext cx="3120" cy="1558"/>
                </a:xfrm>
                <a:custGeom>
                  <a:avLst/>
                  <a:gdLst>
                    <a:gd name="T0" fmla="*/ 2147483647 w 1593"/>
                    <a:gd name="T1" fmla="*/ 0 h 795"/>
                    <a:gd name="T2" fmla="*/ 2147483647 w 1593"/>
                    <a:gd name="T3" fmla="*/ 0 h 795"/>
                    <a:gd name="T4" fmla="*/ 2147483647 w 1593"/>
                    <a:gd name="T5" fmla="*/ 2147483647 h 795"/>
                    <a:gd name="T6" fmla="*/ 2147483647 w 1593"/>
                    <a:gd name="T7" fmla="*/ 2147483647 h 795"/>
                    <a:gd name="T8" fmla="*/ 2147483647 w 1593"/>
                    <a:gd name="T9" fmla="*/ 2147483647 h 795"/>
                    <a:gd name="T10" fmla="*/ 2147483647 w 1593"/>
                    <a:gd name="T11" fmla="*/ 2147483647 h 795"/>
                    <a:gd name="T12" fmla="*/ 0 w 1593"/>
                    <a:gd name="T13" fmla="*/ 2147483647 h 795"/>
                    <a:gd name="T14" fmla="*/ 0 w 1593"/>
                    <a:gd name="T15" fmla="*/ 2147483647 h 795"/>
                    <a:gd name="T16" fmla="*/ 2147483647 w 1593"/>
                    <a:gd name="T17" fmla="*/ 0 h 795"/>
                    <a:gd name="T18" fmla="*/ 2147483647 w 1593"/>
                    <a:gd name="T19" fmla="*/ 2147483647 h 795"/>
                    <a:gd name="T20" fmla="*/ 2147483647 w 1593"/>
                    <a:gd name="T21" fmla="*/ 2147483647 h 795"/>
                    <a:gd name="T22" fmla="*/ 2147483647 w 1593"/>
                    <a:gd name="T23" fmla="*/ 2147483647 h 795"/>
                    <a:gd name="T24" fmla="*/ 2147483647 w 1593"/>
                    <a:gd name="T25" fmla="*/ 2147483647 h 795"/>
                    <a:gd name="T26" fmla="*/ 2147483647 w 1593"/>
                    <a:gd name="T27" fmla="*/ 2147483647 h 795"/>
                    <a:gd name="T28" fmla="*/ 2147483647 w 1593"/>
                    <a:gd name="T29" fmla="*/ 2147483647 h 795"/>
                    <a:gd name="T30" fmla="*/ 2147483647 w 1593"/>
                    <a:gd name="T31" fmla="*/ 2147483647 h 795"/>
                    <a:gd name="T32" fmla="*/ 2147483647 w 1593"/>
                    <a:gd name="T33" fmla="*/ 2147483647 h 795"/>
                    <a:gd name="T34" fmla="*/ 2147483647 w 1593"/>
                    <a:gd name="T35" fmla="*/ 2147483647 h 7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93"/>
                    <a:gd name="T55" fmla="*/ 0 h 795"/>
                    <a:gd name="T56" fmla="*/ 1593 w 1593"/>
                    <a:gd name="T57" fmla="*/ 795 h 79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93" h="795">
                      <a:moveTo>
                        <a:pt x="56" y="0"/>
                      </a:moveTo>
                      <a:lnTo>
                        <a:pt x="1537" y="0"/>
                      </a:lnTo>
                      <a:cubicBezTo>
                        <a:pt x="1568" y="0"/>
                        <a:pt x="1593" y="29"/>
                        <a:pt x="1593" y="64"/>
                      </a:cubicBezTo>
                      <a:lnTo>
                        <a:pt x="1593" y="731"/>
                      </a:lnTo>
                      <a:cubicBezTo>
                        <a:pt x="1593" y="766"/>
                        <a:pt x="1568" y="795"/>
                        <a:pt x="1537" y="795"/>
                      </a:cubicBezTo>
                      <a:lnTo>
                        <a:pt x="56" y="795"/>
                      </a:lnTo>
                      <a:cubicBezTo>
                        <a:pt x="25" y="795"/>
                        <a:pt x="0" y="766"/>
                        <a:pt x="0" y="731"/>
                      </a:cubicBezTo>
                      <a:lnTo>
                        <a:pt x="0" y="64"/>
                      </a:lnTo>
                      <a:cubicBezTo>
                        <a:pt x="0" y="29"/>
                        <a:pt x="25" y="0"/>
                        <a:pt x="56" y="0"/>
                      </a:cubicBezTo>
                      <a:close/>
                      <a:moveTo>
                        <a:pt x="63" y="22"/>
                      </a:moveTo>
                      <a:lnTo>
                        <a:pt x="1530" y="22"/>
                      </a:lnTo>
                      <a:cubicBezTo>
                        <a:pt x="1551" y="22"/>
                        <a:pt x="1569" y="41"/>
                        <a:pt x="1569" y="65"/>
                      </a:cubicBezTo>
                      <a:lnTo>
                        <a:pt x="1569" y="730"/>
                      </a:lnTo>
                      <a:cubicBezTo>
                        <a:pt x="1569" y="754"/>
                        <a:pt x="1551" y="773"/>
                        <a:pt x="1530" y="773"/>
                      </a:cubicBezTo>
                      <a:lnTo>
                        <a:pt x="63" y="773"/>
                      </a:lnTo>
                      <a:cubicBezTo>
                        <a:pt x="42" y="773"/>
                        <a:pt x="24" y="754"/>
                        <a:pt x="24" y="730"/>
                      </a:cubicBezTo>
                      <a:lnTo>
                        <a:pt x="24" y="65"/>
                      </a:lnTo>
                      <a:cubicBezTo>
                        <a:pt x="24" y="41"/>
                        <a:pt x="42" y="22"/>
                        <a:pt x="63" y="22"/>
                      </a:cubicBezTo>
                      <a:close/>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3123" name="Rectangle 10"/>
                <p:cNvSpPr>
                  <a:spLocks noChangeArrowheads="1"/>
                </p:cNvSpPr>
                <p:nvPr/>
              </p:nvSpPr>
              <p:spPr bwMode="auto">
                <a:xfrm>
                  <a:off x="1319" y="1967"/>
                  <a:ext cx="22" cy="13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3124" name="Rectangle 11"/>
                <p:cNvSpPr>
                  <a:spLocks noChangeArrowheads="1"/>
                </p:cNvSpPr>
                <p:nvPr/>
              </p:nvSpPr>
              <p:spPr bwMode="auto">
                <a:xfrm>
                  <a:off x="1429" y="3387"/>
                  <a:ext cx="2883" cy="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3125" name="Rectangle 12"/>
                <p:cNvSpPr>
                  <a:spLocks noChangeArrowheads="1"/>
                </p:cNvSpPr>
                <p:nvPr/>
              </p:nvSpPr>
              <p:spPr bwMode="auto">
                <a:xfrm>
                  <a:off x="1417" y="1855"/>
                  <a:ext cx="2924" cy="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3126" name="Rectangle 13"/>
                <p:cNvSpPr>
                  <a:spLocks noChangeArrowheads="1"/>
                </p:cNvSpPr>
                <p:nvPr/>
              </p:nvSpPr>
              <p:spPr bwMode="auto">
                <a:xfrm>
                  <a:off x="4418" y="1977"/>
                  <a:ext cx="23" cy="1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3127" name="Freeform 14"/>
                <p:cNvSpPr>
                  <a:spLocks/>
                </p:cNvSpPr>
                <p:nvPr/>
              </p:nvSpPr>
              <p:spPr bwMode="auto">
                <a:xfrm>
                  <a:off x="1319" y="1855"/>
                  <a:ext cx="145" cy="114"/>
                </a:xfrm>
                <a:custGeom>
                  <a:avLst/>
                  <a:gdLst>
                    <a:gd name="T0" fmla="*/ 2147483647 w 74"/>
                    <a:gd name="T1" fmla="*/ 0 h 58"/>
                    <a:gd name="T2" fmla="*/ 0 w 74"/>
                    <a:gd name="T3" fmla="*/ 2147483647 h 58"/>
                    <a:gd name="T4" fmla="*/ 2147483647 w 74"/>
                    <a:gd name="T5" fmla="*/ 2147483647 h 58"/>
                    <a:gd name="T6" fmla="*/ 2147483647 w 74"/>
                    <a:gd name="T7" fmla="*/ 2147483647 h 58"/>
                    <a:gd name="T8" fmla="*/ 2147483647 w 74"/>
                    <a:gd name="T9" fmla="*/ 0 h 58"/>
                    <a:gd name="T10" fmla="*/ 0 60000 65536"/>
                    <a:gd name="T11" fmla="*/ 0 60000 65536"/>
                    <a:gd name="T12" fmla="*/ 0 60000 65536"/>
                    <a:gd name="T13" fmla="*/ 0 60000 65536"/>
                    <a:gd name="T14" fmla="*/ 0 60000 65536"/>
                    <a:gd name="T15" fmla="*/ 0 w 74"/>
                    <a:gd name="T16" fmla="*/ 0 h 58"/>
                    <a:gd name="T17" fmla="*/ 74 w 74"/>
                    <a:gd name="T18" fmla="*/ 58 h 58"/>
                  </a:gdLst>
                  <a:ahLst/>
                  <a:cxnLst>
                    <a:cxn ang="T10">
                      <a:pos x="T0" y="T1"/>
                    </a:cxn>
                    <a:cxn ang="T11">
                      <a:pos x="T2" y="T3"/>
                    </a:cxn>
                    <a:cxn ang="T12">
                      <a:pos x="T4" y="T5"/>
                    </a:cxn>
                    <a:cxn ang="T13">
                      <a:pos x="T6" y="T7"/>
                    </a:cxn>
                    <a:cxn ang="T14">
                      <a:pos x="T8" y="T9"/>
                    </a:cxn>
                  </a:cxnLst>
                  <a:rect l="T15" t="T16" r="T17" b="T18"/>
                  <a:pathLst>
                    <a:path w="74" h="58">
                      <a:moveTo>
                        <a:pt x="51" y="0"/>
                      </a:moveTo>
                      <a:cubicBezTo>
                        <a:pt x="20" y="4"/>
                        <a:pt x="2" y="29"/>
                        <a:pt x="0" y="57"/>
                      </a:cubicBezTo>
                      <a:lnTo>
                        <a:pt x="11" y="58"/>
                      </a:lnTo>
                      <a:cubicBezTo>
                        <a:pt x="12" y="35"/>
                        <a:pt x="27" y="15"/>
                        <a:pt x="51" y="11"/>
                      </a:cubicBezTo>
                      <a:cubicBezTo>
                        <a:pt x="74" y="8"/>
                        <a:pt x="51" y="0"/>
                        <a:pt x="5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3128" name="Freeform 15"/>
                <p:cNvSpPr>
                  <a:spLocks/>
                </p:cNvSpPr>
                <p:nvPr/>
              </p:nvSpPr>
              <p:spPr bwMode="auto">
                <a:xfrm>
                  <a:off x="4329" y="1855"/>
                  <a:ext cx="120" cy="147"/>
                </a:xfrm>
                <a:custGeom>
                  <a:avLst/>
                  <a:gdLst>
                    <a:gd name="T0" fmla="*/ 0 w 61"/>
                    <a:gd name="T1" fmla="*/ 0 h 75"/>
                    <a:gd name="T2" fmla="*/ 2147483647 w 61"/>
                    <a:gd name="T3" fmla="*/ 2147483647 h 75"/>
                    <a:gd name="T4" fmla="*/ 2147483647 w 61"/>
                    <a:gd name="T5" fmla="*/ 2147483647 h 75"/>
                    <a:gd name="T6" fmla="*/ 0 w 61"/>
                    <a:gd name="T7" fmla="*/ 2147483647 h 75"/>
                    <a:gd name="T8" fmla="*/ 0 w 61"/>
                    <a:gd name="T9" fmla="*/ 0 h 75"/>
                    <a:gd name="T10" fmla="*/ 0 60000 65536"/>
                    <a:gd name="T11" fmla="*/ 0 60000 65536"/>
                    <a:gd name="T12" fmla="*/ 0 60000 65536"/>
                    <a:gd name="T13" fmla="*/ 0 60000 65536"/>
                    <a:gd name="T14" fmla="*/ 0 60000 65536"/>
                    <a:gd name="T15" fmla="*/ 0 w 61"/>
                    <a:gd name="T16" fmla="*/ 0 h 75"/>
                    <a:gd name="T17" fmla="*/ 61 w 61"/>
                    <a:gd name="T18" fmla="*/ 75 h 75"/>
                  </a:gdLst>
                  <a:ahLst/>
                  <a:cxnLst>
                    <a:cxn ang="T10">
                      <a:pos x="T0" y="T1"/>
                    </a:cxn>
                    <a:cxn ang="T11">
                      <a:pos x="T2" y="T3"/>
                    </a:cxn>
                    <a:cxn ang="T12">
                      <a:pos x="T4" y="T5"/>
                    </a:cxn>
                    <a:cxn ang="T13">
                      <a:pos x="T6" y="T7"/>
                    </a:cxn>
                    <a:cxn ang="T14">
                      <a:pos x="T8" y="T9"/>
                    </a:cxn>
                  </a:cxnLst>
                  <a:rect l="T15" t="T16" r="T17" b="T18"/>
                  <a:pathLst>
                    <a:path w="61" h="75">
                      <a:moveTo>
                        <a:pt x="0" y="0"/>
                      </a:moveTo>
                      <a:cubicBezTo>
                        <a:pt x="41" y="0"/>
                        <a:pt x="61" y="44"/>
                        <a:pt x="57" y="68"/>
                      </a:cubicBezTo>
                      <a:lnTo>
                        <a:pt x="44" y="69"/>
                      </a:lnTo>
                      <a:cubicBezTo>
                        <a:pt x="49" y="75"/>
                        <a:pt x="44" y="17"/>
                        <a:pt x="0" y="1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3129" name="Freeform 16"/>
                <p:cNvSpPr>
                  <a:spLocks/>
                </p:cNvSpPr>
                <p:nvPr/>
              </p:nvSpPr>
              <p:spPr bwMode="auto">
                <a:xfrm>
                  <a:off x="4302" y="3293"/>
                  <a:ext cx="141" cy="127"/>
                </a:xfrm>
                <a:custGeom>
                  <a:avLst/>
                  <a:gdLst>
                    <a:gd name="T0" fmla="*/ 2147483647 w 72"/>
                    <a:gd name="T1" fmla="*/ 0 h 65"/>
                    <a:gd name="T2" fmla="*/ 0 w 72"/>
                    <a:gd name="T3" fmla="*/ 2147483647 h 65"/>
                    <a:gd name="T4" fmla="*/ 2147483647 w 72"/>
                    <a:gd name="T5" fmla="*/ 2147483647 h 65"/>
                    <a:gd name="T6" fmla="*/ 2147483647 w 72"/>
                    <a:gd name="T7" fmla="*/ 0 h 65"/>
                    <a:gd name="T8" fmla="*/ 2147483647 w 72"/>
                    <a:gd name="T9" fmla="*/ 0 h 65"/>
                    <a:gd name="T10" fmla="*/ 0 60000 65536"/>
                    <a:gd name="T11" fmla="*/ 0 60000 65536"/>
                    <a:gd name="T12" fmla="*/ 0 60000 65536"/>
                    <a:gd name="T13" fmla="*/ 0 60000 65536"/>
                    <a:gd name="T14" fmla="*/ 0 60000 65536"/>
                    <a:gd name="T15" fmla="*/ 0 w 72"/>
                    <a:gd name="T16" fmla="*/ 0 h 65"/>
                    <a:gd name="T17" fmla="*/ 72 w 72"/>
                    <a:gd name="T18" fmla="*/ 65 h 65"/>
                  </a:gdLst>
                  <a:ahLst/>
                  <a:cxnLst>
                    <a:cxn ang="T10">
                      <a:pos x="T0" y="T1"/>
                    </a:cxn>
                    <a:cxn ang="T11">
                      <a:pos x="T2" y="T3"/>
                    </a:cxn>
                    <a:cxn ang="T12">
                      <a:pos x="T4" y="T5"/>
                    </a:cxn>
                    <a:cxn ang="T13">
                      <a:pos x="T6" y="T7"/>
                    </a:cxn>
                    <a:cxn ang="T14">
                      <a:pos x="T8" y="T9"/>
                    </a:cxn>
                  </a:cxnLst>
                  <a:rect l="T15" t="T16" r="T17" b="T18"/>
                  <a:pathLst>
                    <a:path w="72" h="65">
                      <a:moveTo>
                        <a:pt x="59" y="0"/>
                      </a:moveTo>
                      <a:cubicBezTo>
                        <a:pt x="52" y="33"/>
                        <a:pt x="26" y="50"/>
                        <a:pt x="0" y="48"/>
                      </a:cubicBezTo>
                      <a:lnTo>
                        <a:pt x="2" y="62"/>
                      </a:lnTo>
                      <a:cubicBezTo>
                        <a:pt x="37" y="65"/>
                        <a:pt x="70" y="42"/>
                        <a:pt x="72" y="0"/>
                      </a:cubicBezTo>
                      <a:lnTo>
                        <a:pt x="5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3130" name="Freeform 17"/>
                <p:cNvSpPr>
                  <a:spLocks/>
                </p:cNvSpPr>
                <p:nvPr/>
              </p:nvSpPr>
              <p:spPr bwMode="auto">
                <a:xfrm>
                  <a:off x="1321" y="3305"/>
                  <a:ext cx="110" cy="109"/>
                </a:xfrm>
                <a:custGeom>
                  <a:avLst/>
                  <a:gdLst>
                    <a:gd name="T0" fmla="*/ 0 w 56"/>
                    <a:gd name="T1" fmla="*/ 2147483647 h 56"/>
                    <a:gd name="T2" fmla="*/ 2147483647 w 56"/>
                    <a:gd name="T3" fmla="*/ 2147483647 h 56"/>
                    <a:gd name="T4" fmla="*/ 2147483647 w 56"/>
                    <a:gd name="T5" fmla="*/ 2147483647 h 56"/>
                    <a:gd name="T6" fmla="*/ 2147483647 w 56"/>
                    <a:gd name="T7" fmla="*/ 0 h 56"/>
                    <a:gd name="T8" fmla="*/ 0 w 56"/>
                    <a:gd name="T9" fmla="*/ 2147483647 h 56"/>
                    <a:gd name="T10" fmla="*/ 0 60000 65536"/>
                    <a:gd name="T11" fmla="*/ 0 60000 65536"/>
                    <a:gd name="T12" fmla="*/ 0 60000 65536"/>
                    <a:gd name="T13" fmla="*/ 0 60000 65536"/>
                    <a:gd name="T14" fmla="*/ 0 60000 65536"/>
                    <a:gd name="T15" fmla="*/ 0 w 56"/>
                    <a:gd name="T16" fmla="*/ 0 h 56"/>
                    <a:gd name="T17" fmla="*/ 56 w 56"/>
                    <a:gd name="T18" fmla="*/ 56 h 56"/>
                  </a:gdLst>
                  <a:ahLst/>
                  <a:cxnLst>
                    <a:cxn ang="T10">
                      <a:pos x="T0" y="T1"/>
                    </a:cxn>
                    <a:cxn ang="T11">
                      <a:pos x="T2" y="T3"/>
                    </a:cxn>
                    <a:cxn ang="T12">
                      <a:pos x="T4" y="T5"/>
                    </a:cxn>
                    <a:cxn ang="T13">
                      <a:pos x="T6" y="T7"/>
                    </a:cxn>
                    <a:cxn ang="T14">
                      <a:pos x="T8" y="T9"/>
                    </a:cxn>
                  </a:cxnLst>
                  <a:rect l="T15" t="T16" r="T17" b="T18"/>
                  <a:pathLst>
                    <a:path w="56" h="56">
                      <a:moveTo>
                        <a:pt x="0" y="1"/>
                      </a:moveTo>
                      <a:cubicBezTo>
                        <a:pt x="1" y="33"/>
                        <a:pt x="25" y="53"/>
                        <a:pt x="56" y="56"/>
                      </a:cubicBezTo>
                      <a:lnTo>
                        <a:pt x="56" y="42"/>
                      </a:lnTo>
                      <a:cubicBezTo>
                        <a:pt x="36" y="42"/>
                        <a:pt x="17" y="32"/>
                        <a:pt x="10"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3131" name="Rectangle 18"/>
                <p:cNvSpPr>
                  <a:spLocks noChangeArrowheads="1"/>
                </p:cNvSpPr>
                <p:nvPr/>
              </p:nvSpPr>
              <p:spPr bwMode="auto">
                <a:xfrm>
                  <a:off x="1744" y="1748"/>
                  <a:ext cx="2274" cy="37"/>
                </a:xfrm>
                <a:prstGeom prst="rect">
                  <a:avLst/>
                </a:prstGeom>
                <a:solidFill>
                  <a:srgbClr val="C1C0BF"/>
                </a:solidFill>
                <a:ln w="0">
                  <a:solidFill>
                    <a:srgbClr val="24211D"/>
                  </a:solidFill>
                  <a:miter lim="800000"/>
                  <a:headEnd/>
                  <a:tailEnd/>
                </a:ln>
              </p:spPr>
              <p:txBody>
                <a:bodyPr/>
                <a:lstStyle/>
                <a:p>
                  <a:pPr eaLnBrk="0" hangingPunct="0"/>
                  <a:endParaRPr lang="en-US" sz="2000">
                    <a:latin typeface=".VnTime" pitchFamily="34" charset="0"/>
                    <a:cs typeface="Arial" charset="0"/>
                  </a:endParaRPr>
                </a:p>
              </p:txBody>
            </p:sp>
            <p:sp>
              <p:nvSpPr>
                <p:cNvPr id="3132" name="Oval 19"/>
                <p:cNvSpPr>
                  <a:spLocks noChangeArrowheads="1"/>
                </p:cNvSpPr>
                <p:nvPr/>
              </p:nvSpPr>
              <p:spPr bwMode="auto">
                <a:xfrm>
                  <a:off x="1742" y="1748"/>
                  <a:ext cx="4" cy="37"/>
                </a:xfrm>
                <a:prstGeom prst="ellipse">
                  <a:avLst/>
                </a:prstGeom>
                <a:solidFill>
                  <a:srgbClr val="949393"/>
                </a:solidFill>
                <a:ln w="0">
                  <a:solidFill>
                    <a:srgbClr val="24211D"/>
                  </a:solidFill>
                  <a:round/>
                  <a:headEnd/>
                  <a:tailEnd/>
                </a:ln>
              </p:spPr>
              <p:txBody>
                <a:bodyPr/>
                <a:lstStyle/>
                <a:p>
                  <a:pPr eaLnBrk="0" hangingPunct="0"/>
                  <a:endParaRPr lang="en-US" sz="2000">
                    <a:latin typeface=".VnTime" pitchFamily="34" charset="0"/>
                    <a:cs typeface="Arial" charset="0"/>
                  </a:endParaRPr>
                </a:p>
              </p:txBody>
            </p:sp>
            <p:sp>
              <p:nvSpPr>
                <p:cNvPr id="3133" name="Rectangle 20"/>
                <p:cNvSpPr>
                  <a:spLocks noChangeArrowheads="1"/>
                </p:cNvSpPr>
                <p:nvPr/>
              </p:nvSpPr>
              <p:spPr bwMode="auto">
                <a:xfrm>
                  <a:off x="1760" y="1756"/>
                  <a:ext cx="2242" cy="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3134" name="Rectangle 21"/>
                <p:cNvSpPr>
                  <a:spLocks noChangeArrowheads="1"/>
                </p:cNvSpPr>
                <p:nvPr/>
              </p:nvSpPr>
              <p:spPr bwMode="auto">
                <a:xfrm>
                  <a:off x="2447" y="884"/>
                  <a:ext cx="47" cy="862"/>
                </a:xfrm>
                <a:prstGeom prst="rect">
                  <a:avLst/>
                </a:prstGeom>
                <a:solidFill>
                  <a:srgbClr val="C1C0BF"/>
                </a:solidFill>
                <a:ln w="0">
                  <a:solidFill>
                    <a:srgbClr val="24211D"/>
                  </a:solidFill>
                  <a:miter lim="800000"/>
                  <a:headEnd/>
                  <a:tailEnd/>
                </a:ln>
              </p:spPr>
              <p:txBody>
                <a:bodyPr/>
                <a:lstStyle/>
                <a:p>
                  <a:pPr eaLnBrk="0" hangingPunct="0"/>
                  <a:endParaRPr lang="en-US" sz="2000">
                    <a:latin typeface=".VnTime" pitchFamily="34" charset="0"/>
                    <a:cs typeface="Arial" charset="0"/>
                  </a:endParaRPr>
                </a:p>
              </p:txBody>
            </p:sp>
            <p:sp>
              <p:nvSpPr>
                <p:cNvPr id="3135" name="Rectangle 22"/>
                <p:cNvSpPr>
                  <a:spLocks noChangeArrowheads="1"/>
                </p:cNvSpPr>
                <p:nvPr/>
              </p:nvSpPr>
              <p:spPr bwMode="auto">
                <a:xfrm>
                  <a:off x="2455" y="904"/>
                  <a:ext cx="14" cy="8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3136" name="Freeform 23"/>
                <p:cNvSpPr>
                  <a:spLocks/>
                </p:cNvSpPr>
                <p:nvPr/>
              </p:nvSpPr>
              <p:spPr bwMode="auto">
                <a:xfrm>
                  <a:off x="2424" y="1742"/>
                  <a:ext cx="90" cy="49"/>
                </a:xfrm>
                <a:custGeom>
                  <a:avLst/>
                  <a:gdLst>
                    <a:gd name="T0" fmla="*/ 2147483647 w 46"/>
                    <a:gd name="T1" fmla="*/ 0 h 25"/>
                    <a:gd name="T2" fmla="*/ 2147483647 w 46"/>
                    <a:gd name="T3" fmla="*/ 0 h 25"/>
                    <a:gd name="T4" fmla="*/ 2147483647 w 46"/>
                    <a:gd name="T5" fmla="*/ 2147483647 h 25"/>
                    <a:gd name="T6" fmla="*/ 2147483647 w 46"/>
                    <a:gd name="T7" fmla="*/ 2147483647 h 25"/>
                    <a:gd name="T8" fmla="*/ 2147483647 w 46"/>
                    <a:gd name="T9" fmla="*/ 0 h 25"/>
                    <a:gd name="T10" fmla="*/ 0 60000 65536"/>
                    <a:gd name="T11" fmla="*/ 0 60000 65536"/>
                    <a:gd name="T12" fmla="*/ 0 60000 65536"/>
                    <a:gd name="T13" fmla="*/ 0 60000 65536"/>
                    <a:gd name="T14" fmla="*/ 0 60000 65536"/>
                    <a:gd name="T15" fmla="*/ 0 w 46"/>
                    <a:gd name="T16" fmla="*/ 0 h 25"/>
                    <a:gd name="T17" fmla="*/ 46 w 46"/>
                    <a:gd name="T18" fmla="*/ 25 h 25"/>
                  </a:gdLst>
                  <a:ahLst/>
                  <a:cxnLst>
                    <a:cxn ang="T10">
                      <a:pos x="T0" y="T1"/>
                    </a:cxn>
                    <a:cxn ang="T11">
                      <a:pos x="T2" y="T3"/>
                    </a:cxn>
                    <a:cxn ang="T12">
                      <a:pos x="T4" y="T5"/>
                    </a:cxn>
                    <a:cxn ang="T13">
                      <a:pos x="T6" y="T7"/>
                    </a:cxn>
                    <a:cxn ang="T14">
                      <a:pos x="T8" y="T9"/>
                    </a:cxn>
                  </a:cxnLst>
                  <a:rect l="T15" t="T16" r="T17" b="T18"/>
                  <a:pathLst>
                    <a:path w="46" h="25">
                      <a:moveTo>
                        <a:pt x="1" y="0"/>
                      </a:moveTo>
                      <a:lnTo>
                        <a:pt x="46" y="0"/>
                      </a:lnTo>
                      <a:lnTo>
                        <a:pt x="46" y="25"/>
                      </a:lnTo>
                      <a:lnTo>
                        <a:pt x="1" y="25"/>
                      </a:lnTo>
                      <a:cubicBezTo>
                        <a:pt x="0" y="17"/>
                        <a:pt x="1" y="9"/>
                        <a:pt x="1" y="0"/>
                      </a:cubicBezTo>
                      <a:close/>
                    </a:path>
                  </a:pathLst>
                </a:custGeom>
                <a:solidFill>
                  <a:srgbClr val="A9A8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3137" name="Freeform 24"/>
                <p:cNvSpPr>
                  <a:spLocks noEditPoints="1"/>
                </p:cNvSpPr>
                <p:nvPr/>
              </p:nvSpPr>
              <p:spPr bwMode="auto">
                <a:xfrm>
                  <a:off x="2430" y="1748"/>
                  <a:ext cx="25" cy="19"/>
                </a:xfrm>
                <a:custGeom>
                  <a:avLst/>
                  <a:gdLst>
                    <a:gd name="T0" fmla="*/ 2147483647 w 13"/>
                    <a:gd name="T1" fmla="*/ 0 h 10"/>
                    <a:gd name="T2" fmla="*/ 2147483647 w 13"/>
                    <a:gd name="T3" fmla="*/ 2147483647 h 10"/>
                    <a:gd name="T4" fmla="*/ 2147483647 w 13"/>
                    <a:gd name="T5" fmla="*/ 2147483647 h 10"/>
                    <a:gd name="T6" fmla="*/ 2147483647 w 13"/>
                    <a:gd name="T7" fmla="*/ 2147483647 h 10"/>
                    <a:gd name="T8" fmla="*/ 2147483647 w 13"/>
                    <a:gd name="T9" fmla="*/ 2147483647 h 10"/>
                    <a:gd name="T10" fmla="*/ 2147483647 w 13"/>
                    <a:gd name="T11" fmla="*/ 2147483647 h 10"/>
                    <a:gd name="T12" fmla="*/ 0 w 13"/>
                    <a:gd name="T13" fmla="*/ 2147483647 h 10"/>
                    <a:gd name="T14" fmla="*/ 2147483647 w 13"/>
                    <a:gd name="T15" fmla="*/ 2147483647 h 10"/>
                    <a:gd name="T16" fmla="*/ 2147483647 w 13"/>
                    <a:gd name="T17" fmla="*/ 0 h 10"/>
                    <a:gd name="T18" fmla="*/ 2147483647 w 13"/>
                    <a:gd name="T19" fmla="*/ 214748364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10"/>
                    <a:gd name="T32" fmla="*/ 13 w 13"/>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10">
                      <a:moveTo>
                        <a:pt x="7" y="0"/>
                      </a:moveTo>
                      <a:lnTo>
                        <a:pt x="7" y="4"/>
                      </a:lnTo>
                      <a:lnTo>
                        <a:pt x="13" y="5"/>
                      </a:lnTo>
                      <a:lnTo>
                        <a:pt x="7" y="5"/>
                      </a:lnTo>
                      <a:lnTo>
                        <a:pt x="7" y="10"/>
                      </a:lnTo>
                      <a:lnTo>
                        <a:pt x="6" y="5"/>
                      </a:lnTo>
                      <a:lnTo>
                        <a:pt x="0" y="5"/>
                      </a:lnTo>
                      <a:lnTo>
                        <a:pt x="6" y="4"/>
                      </a:lnTo>
                      <a:lnTo>
                        <a:pt x="7" y="0"/>
                      </a:lnTo>
                      <a:close/>
                      <a:moveTo>
                        <a:pt x="6" y="2"/>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3138" name="Freeform 25"/>
                <p:cNvSpPr>
                  <a:spLocks noEditPoints="1"/>
                </p:cNvSpPr>
                <p:nvPr/>
              </p:nvSpPr>
              <p:spPr bwMode="auto">
                <a:xfrm>
                  <a:off x="2438" y="1744"/>
                  <a:ext cx="21" cy="17"/>
                </a:xfrm>
                <a:custGeom>
                  <a:avLst/>
                  <a:gdLst>
                    <a:gd name="T0" fmla="*/ 2147483647 w 11"/>
                    <a:gd name="T1" fmla="*/ 0 h 9"/>
                    <a:gd name="T2" fmla="*/ 2147483647 w 11"/>
                    <a:gd name="T3" fmla="*/ 2147483647 h 9"/>
                    <a:gd name="T4" fmla="*/ 2147483647 w 11"/>
                    <a:gd name="T5" fmla="*/ 2147483647 h 9"/>
                    <a:gd name="T6" fmla="*/ 2147483647 w 11"/>
                    <a:gd name="T7" fmla="*/ 2147483647 h 9"/>
                    <a:gd name="T8" fmla="*/ 2147483647 w 11"/>
                    <a:gd name="T9" fmla="*/ 2147483647 h 9"/>
                    <a:gd name="T10" fmla="*/ 2147483647 w 11"/>
                    <a:gd name="T11" fmla="*/ 2147483647 h 9"/>
                    <a:gd name="T12" fmla="*/ 0 w 11"/>
                    <a:gd name="T13" fmla="*/ 2147483647 h 9"/>
                    <a:gd name="T14" fmla="*/ 2147483647 w 11"/>
                    <a:gd name="T15" fmla="*/ 2147483647 h 9"/>
                    <a:gd name="T16" fmla="*/ 2147483647 w 11"/>
                    <a:gd name="T17" fmla="*/ 0 h 9"/>
                    <a:gd name="T18" fmla="*/ 2147483647 w 11"/>
                    <a:gd name="T19" fmla="*/ 2147483647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9"/>
                    <a:gd name="T32" fmla="*/ 11 w 11"/>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9">
                      <a:moveTo>
                        <a:pt x="6" y="0"/>
                      </a:moveTo>
                      <a:lnTo>
                        <a:pt x="6" y="4"/>
                      </a:lnTo>
                      <a:lnTo>
                        <a:pt x="11" y="5"/>
                      </a:lnTo>
                      <a:lnTo>
                        <a:pt x="6" y="5"/>
                      </a:lnTo>
                      <a:lnTo>
                        <a:pt x="6" y="9"/>
                      </a:lnTo>
                      <a:lnTo>
                        <a:pt x="5" y="5"/>
                      </a:lnTo>
                      <a:lnTo>
                        <a:pt x="0" y="5"/>
                      </a:lnTo>
                      <a:lnTo>
                        <a:pt x="5" y="4"/>
                      </a:lnTo>
                      <a:lnTo>
                        <a:pt x="6" y="0"/>
                      </a:lnTo>
                      <a:close/>
                      <a:moveTo>
                        <a:pt x="5" y="2"/>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3139" name="Freeform 26"/>
                <p:cNvSpPr>
                  <a:spLocks/>
                </p:cNvSpPr>
                <p:nvPr/>
              </p:nvSpPr>
              <p:spPr bwMode="auto">
                <a:xfrm>
                  <a:off x="2506" y="1742"/>
                  <a:ext cx="10" cy="49"/>
                </a:xfrm>
                <a:custGeom>
                  <a:avLst/>
                  <a:gdLst>
                    <a:gd name="T0" fmla="*/ 2147483647 w 5"/>
                    <a:gd name="T1" fmla="*/ 0 h 25"/>
                    <a:gd name="T2" fmla="*/ 2147483647 w 5"/>
                    <a:gd name="T3" fmla="*/ 2147483647 h 25"/>
                    <a:gd name="T4" fmla="*/ 2147483647 w 5"/>
                    <a:gd name="T5" fmla="*/ 2147483647 h 25"/>
                    <a:gd name="T6" fmla="*/ 2147483647 w 5"/>
                    <a:gd name="T7" fmla="*/ 0 h 25"/>
                    <a:gd name="T8" fmla="*/ 2147483647 w 5"/>
                    <a:gd name="T9" fmla="*/ 0 h 25"/>
                    <a:gd name="T10" fmla="*/ 0 60000 65536"/>
                    <a:gd name="T11" fmla="*/ 0 60000 65536"/>
                    <a:gd name="T12" fmla="*/ 0 60000 65536"/>
                    <a:gd name="T13" fmla="*/ 0 60000 65536"/>
                    <a:gd name="T14" fmla="*/ 0 60000 65536"/>
                    <a:gd name="T15" fmla="*/ 0 w 5"/>
                    <a:gd name="T16" fmla="*/ 0 h 25"/>
                    <a:gd name="T17" fmla="*/ 5 w 5"/>
                    <a:gd name="T18" fmla="*/ 25 h 25"/>
                  </a:gdLst>
                  <a:ahLst/>
                  <a:cxnLst>
                    <a:cxn ang="T10">
                      <a:pos x="T0" y="T1"/>
                    </a:cxn>
                    <a:cxn ang="T11">
                      <a:pos x="T2" y="T3"/>
                    </a:cxn>
                    <a:cxn ang="T12">
                      <a:pos x="T4" y="T5"/>
                    </a:cxn>
                    <a:cxn ang="T13">
                      <a:pos x="T6" y="T7"/>
                    </a:cxn>
                    <a:cxn ang="T14">
                      <a:pos x="T8" y="T9"/>
                    </a:cxn>
                  </a:cxnLst>
                  <a:rect l="T15" t="T16" r="T17" b="T18"/>
                  <a:pathLst>
                    <a:path w="5" h="25">
                      <a:moveTo>
                        <a:pt x="3" y="0"/>
                      </a:moveTo>
                      <a:cubicBezTo>
                        <a:pt x="0" y="9"/>
                        <a:pt x="1" y="19"/>
                        <a:pt x="3" y="25"/>
                      </a:cubicBezTo>
                      <a:lnTo>
                        <a:pt x="5" y="25"/>
                      </a:lnTo>
                      <a:cubicBezTo>
                        <a:pt x="2" y="24"/>
                        <a:pt x="2" y="2"/>
                        <a:pt x="4" y="0"/>
                      </a:cubicBezTo>
                      <a:lnTo>
                        <a:pt x="3"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3140" name="Freeform 27"/>
                <p:cNvSpPr>
                  <a:spLocks/>
                </p:cNvSpPr>
                <p:nvPr/>
              </p:nvSpPr>
              <p:spPr bwMode="auto">
                <a:xfrm>
                  <a:off x="2512" y="1742"/>
                  <a:ext cx="4" cy="49"/>
                </a:xfrm>
                <a:custGeom>
                  <a:avLst/>
                  <a:gdLst>
                    <a:gd name="T0" fmla="*/ 2147483647 w 2"/>
                    <a:gd name="T1" fmla="*/ 2147483647 h 25"/>
                    <a:gd name="T2" fmla="*/ 2147483647 w 2"/>
                    <a:gd name="T3" fmla="*/ 2147483647 h 25"/>
                    <a:gd name="T4" fmla="*/ 2147483647 w 2"/>
                    <a:gd name="T5" fmla="*/ 2147483647 h 25"/>
                    <a:gd name="T6" fmla="*/ 2147483647 w 2"/>
                    <a:gd name="T7" fmla="*/ 2147483647 h 25"/>
                    <a:gd name="T8" fmla="*/ 2147483647 w 2"/>
                    <a:gd name="T9" fmla="*/ 2147483647 h 25"/>
                    <a:gd name="T10" fmla="*/ 2147483647 w 2"/>
                    <a:gd name="T11" fmla="*/ 2147483647 h 25"/>
                    <a:gd name="T12" fmla="*/ 0 w 2"/>
                    <a:gd name="T13" fmla="*/ 2147483647 h 25"/>
                    <a:gd name="T14" fmla="*/ 2147483647 w 2"/>
                    <a:gd name="T15" fmla="*/ 2147483647 h 25"/>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5"/>
                    <a:gd name="T26" fmla="*/ 2 w 2"/>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5">
                      <a:moveTo>
                        <a:pt x="1" y="1"/>
                      </a:moveTo>
                      <a:cubicBezTo>
                        <a:pt x="2" y="0"/>
                        <a:pt x="2" y="1"/>
                        <a:pt x="2" y="3"/>
                      </a:cubicBezTo>
                      <a:lnTo>
                        <a:pt x="1" y="4"/>
                      </a:lnTo>
                      <a:cubicBezTo>
                        <a:pt x="1" y="10"/>
                        <a:pt x="1" y="16"/>
                        <a:pt x="2" y="22"/>
                      </a:cubicBezTo>
                      <a:lnTo>
                        <a:pt x="2" y="23"/>
                      </a:lnTo>
                      <a:cubicBezTo>
                        <a:pt x="2" y="24"/>
                        <a:pt x="2" y="24"/>
                        <a:pt x="1" y="24"/>
                      </a:cubicBezTo>
                      <a:cubicBezTo>
                        <a:pt x="1" y="25"/>
                        <a:pt x="0" y="20"/>
                        <a:pt x="0" y="13"/>
                      </a:cubicBezTo>
                      <a:cubicBezTo>
                        <a:pt x="0" y="6"/>
                        <a:pt x="0" y="1"/>
                        <a:pt x="1" y="1"/>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3141" name="Freeform 28"/>
                <p:cNvSpPr>
                  <a:spLocks noEditPoints="1"/>
                </p:cNvSpPr>
                <p:nvPr/>
              </p:nvSpPr>
              <p:spPr bwMode="auto">
                <a:xfrm>
                  <a:off x="2512" y="1744"/>
                  <a:ext cx="4" cy="45"/>
                </a:xfrm>
                <a:custGeom>
                  <a:avLst/>
                  <a:gdLst>
                    <a:gd name="T0" fmla="*/ 2147483647 w 2"/>
                    <a:gd name="T1" fmla="*/ 2147483647 h 23"/>
                    <a:gd name="T2" fmla="*/ 2147483647 w 2"/>
                    <a:gd name="T3" fmla="*/ 2147483647 h 23"/>
                    <a:gd name="T4" fmla="*/ 2147483647 w 2"/>
                    <a:gd name="T5" fmla="*/ 2147483647 h 23"/>
                    <a:gd name="T6" fmla="*/ 2147483647 w 2"/>
                    <a:gd name="T7" fmla="*/ 2147483647 h 23"/>
                    <a:gd name="T8" fmla="*/ 0 w 2"/>
                    <a:gd name="T9" fmla="*/ 2147483647 h 23"/>
                    <a:gd name="T10" fmla="*/ 2147483647 w 2"/>
                    <a:gd name="T11" fmla="*/ 0 h 23"/>
                    <a:gd name="T12" fmla="*/ 2147483647 w 2"/>
                    <a:gd name="T13" fmla="*/ 2147483647 h 23"/>
                    <a:gd name="T14" fmla="*/ 2147483647 w 2"/>
                    <a:gd name="T15" fmla="*/ 0 h 2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3"/>
                    <a:gd name="T26" fmla="*/ 2 w 2"/>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3">
                      <a:moveTo>
                        <a:pt x="2" y="21"/>
                      </a:moveTo>
                      <a:cubicBezTo>
                        <a:pt x="2" y="21"/>
                        <a:pt x="2" y="21"/>
                        <a:pt x="2" y="21"/>
                      </a:cubicBezTo>
                      <a:moveTo>
                        <a:pt x="2" y="21"/>
                      </a:moveTo>
                      <a:cubicBezTo>
                        <a:pt x="2" y="23"/>
                        <a:pt x="2" y="23"/>
                        <a:pt x="1" y="23"/>
                      </a:cubicBezTo>
                      <a:cubicBezTo>
                        <a:pt x="0" y="23"/>
                        <a:pt x="0" y="18"/>
                        <a:pt x="0" y="11"/>
                      </a:cubicBezTo>
                      <a:cubicBezTo>
                        <a:pt x="0" y="5"/>
                        <a:pt x="0" y="0"/>
                        <a:pt x="1" y="0"/>
                      </a:cubicBezTo>
                      <a:cubicBezTo>
                        <a:pt x="2" y="0"/>
                        <a:pt x="2" y="0"/>
                        <a:pt x="2" y="2"/>
                      </a:cubicBezTo>
                      <a:cubicBezTo>
                        <a:pt x="2" y="0"/>
                        <a:pt x="2" y="0"/>
                        <a:pt x="1" y="0"/>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3142" name="Freeform 29"/>
                <p:cNvSpPr>
                  <a:spLocks/>
                </p:cNvSpPr>
                <p:nvPr/>
              </p:nvSpPr>
              <p:spPr bwMode="auto">
                <a:xfrm>
                  <a:off x="2514" y="1748"/>
                  <a:ext cx="2" cy="39"/>
                </a:xfrm>
                <a:custGeom>
                  <a:avLst/>
                  <a:gdLst>
                    <a:gd name="T0" fmla="*/ 2147483647 w 1"/>
                    <a:gd name="T1" fmla="*/ 2147483647 h 20"/>
                    <a:gd name="T2" fmla="*/ 2147483647 w 1"/>
                    <a:gd name="T3" fmla="*/ 2147483647 h 20"/>
                    <a:gd name="T4" fmla="*/ 0 w 1"/>
                    <a:gd name="T5" fmla="*/ 2147483647 h 20"/>
                    <a:gd name="T6" fmla="*/ 2147483647 w 1"/>
                    <a:gd name="T7" fmla="*/ 0 h 20"/>
                    <a:gd name="T8" fmla="*/ 2147483647 w 1"/>
                    <a:gd name="T9" fmla="*/ 2147483647 h 20"/>
                    <a:gd name="T10" fmla="*/ 0 60000 65536"/>
                    <a:gd name="T11" fmla="*/ 0 60000 65536"/>
                    <a:gd name="T12" fmla="*/ 0 60000 65536"/>
                    <a:gd name="T13" fmla="*/ 0 60000 65536"/>
                    <a:gd name="T14" fmla="*/ 0 60000 65536"/>
                    <a:gd name="T15" fmla="*/ 0 w 1"/>
                    <a:gd name="T16" fmla="*/ 0 h 20"/>
                    <a:gd name="T17" fmla="*/ 1 w 1"/>
                    <a:gd name="T18" fmla="*/ 20 h 20"/>
                  </a:gdLst>
                  <a:ahLst/>
                  <a:cxnLst>
                    <a:cxn ang="T10">
                      <a:pos x="T0" y="T1"/>
                    </a:cxn>
                    <a:cxn ang="T11">
                      <a:pos x="T2" y="T3"/>
                    </a:cxn>
                    <a:cxn ang="T12">
                      <a:pos x="T4" y="T5"/>
                    </a:cxn>
                    <a:cxn ang="T13">
                      <a:pos x="T6" y="T7"/>
                    </a:cxn>
                    <a:cxn ang="T14">
                      <a:pos x="T8" y="T9"/>
                    </a:cxn>
                  </a:cxnLst>
                  <a:rect l="T15" t="T16" r="T17" b="T18"/>
                  <a:pathLst>
                    <a:path w="1" h="20">
                      <a:moveTo>
                        <a:pt x="1" y="19"/>
                      </a:moveTo>
                      <a:cubicBezTo>
                        <a:pt x="1" y="20"/>
                        <a:pt x="1" y="20"/>
                        <a:pt x="1" y="20"/>
                      </a:cubicBezTo>
                      <a:cubicBezTo>
                        <a:pt x="0" y="20"/>
                        <a:pt x="0" y="15"/>
                        <a:pt x="0" y="10"/>
                      </a:cubicBezTo>
                      <a:cubicBezTo>
                        <a:pt x="0" y="4"/>
                        <a:pt x="0" y="0"/>
                        <a:pt x="1" y="0"/>
                      </a:cubicBezTo>
                      <a:cubicBezTo>
                        <a:pt x="1" y="0"/>
                        <a:pt x="1" y="0"/>
                        <a:pt x="1" y="1"/>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3143" name="Freeform 30"/>
                <p:cNvSpPr>
                  <a:spLocks/>
                </p:cNvSpPr>
                <p:nvPr/>
              </p:nvSpPr>
              <p:spPr bwMode="auto">
                <a:xfrm>
                  <a:off x="2422" y="1742"/>
                  <a:ext cx="8" cy="49"/>
                </a:xfrm>
                <a:custGeom>
                  <a:avLst/>
                  <a:gdLst>
                    <a:gd name="T0" fmla="*/ 2147483647 w 4"/>
                    <a:gd name="T1" fmla="*/ 0 h 25"/>
                    <a:gd name="T2" fmla="*/ 2147483647 w 4"/>
                    <a:gd name="T3" fmla="*/ 2147483647 h 25"/>
                    <a:gd name="T4" fmla="*/ 2147483647 w 4"/>
                    <a:gd name="T5" fmla="*/ 2147483647 h 25"/>
                    <a:gd name="T6" fmla="*/ 2147483647 w 4"/>
                    <a:gd name="T7" fmla="*/ 0 h 25"/>
                    <a:gd name="T8" fmla="*/ 2147483647 w 4"/>
                    <a:gd name="T9" fmla="*/ 0 h 25"/>
                    <a:gd name="T10" fmla="*/ 0 60000 65536"/>
                    <a:gd name="T11" fmla="*/ 0 60000 65536"/>
                    <a:gd name="T12" fmla="*/ 0 60000 65536"/>
                    <a:gd name="T13" fmla="*/ 0 60000 65536"/>
                    <a:gd name="T14" fmla="*/ 0 60000 65536"/>
                    <a:gd name="T15" fmla="*/ 0 w 4"/>
                    <a:gd name="T16" fmla="*/ 0 h 25"/>
                    <a:gd name="T17" fmla="*/ 4 w 4"/>
                    <a:gd name="T18" fmla="*/ 25 h 25"/>
                  </a:gdLst>
                  <a:ahLst/>
                  <a:cxnLst>
                    <a:cxn ang="T10">
                      <a:pos x="T0" y="T1"/>
                    </a:cxn>
                    <a:cxn ang="T11">
                      <a:pos x="T2" y="T3"/>
                    </a:cxn>
                    <a:cxn ang="T12">
                      <a:pos x="T4" y="T5"/>
                    </a:cxn>
                    <a:cxn ang="T13">
                      <a:pos x="T6" y="T7"/>
                    </a:cxn>
                    <a:cxn ang="T14">
                      <a:pos x="T8" y="T9"/>
                    </a:cxn>
                  </a:cxnLst>
                  <a:rect l="T15" t="T16" r="T17" b="T18"/>
                  <a:pathLst>
                    <a:path w="4" h="25">
                      <a:moveTo>
                        <a:pt x="2" y="0"/>
                      </a:moveTo>
                      <a:cubicBezTo>
                        <a:pt x="0" y="9"/>
                        <a:pt x="1" y="19"/>
                        <a:pt x="2" y="25"/>
                      </a:cubicBezTo>
                      <a:lnTo>
                        <a:pt x="4" y="25"/>
                      </a:lnTo>
                      <a:cubicBezTo>
                        <a:pt x="1" y="24"/>
                        <a:pt x="2" y="2"/>
                        <a:pt x="4" y="0"/>
                      </a:cubicBezTo>
                      <a:lnTo>
                        <a:pt x="2"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3144" name="Freeform 31"/>
                <p:cNvSpPr>
                  <a:spLocks/>
                </p:cNvSpPr>
                <p:nvPr/>
              </p:nvSpPr>
              <p:spPr bwMode="auto">
                <a:xfrm>
                  <a:off x="2424" y="1742"/>
                  <a:ext cx="6" cy="49"/>
                </a:xfrm>
                <a:custGeom>
                  <a:avLst/>
                  <a:gdLst>
                    <a:gd name="T0" fmla="*/ 2147483647 w 3"/>
                    <a:gd name="T1" fmla="*/ 0 h 25"/>
                    <a:gd name="T2" fmla="*/ 2147483647 w 3"/>
                    <a:gd name="T3" fmla="*/ 2147483647 h 25"/>
                    <a:gd name="T4" fmla="*/ 2147483647 w 3"/>
                    <a:gd name="T5" fmla="*/ 2147483647 h 25"/>
                    <a:gd name="T6" fmla="*/ 2147483647 w 3"/>
                    <a:gd name="T7" fmla="*/ 0 h 25"/>
                    <a:gd name="T8" fmla="*/ 0 60000 65536"/>
                    <a:gd name="T9" fmla="*/ 0 60000 65536"/>
                    <a:gd name="T10" fmla="*/ 0 60000 65536"/>
                    <a:gd name="T11" fmla="*/ 0 60000 65536"/>
                    <a:gd name="T12" fmla="*/ 0 w 3"/>
                    <a:gd name="T13" fmla="*/ 0 h 25"/>
                    <a:gd name="T14" fmla="*/ 3 w 3"/>
                    <a:gd name="T15" fmla="*/ 25 h 25"/>
                  </a:gdLst>
                  <a:ahLst/>
                  <a:cxnLst>
                    <a:cxn ang="T8">
                      <a:pos x="T0" y="T1"/>
                    </a:cxn>
                    <a:cxn ang="T9">
                      <a:pos x="T2" y="T3"/>
                    </a:cxn>
                    <a:cxn ang="T10">
                      <a:pos x="T4" y="T5"/>
                    </a:cxn>
                    <a:cxn ang="T11">
                      <a:pos x="T6" y="T7"/>
                    </a:cxn>
                  </a:cxnLst>
                  <a:rect l="T12" t="T13" r="T14" b="T15"/>
                  <a:pathLst>
                    <a:path w="3" h="25">
                      <a:moveTo>
                        <a:pt x="3" y="0"/>
                      </a:moveTo>
                      <a:cubicBezTo>
                        <a:pt x="0" y="9"/>
                        <a:pt x="1" y="19"/>
                        <a:pt x="3" y="25"/>
                      </a:cubicBezTo>
                      <a:lnTo>
                        <a:pt x="3" y="24"/>
                      </a:lnTo>
                      <a:cubicBezTo>
                        <a:pt x="0" y="24"/>
                        <a:pt x="1" y="2"/>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3145" name="Freeform 32"/>
                <p:cNvSpPr>
                  <a:spLocks/>
                </p:cNvSpPr>
                <p:nvPr/>
              </p:nvSpPr>
              <p:spPr bwMode="auto">
                <a:xfrm>
                  <a:off x="1919" y="1742"/>
                  <a:ext cx="41" cy="47"/>
                </a:xfrm>
                <a:custGeom>
                  <a:avLst/>
                  <a:gdLst>
                    <a:gd name="T0" fmla="*/ 0 w 21"/>
                    <a:gd name="T1" fmla="*/ 0 h 24"/>
                    <a:gd name="T2" fmla="*/ 2147483647 w 21"/>
                    <a:gd name="T3" fmla="*/ 0 h 24"/>
                    <a:gd name="T4" fmla="*/ 2147483647 w 21"/>
                    <a:gd name="T5" fmla="*/ 2147483647 h 24"/>
                    <a:gd name="T6" fmla="*/ 0 w 21"/>
                    <a:gd name="T7" fmla="*/ 2147483647 h 24"/>
                    <a:gd name="T8" fmla="*/ 0 w 21"/>
                    <a:gd name="T9" fmla="*/ 0 h 24"/>
                    <a:gd name="T10" fmla="*/ 0 60000 65536"/>
                    <a:gd name="T11" fmla="*/ 0 60000 65536"/>
                    <a:gd name="T12" fmla="*/ 0 60000 65536"/>
                    <a:gd name="T13" fmla="*/ 0 60000 65536"/>
                    <a:gd name="T14" fmla="*/ 0 60000 65536"/>
                    <a:gd name="T15" fmla="*/ 0 w 21"/>
                    <a:gd name="T16" fmla="*/ 0 h 24"/>
                    <a:gd name="T17" fmla="*/ 21 w 21"/>
                    <a:gd name="T18" fmla="*/ 24 h 24"/>
                  </a:gdLst>
                  <a:ahLst/>
                  <a:cxnLst>
                    <a:cxn ang="T10">
                      <a:pos x="T0" y="T1"/>
                    </a:cxn>
                    <a:cxn ang="T11">
                      <a:pos x="T2" y="T3"/>
                    </a:cxn>
                    <a:cxn ang="T12">
                      <a:pos x="T4" y="T5"/>
                    </a:cxn>
                    <a:cxn ang="T13">
                      <a:pos x="T6" y="T7"/>
                    </a:cxn>
                    <a:cxn ang="T14">
                      <a:pos x="T8" y="T9"/>
                    </a:cxn>
                  </a:cxnLst>
                  <a:rect l="T15" t="T16" r="T17" b="T18"/>
                  <a:pathLst>
                    <a:path w="21" h="24">
                      <a:moveTo>
                        <a:pt x="0" y="0"/>
                      </a:moveTo>
                      <a:lnTo>
                        <a:pt x="21" y="0"/>
                      </a:lnTo>
                      <a:lnTo>
                        <a:pt x="21" y="24"/>
                      </a:lnTo>
                      <a:lnTo>
                        <a:pt x="0" y="24"/>
                      </a:lnTo>
                      <a:cubicBezTo>
                        <a:pt x="0" y="17"/>
                        <a:pt x="0" y="9"/>
                        <a:pt x="0" y="0"/>
                      </a:cubicBezTo>
                      <a:close/>
                    </a:path>
                  </a:pathLst>
                </a:custGeom>
                <a:solidFill>
                  <a:srgbClr val="A9A8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3146" name="Freeform 33"/>
                <p:cNvSpPr>
                  <a:spLocks noEditPoints="1"/>
                </p:cNvSpPr>
                <p:nvPr/>
              </p:nvSpPr>
              <p:spPr bwMode="auto">
                <a:xfrm>
                  <a:off x="1921" y="1746"/>
                  <a:ext cx="11" cy="19"/>
                </a:xfrm>
                <a:custGeom>
                  <a:avLst/>
                  <a:gdLst>
                    <a:gd name="T0" fmla="*/ 2147483647 w 6"/>
                    <a:gd name="T1" fmla="*/ 0 h 10"/>
                    <a:gd name="T2" fmla="*/ 2147483647 w 6"/>
                    <a:gd name="T3" fmla="*/ 2147483647 h 10"/>
                    <a:gd name="T4" fmla="*/ 2147483647 w 6"/>
                    <a:gd name="T5" fmla="*/ 2147483647 h 10"/>
                    <a:gd name="T6" fmla="*/ 2147483647 w 6"/>
                    <a:gd name="T7" fmla="*/ 2147483647 h 10"/>
                    <a:gd name="T8" fmla="*/ 2147483647 w 6"/>
                    <a:gd name="T9" fmla="*/ 2147483647 h 10"/>
                    <a:gd name="T10" fmla="*/ 2147483647 w 6"/>
                    <a:gd name="T11" fmla="*/ 2147483647 h 10"/>
                    <a:gd name="T12" fmla="*/ 0 w 6"/>
                    <a:gd name="T13" fmla="*/ 2147483647 h 10"/>
                    <a:gd name="T14" fmla="*/ 2147483647 w 6"/>
                    <a:gd name="T15" fmla="*/ 2147483647 h 10"/>
                    <a:gd name="T16" fmla="*/ 2147483647 w 6"/>
                    <a:gd name="T17" fmla="*/ 0 h 10"/>
                    <a:gd name="T18" fmla="*/ 2147483647 w 6"/>
                    <a:gd name="T19" fmla="*/ 214748364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0"/>
                    <a:gd name="T32" fmla="*/ 6 w 6"/>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0">
                      <a:moveTo>
                        <a:pt x="3" y="0"/>
                      </a:moveTo>
                      <a:lnTo>
                        <a:pt x="3" y="5"/>
                      </a:lnTo>
                      <a:lnTo>
                        <a:pt x="6" y="5"/>
                      </a:lnTo>
                      <a:lnTo>
                        <a:pt x="3" y="6"/>
                      </a:lnTo>
                      <a:lnTo>
                        <a:pt x="3" y="10"/>
                      </a:lnTo>
                      <a:lnTo>
                        <a:pt x="3" y="6"/>
                      </a:lnTo>
                      <a:lnTo>
                        <a:pt x="0" y="5"/>
                      </a:lnTo>
                      <a:lnTo>
                        <a:pt x="3" y="5"/>
                      </a:lnTo>
                      <a:lnTo>
                        <a:pt x="3" y="0"/>
                      </a:lnTo>
                      <a:close/>
                      <a:moveTo>
                        <a:pt x="3" y="3"/>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3147" name="Freeform 34"/>
                <p:cNvSpPr>
                  <a:spLocks noEditPoints="1"/>
                </p:cNvSpPr>
                <p:nvPr/>
              </p:nvSpPr>
              <p:spPr bwMode="auto">
                <a:xfrm>
                  <a:off x="1925" y="1744"/>
                  <a:ext cx="9" cy="17"/>
                </a:xfrm>
                <a:custGeom>
                  <a:avLst/>
                  <a:gdLst>
                    <a:gd name="T0" fmla="*/ 2147483647 w 5"/>
                    <a:gd name="T1" fmla="*/ 0 h 9"/>
                    <a:gd name="T2" fmla="*/ 2147483647 w 5"/>
                    <a:gd name="T3" fmla="*/ 2147483647 h 9"/>
                    <a:gd name="T4" fmla="*/ 2147483647 w 5"/>
                    <a:gd name="T5" fmla="*/ 2147483647 h 9"/>
                    <a:gd name="T6" fmla="*/ 2147483647 w 5"/>
                    <a:gd name="T7" fmla="*/ 2147483647 h 9"/>
                    <a:gd name="T8" fmla="*/ 2147483647 w 5"/>
                    <a:gd name="T9" fmla="*/ 2147483647 h 9"/>
                    <a:gd name="T10" fmla="*/ 2147483647 w 5"/>
                    <a:gd name="T11" fmla="*/ 2147483647 h 9"/>
                    <a:gd name="T12" fmla="*/ 0 w 5"/>
                    <a:gd name="T13" fmla="*/ 2147483647 h 9"/>
                    <a:gd name="T14" fmla="*/ 2147483647 w 5"/>
                    <a:gd name="T15" fmla="*/ 2147483647 h 9"/>
                    <a:gd name="T16" fmla="*/ 2147483647 w 5"/>
                    <a:gd name="T17" fmla="*/ 0 h 9"/>
                    <a:gd name="T18" fmla="*/ 2147483647 w 5"/>
                    <a:gd name="T19" fmla="*/ 2147483647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9"/>
                    <a:gd name="T32" fmla="*/ 5 w 5"/>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9">
                      <a:moveTo>
                        <a:pt x="3" y="0"/>
                      </a:moveTo>
                      <a:lnTo>
                        <a:pt x="3" y="4"/>
                      </a:lnTo>
                      <a:lnTo>
                        <a:pt x="5" y="4"/>
                      </a:lnTo>
                      <a:lnTo>
                        <a:pt x="3" y="5"/>
                      </a:lnTo>
                      <a:lnTo>
                        <a:pt x="3" y="9"/>
                      </a:lnTo>
                      <a:lnTo>
                        <a:pt x="2" y="5"/>
                      </a:lnTo>
                      <a:lnTo>
                        <a:pt x="0" y="4"/>
                      </a:lnTo>
                      <a:lnTo>
                        <a:pt x="2" y="4"/>
                      </a:lnTo>
                      <a:lnTo>
                        <a:pt x="3" y="0"/>
                      </a:lnTo>
                      <a:close/>
                      <a:moveTo>
                        <a:pt x="2" y="2"/>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3148" name="Freeform 35"/>
                <p:cNvSpPr>
                  <a:spLocks/>
                </p:cNvSpPr>
                <p:nvPr/>
              </p:nvSpPr>
              <p:spPr bwMode="auto">
                <a:xfrm>
                  <a:off x="1958" y="1742"/>
                  <a:ext cx="2" cy="47"/>
                </a:xfrm>
                <a:custGeom>
                  <a:avLst/>
                  <a:gdLst>
                    <a:gd name="T0" fmla="*/ 2147483647 w 1"/>
                    <a:gd name="T1" fmla="*/ 0 h 24"/>
                    <a:gd name="T2" fmla="*/ 2147483647 w 1"/>
                    <a:gd name="T3" fmla="*/ 2147483647 h 24"/>
                    <a:gd name="T4" fmla="*/ 2147483647 w 1"/>
                    <a:gd name="T5" fmla="*/ 2147483647 h 24"/>
                    <a:gd name="T6" fmla="*/ 2147483647 w 1"/>
                    <a:gd name="T7" fmla="*/ 0 h 24"/>
                    <a:gd name="T8" fmla="*/ 0 60000 65536"/>
                    <a:gd name="T9" fmla="*/ 0 60000 65536"/>
                    <a:gd name="T10" fmla="*/ 0 60000 65536"/>
                    <a:gd name="T11" fmla="*/ 0 60000 65536"/>
                    <a:gd name="T12" fmla="*/ 0 w 1"/>
                    <a:gd name="T13" fmla="*/ 0 h 24"/>
                    <a:gd name="T14" fmla="*/ 1 w 1"/>
                    <a:gd name="T15" fmla="*/ 24 h 24"/>
                  </a:gdLst>
                  <a:ahLst/>
                  <a:cxnLst>
                    <a:cxn ang="T8">
                      <a:pos x="T0" y="T1"/>
                    </a:cxn>
                    <a:cxn ang="T9">
                      <a:pos x="T2" y="T3"/>
                    </a:cxn>
                    <a:cxn ang="T10">
                      <a:pos x="T4" y="T5"/>
                    </a:cxn>
                    <a:cxn ang="T11">
                      <a:pos x="T6" y="T7"/>
                    </a:cxn>
                  </a:cxnLst>
                  <a:rect l="T12" t="T13" r="T14" b="T15"/>
                  <a:pathLst>
                    <a:path w="1" h="24">
                      <a:moveTo>
                        <a:pt x="1" y="0"/>
                      </a:moveTo>
                      <a:cubicBezTo>
                        <a:pt x="0" y="9"/>
                        <a:pt x="0" y="19"/>
                        <a:pt x="1" y="24"/>
                      </a:cubicBezTo>
                      <a:cubicBezTo>
                        <a:pt x="0" y="23"/>
                        <a:pt x="0" y="2"/>
                        <a:pt x="1" y="0"/>
                      </a:cubicBez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3149" name="Freeform 36"/>
                <p:cNvSpPr>
                  <a:spLocks/>
                </p:cNvSpPr>
                <p:nvPr/>
              </p:nvSpPr>
              <p:spPr bwMode="auto">
                <a:xfrm>
                  <a:off x="1960" y="1742"/>
                  <a:ext cx="2" cy="47"/>
                </a:xfrm>
                <a:custGeom>
                  <a:avLst/>
                  <a:gdLst>
                    <a:gd name="T0" fmla="*/ 0 w 1"/>
                    <a:gd name="T1" fmla="*/ 0 h 24"/>
                    <a:gd name="T2" fmla="*/ 2147483647 w 1"/>
                    <a:gd name="T3" fmla="*/ 2147483647 h 24"/>
                    <a:gd name="T4" fmla="*/ 0 w 1"/>
                    <a:gd name="T5" fmla="*/ 2147483647 h 24"/>
                    <a:gd name="T6" fmla="*/ 0 w 1"/>
                    <a:gd name="T7" fmla="*/ 2147483647 h 24"/>
                    <a:gd name="T8" fmla="*/ 2147483647 w 1"/>
                    <a:gd name="T9" fmla="*/ 2147483647 h 24"/>
                    <a:gd name="T10" fmla="*/ 0 w 1"/>
                    <a:gd name="T11" fmla="*/ 2147483647 h 24"/>
                    <a:gd name="T12" fmla="*/ 0 w 1"/>
                    <a:gd name="T13" fmla="*/ 2147483647 h 24"/>
                    <a:gd name="T14" fmla="*/ 0 w 1"/>
                    <a:gd name="T15" fmla="*/ 0 h 2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4"/>
                    <a:gd name="T26" fmla="*/ 1 w 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4">
                      <a:moveTo>
                        <a:pt x="0" y="0"/>
                      </a:moveTo>
                      <a:cubicBezTo>
                        <a:pt x="1" y="0"/>
                        <a:pt x="1" y="1"/>
                        <a:pt x="1" y="3"/>
                      </a:cubicBezTo>
                      <a:lnTo>
                        <a:pt x="0" y="4"/>
                      </a:lnTo>
                      <a:cubicBezTo>
                        <a:pt x="0" y="10"/>
                        <a:pt x="0" y="16"/>
                        <a:pt x="0" y="22"/>
                      </a:cubicBezTo>
                      <a:lnTo>
                        <a:pt x="1" y="22"/>
                      </a:lnTo>
                      <a:cubicBezTo>
                        <a:pt x="1" y="24"/>
                        <a:pt x="1" y="24"/>
                        <a:pt x="0" y="24"/>
                      </a:cubicBezTo>
                      <a:cubicBezTo>
                        <a:pt x="0" y="24"/>
                        <a:pt x="0" y="19"/>
                        <a:pt x="0" y="13"/>
                      </a:cubicBezTo>
                      <a:cubicBezTo>
                        <a:pt x="0" y="6"/>
                        <a:pt x="0" y="1"/>
                        <a:pt x="0" y="0"/>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3150" name="Freeform 37"/>
                <p:cNvSpPr>
                  <a:spLocks noEditPoints="1"/>
                </p:cNvSpPr>
                <p:nvPr/>
              </p:nvSpPr>
              <p:spPr bwMode="auto">
                <a:xfrm>
                  <a:off x="1960" y="1742"/>
                  <a:ext cx="2" cy="47"/>
                </a:xfrm>
                <a:custGeom>
                  <a:avLst/>
                  <a:gdLst>
                    <a:gd name="T0" fmla="*/ 2147483647 w 1"/>
                    <a:gd name="T1" fmla="*/ 2147483647 h 24"/>
                    <a:gd name="T2" fmla="*/ 2147483647 w 1"/>
                    <a:gd name="T3" fmla="*/ 2147483647 h 24"/>
                    <a:gd name="T4" fmla="*/ 2147483647 w 1"/>
                    <a:gd name="T5" fmla="*/ 2147483647 h 24"/>
                    <a:gd name="T6" fmla="*/ 0 w 1"/>
                    <a:gd name="T7" fmla="*/ 2147483647 h 24"/>
                    <a:gd name="T8" fmla="*/ 0 w 1"/>
                    <a:gd name="T9" fmla="*/ 2147483647 h 24"/>
                    <a:gd name="T10" fmla="*/ 0 w 1"/>
                    <a:gd name="T11" fmla="*/ 0 h 24"/>
                    <a:gd name="T12" fmla="*/ 2147483647 w 1"/>
                    <a:gd name="T13" fmla="*/ 2147483647 h 24"/>
                    <a:gd name="T14" fmla="*/ 0 w 1"/>
                    <a:gd name="T15" fmla="*/ 0 h 2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4"/>
                    <a:gd name="T26" fmla="*/ 1 w 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4">
                      <a:moveTo>
                        <a:pt x="1" y="22"/>
                      </a:moveTo>
                      <a:cubicBezTo>
                        <a:pt x="1" y="22"/>
                        <a:pt x="1" y="22"/>
                        <a:pt x="1" y="22"/>
                      </a:cubicBezTo>
                      <a:moveTo>
                        <a:pt x="1" y="22"/>
                      </a:moveTo>
                      <a:cubicBezTo>
                        <a:pt x="1" y="24"/>
                        <a:pt x="1" y="24"/>
                        <a:pt x="0" y="24"/>
                      </a:cubicBezTo>
                      <a:cubicBezTo>
                        <a:pt x="0" y="24"/>
                        <a:pt x="0" y="19"/>
                        <a:pt x="0" y="12"/>
                      </a:cubicBezTo>
                      <a:cubicBezTo>
                        <a:pt x="0" y="6"/>
                        <a:pt x="0" y="0"/>
                        <a:pt x="0" y="0"/>
                      </a:cubicBezTo>
                      <a:cubicBezTo>
                        <a:pt x="1" y="0"/>
                        <a:pt x="1" y="1"/>
                        <a:pt x="1" y="3"/>
                      </a:cubicBezTo>
                      <a:cubicBezTo>
                        <a:pt x="1" y="1"/>
                        <a:pt x="1" y="0"/>
                        <a:pt x="0" y="0"/>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3151" name="Freeform 38"/>
                <p:cNvSpPr>
                  <a:spLocks/>
                </p:cNvSpPr>
                <p:nvPr/>
              </p:nvSpPr>
              <p:spPr bwMode="auto">
                <a:xfrm>
                  <a:off x="1960" y="1748"/>
                  <a:ext cx="2" cy="37"/>
                </a:xfrm>
                <a:custGeom>
                  <a:avLst/>
                  <a:gdLst>
                    <a:gd name="T0" fmla="*/ 2147483647 w 1"/>
                    <a:gd name="T1" fmla="*/ 2147483647 h 19"/>
                    <a:gd name="T2" fmla="*/ 2147483647 w 1"/>
                    <a:gd name="T3" fmla="*/ 2147483647 h 19"/>
                    <a:gd name="T4" fmla="*/ 0 w 1"/>
                    <a:gd name="T5" fmla="*/ 2147483647 h 19"/>
                    <a:gd name="T6" fmla="*/ 2147483647 w 1"/>
                    <a:gd name="T7" fmla="*/ 0 h 19"/>
                    <a:gd name="T8" fmla="*/ 2147483647 w 1"/>
                    <a:gd name="T9" fmla="*/ 0 h 19"/>
                    <a:gd name="T10" fmla="*/ 0 60000 65536"/>
                    <a:gd name="T11" fmla="*/ 0 60000 65536"/>
                    <a:gd name="T12" fmla="*/ 0 60000 65536"/>
                    <a:gd name="T13" fmla="*/ 0 60000 65536"/>
                    <a:gd name="T14" fmla="*/ 0 60000 65536"/>
                    <a:gd name="T15" fmla="*/ 0 w 1"/>
                    <a:gd name="T16" fmla="*/ 0 h 19"/>
                    <a:gd name="T17" fmla="*/ 1 w 1"/>
                    <a:gd name="T18" fmla="*/ 19 h 19"/>
                  </a:gdLst>
                  <a:ahLst/>
                  <a:cxnLst>
                    <a:cxn ang="T10">
                      <a:pos x="T0" y="T1"/>
                    </a:cxn>
                    <a:cxn ang="T11">
                      <a:pos x="T2" y="T3"/>
                    </a:cxn>
                    <a:cxn ang="T12">
                      <a:pos x="T4" y="T5"/>
                    </a:cxn>
                    <a:cxn ang="T13">
                      <a:pos x="T6" y="T7"/>
                    </a:cxn>
                    <a:cxn ang="T14">
                      <a:pos x="T8" y="T9"/>
                    </a:cxn>
                  </a:cxnLst>
                  <a:rect l="T15" t="T16" r="T17" b="T18"/>
                  <a:pathLst>
                    <a:path w="1" h="19">
                      <a:moveTo>
                        <a:pt x="1" y="19"/>
                      </a:moveTo>
                      <a:cubicBezTo>
                        <a:pt x="1" y="19"/>
                        <a:pt x="1" y="19"/>
                        <a:pt x="1" y="19"/>
                      </a:cubicBezTo>
                      <a:cubicBezTo>
                        <a:pt x="0" y="19"/>
                        <a:pt x="0" y="15"/>
                        <a:pt x="0" y="10"/>
                      </a:cubicBezTo>
                      <a:cubicBezTo>
                        <a:pt x="0" y="4"/>
                        <a:pt x="0" y="0"/>
                        <a:pt x="1" y="0"/>
                      </a:cubicBezTo>
                      <a:cubicBezTo>
                        <a:pt x="1" y="0"/>
                        <a:pt x="1" y="0"/>
                        <a:pt x="1" y="0"/>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3152" name="Freeform 39"/>
                <p:cNvSpPr>
                  <a:spLocks/>
                </p:cNvSpPr>
                <p:nvPr/>
              </p:nvSpPr>
              <p:spPr bwMode="auto">
                <a:xfrm>
                  <a:off x="1917" y="1742"/>
                  <a:ext cx="4" cy="47"/>
                </a:xfrm>
                <a:custGeom>
                  <a:avLst/>
                  <a:gdLst>
                    <a:gd name="T0" fmla="*/ 2147483647 w 2"/>
                    <a:gd name="T1" fmla="*/ 0 h 24"/>
                    <a:gd name="T2" fmla="*/ 2147483647 w 2"/>
                    <a:gd name="T3" fmla="*/ 2147483647 h 24"/>
                    <a:gd name="T4" fmla="*/ 2147483647 w 2"/>
                    <a:gd name="T5" fmla="*/ 2147483647 h 24"/>
                    <a:gd name="T6" fmla="*/ 2147483647 w 2"/>
                    <a:gd name="T7" fmla="*/ 0 h 24"/>
                    <a:gd name="T8" fmla="*/ 2147483647 w 2"/>
                    <a:gd name="T9" fmla="*/ 0 h 24"/>
                    <a:gd name="T10" fmla="*/ 0 60000 65536"/>
                    <a:gd name="T11" fmla="*/ 0 60000 65536"/>
                    <a:gd name="T12" fmla="*/ 0 60000 65536"/>
                    <a:gd name="T13" fmla="*/ 0 60000 65536"/>
                    <a:gd name="T14" fmla="*/ 0 60000 65536"/>
                    <a:gd name="T15" fmla="*/ 0 w 2"/>
                    <a:gd name="T16" fmla="*/ 0 h 24"/>
                    <a:gd name="T17" fmla="*/ 2 w 2"/>
                    <a:gd name="T18" fmla="*/ 24 h 24"/>
                  </a:gdLst>
                  <a:ahLst/>
                  <a:cxnLst>
                    <a:cxn ang="T10">
                      <a:pos x="T0" y="T1"/>
                    </a:cxn>
                    <a:cxn ang="T11">
                      <a:pos x="T2" y="T3"/>
                    </a:cxn>
                    <a:cxn ang="T12">
                      <a:pos x="T4" y="T5"/>
                    </a:cxn>
                    <a:cxn ang="T13">
                      <a:pos x="T6" y="T7"/>
                    </a:cxn>
                    <a:cxn ang="T14">
                      <a:pos x="T8" y="T9"/>
                    </a:cxn>
                  </a:cxnLst>
                  <a:rect l="T15" t="T16" r="T17" b="T18"/>
                  <a:pathLst>
                    <a:path w="2" h="24">
                      <a:moveTo>
                        <a:pt x="1" y="0"/>
                      </a:moveTo>
                      <a:cubicBezTo>
                        <a:pt x="0" y="9"/>
                        <a:pt x="0" y="19"/>
                        <a:pt x="1" y="24"/>
                      </a:cubicBezTo>
                      <a:lnTo>
                        <a:pt x="2" y="24"/>
                      </a:lnTo>
                      <a:cubicBezTo>
                        <a:pt x="1" y="23"/>
                        <a:pt x="1" y="2"/>
                        <a:pt x="2" y="0"/>
                      </a:cubicBezTo>
                      <a:lnTo>
                        <a:pt x="1"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3153" name="Freeform 40"/>
                <p:cNvSpPr>
                  <a:spLocks/>
                </p:cNvSpPr>
                <p:nvPr/>
              </p:nvSpPr>
              <p:spPr bwMode="auto">
                <a:xfrm>
                  <a:off x="1919" y="1742"/>
                  <a:ext cx="2" cy="47"/>
                </a:xfrm>
                <a:custGeom>
                  <a:avLst/>
                  <a:gdLst>
                    <a:gd name="T0" fmla="*/ 2147483647 w 1"/>
                    <a:gd name="T1" fmla="*/ 0 h 24"/>
                    <a:gd name="T2" fmla="*/ 2147483647 w 1"/>
                    <a:gd name="T3" fmla="*/ 2147483647 h 24"/>
                    <a:gd name="T4" fmla="*/ 2147483647 w 1"/>
                    <a:gd name="T5" fmla="*/ 2147483647 h 24"/>
                    <a:gd name="T6" fmla="*/ 2147483647 w 1"/>
                    <a:gd name="T7" fmla="*/ 0 h 24"/>
                    <a:gd name="T8" fmla="*/ 0 60000 65536"/>
                    <a:gd name="T9" fmla="*/ 0 60000 65536"/>
                    <a:gd name="T10" fmla="*/ 0 60000 65536"/>
                    <a:gd name="T11" fmla="*/ 0 60000 65536"/>
                    <a:gd name="T12" fmla="*/ 0 w 1"/>
                    <a:gd name="T13" fmla="*/ 0 h 24"/>
                    <a:gd name="T14" fmla="*/ 1 w 1"/>
                    <a:gd name="T15" fmla="*/ 24 h 24"/>
                  </a:gdLst>
                  <a:ahLst/>
                  <a:cxnLst>
                    <a:cxn ang="T8">
                      <a:pos x="T0" y="T1"/>
                    </a:cxn>
                    <a:cxn ang="T9">
                      <a:pos x="T2" y="T3"/>
                    </a:cxn>
                    <a:cxn ang="T10">
                      <a:pos x="T4" y="T5"/>
                    </a:cxn>
                    <a:cxn ang="T11">
                      <a:pos x="T6" y="T7"/>
                    </a:cxn>
                  </a:cxnLst>
                  <a:rect l="T12" t="T13" r="T14" b="T15"/>
                  <a:pathLst>
                    <a:path w="1" h="24">
                      <a:moveTo>
                        <a:pt x="1" y="0"/>
                      </a:moveTo>
                      <a:cubicBezTo>
                        <a:pt x="0" y="9"/>
                        <a:pt x="0" y="19"/>
                        <a:pt x="1" y="24"/>
                      </a:cubicBezTo>
                      <a:cubicBezTo>
                        <a:pt x="0" y="23"/>
                        <a:pt x="0" y="2"/>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3154" name="Freeform 41"/>
                <p:cNvSpPr>
                  <a:spLocks/>
                </p:cNvSpPr>
                <p:nvPr/>
              </p:nvSpPr>
              <p:spPr bwMode="auto">
                <a:xfrm>
                  <a:off x="1880" y="1816"/>
                  <a:ext cx="111" cy="88"/>
                </a:xfrm>
                <a:custGeom>
                  <a:avLst/>
                  <a:gdLst>
                    <a:gd name="T0" fmla="*/ 2147483647 w 57"/>
                    <a:gd name="T1" fmla="*/ 0 h 45"/>
                    <a:gd name="T2" fmla="*/ 2147483647 w 57"/>
                    <a:gd name="T3" fmla="*/ 0 h 45"/>
                    <a:gd name="T4" fmla="*/ 2147483647 w 57"/>
                    <a:gd name="T5" fmla="*/ 2147483647 h 45"/>
                    <a:gd name="T6" fmla="*/ 2147483647 w 57"/>
                    <a:gd name="T7" fmla="*/ 2147483647 h 45"/>
                    <a:gd name="T8" fmla="*/ 2147483647 w 57"/>
                    <a:gd name="T9" fmla="*/ 0 h 45"/>
                    <a:gd name="T10" fmla="*/ 0 60000 65536"/>
                    <a:gd name="T11" fmla="*/ 0 60000 65536"/>
                    <a:gd name="T12" fmla="*/ 0 60000 65536"/>
                    <a:gd name="T13" fmla="*/ 0 60000 65536"/>
                    <a:gd name="T14" fmla="*/ 0 60000 65536"/>
                    <a:gd name="T15" fmla="*/ 0 w 57"/>
                    <a:gd name="T16" fmla="*/ 0 h 45"/>
                    <a:gd name="T17" fmla="*/ 57 w 57"/>
                    <a:gd name="T18" fmla="*/ 45 h 45"/>
                  </a:gdLst>
                  <a:ahLst/>
                  <a:cxnLst>
                    <a:cxn ang="T10">
                      <a:pos x="T0" y="T1"/>
                    </a:cxn>
                    <a:cxn ang="T11">
                      <a:pos x="T2" y="T3"/>
                    </a:cxn>
                    <a:cxn ang="T12">
                      <a:pos x="T4" y="T5"/>
                    </a:cxn>
                    <a:cxn ang="T13">
                      <a:pos x="T6" y="T7"/>
                    </a:cxn>
                    <a:cxn ang="T14">
                      <a:pos x="T8" y="T9"/>
                    </a:cxn>
                  </a:cxnLst>
                  <a:rect l="T15" t="T16" r="T17" b="T18"/>
                  <a:pathLst>
                    <a:path w="57" h="45">
                      <a:moveTo>
                        <a:pt x="2" y="0"/>
                      </a:moveTo>
                      <a:lnTo>
                        <a:pt x="57" y="0"/>
                      </a:lnTo>
                      <a:lnTo>
                        <a:pt x="57" y="45"/>
                      </a:lnTo>
                      <a:lnTo>
                        <a:pt x="2" y="45"/>
                      </a:lnTo>
                      <a:cubicBezTo>
                        <a:pt x="0" y="31"/>
                        <a:pt x="1" y="16"/>
                        <a:pt x="2" y="0"/>
                      </a:cubicBezTo>
                      <a:close/>
                    </a:path>
                  </a:pathLst>
                </a:custGeom>
                <a:solidFill>
                  <a:srgbClr val="A9A8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3155" name="Freeform 42"/>
                <p:cNvSpPr>
                  <a:spLocks noEditPoints="1"/>
                </p:cNvSpPr>
                <p:nvPr/>
              </p:nvSpPr>
              <p:spPr bwMode="auto">
                <a:xfrm>
                  <a:off x="1887" y="1824"/>
                  <a:ext cx="32" cy="37"/>
                </a:xfrm>
                <a:custGeom>
                  <a:avLst/>
                  <a:gdLst>
                    <a:gd name="T0" fmla="*/ 2147483647 w 16"/>
                    <a:gd name="T1" fmla="*/ 0 h 19"/>
                    <a:gd name="T2" fmla="*/ 2147483647 w 16"/>
                    <a:gd name="T3" fmla="*/ 2147483647 h 19"/>
                    <a:gd name="T4" fmla="*/ 2147483647 w 16"/>
                    <a:gd name="T5" fmla="*/ 2147483647 h 19"/>
                    <a:gd name="T6" fmla="*/ 2147483647 w 16"/>
                    <a:gd name="T7" fmla="*/ 2147483647 h 19"/>
                    <a:gd name="T8" fmla="*/ 2147483647 w 16"/>
                    <a:gd name="T9" fmla="*/ 2147483647 h 19"/>
                    <a:gd name="T10" fmla="*/ 2147483647 w 16"/>
                    <a:gd name="T11" fmla="*/ 2147483647 h 19"/>
                    <a:gd name="T12" fmla="*/ 0 w 16"/>
                    <a:gd name="T13" fmla="*/ 2147483647 h 19"/>
                    <a:gd name="T14" fmla="*/ 2147483647 w 16"/>
                    <a:gd name="T15" fmla="*/ 2147483647 h 19"/>
                    <a:gd name="T16" fmla="*/ 2147483647 w 16"/>
                    <a:gd name="T17" fmla="*/ 0 h 19"/>
                    <a:gd name="T18" fmla="*/ 2147483647 w 16"/>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9"/>
                    <a:gd name="T32" fmla="*/ 16 w 16"/>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9">
                      <a:moveTo>
                        <a:pt x="8" y="0"/>
                      </a:moveTo>
                      <a:lnTo>
                        <a:pt x="8" y="9"/>
                      </a:lnTo>
                      <a:lnTo>
                        <a:pt x="16" y="10"/>
                      </a:lnTo>
                      <a:lnTo>
                        <a:pt x="8" y="10"/>
                      </a:lnTo>
                      <a:lnTo>
                        <a:pt x="8" y="19"/>
                      </a:lnTo>
                      <a:lnTo>
                        <a:pt x="8" y="10"/>
                      </a:lnTo>
                      <a:lnTo>
                        <a:pt x="0" y="10"/>
                      </a:lnTo>
                      <a:lnTo>
                        <a:pt x="8" y="9"/>
                      </a:lnTo>
                      <a:lnTo>
                        <a:pt x="8" y="0"/>
                      </a:lnTo>
                      <a:close/>
                      <a:moveTo>
                        <a:pt x="8" y="5"/>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3156" name="Freeform 43"/>
                <p:cNvSpPr>
                  <a:spLocks noEditPoints="1"/>
                </p:cNvSpPr>
                <p:nvPr/>
              </p:nvSpPr>
              <p:spPr bwMode="auto">
                <a:xfrm>
                  <a:off x="1897" y="1820"/>
                  <a:ext cx="28" cy="31"/>
                </a:xfrm>
                <a:custGeom>
                  <a:avLst/>
                  <a:gdLst>
                    <a:gd name="T0" fmla="*/ 2147483647 w 14"/>
                    <a:gd name="T1" fmla="*/ 0 h 16"/>
                    <a:gd name="T2" fmla="*/ 2147483647 w 14"/>
                    <a:gd name="T3" fmla="*/ 2147483647 h 16"/>
                    <a:gd name="T4" fmla="*/ 2147483647 w 14"/>
                    <a:gd name="T5" fmla="*/ 2147483647 h 16"/>
                    <a:gd name="T6" fmla="*/ 2147483647 w 14"/>
                    <a:gd name="T7" fmla="*/ 2147483647 h 16"/>
                    <a:gd name="T8" fmla="*/ 2147483647 w 14"/>
                    <a:gd name="T9" fmla="*/ 2147483647 h 16"/>
                    <a:gd name="T10" fmla="*/ 2147483647 w 14"/>
                    <a:gd name="T11" fmla="*/ 2147483647 h 16"/>
                    <a:gd name="T12" fmla="*/ 0 w 14"/>
                    <a:gd name="T13" fmla="*/ 2147483647 h 16"/>
                    <a:gd name="T14" fmla="*/ 2147483647 w 14"/>
                    <a:gd name="T15" fmla="*/ 2147483647 h 16"/>
                    <a:gd name="T16" fmla="*/ 2147483647 w 14"/>
                    <a:gd name="T17" fmla="*/ 0 h 16"/>
                    <a:gd name="T18" fmla="*/ 2147483647 w 14"/>
                    <a:gd name="T19" fmla="*/ 2147483647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6"/>
                    <a:gd name="T32" fmla="*/ 14 w 14"/>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6">
                      <a:moveTo>
                        <a:pt x="7" y="0"/>
                      </a:moveTo>
                      <a:lnTo>
                        <a:pt x="7" y="8"/>
                      </a:lnTo>
                      <a:lnTo>
                        <a:pt x="14" y="8"/>
                      </a:lnTo>
                      <a:lnTo>
                        <a:pt x="7" y="9"/>
                      </a:lnTo>
                      <a:lnTo>
                        <a:pt x="7" y="16"/>
                      </a:lnTo>
                      <a:lnTo>
                        <a:pt x="6" y="9"/>
                      </a:lnTo>
                      <a:lnTo>
                        <a:pt x="0" y="8"/>
                      </a:lnTo>
                      <a:lnTo>
                        <a:pt x="6" y="8"/>
                      </a:lnTo>
                      <a:lnTo>
                        <a:pt x="7" y="0"/>
                      </a:lnTo>
                      <a:close/>
                      <a:moveTo>
                        <a:pt x="6" y="4"/>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3157" name="Freeform 44"/>
                <p:cNvSpPr>
                  <a:spLocks/>
                </p:cNvSpPr>
                <p:nvPr/>
              </p:nvSpPr>
              <p:spPr bwMode="auto">
                <a:xfrm>
                  <a:off x="1983" y="1816"/>
                  <a:ext cx="10" cy="88"/>
                </a:xfrm>
                <a:custGeom>
                  <a:avLst/>
                  <a:gdLst>
                    <a:gd name="T0" fmla="*/ 2147483647 w 5"/>
                    <a:gd name="T1" fmla="*/ 0 h 45"/>
                    <a:gd name="T2" fmla="*/ 2147483647 w 5"/>
                    <a:gd name="T3" fmla="*/ 2147483647 h 45"/>
                    <a:gd name="T4" fmla="*/ 2147483647 w 5"/>
                    <a:gd name="T5" fmla="*/ 2147483647 h 45"/>
                    <a:gd name="T6" fmla="*/ 2147483647 w 5"/>
                    <a:gd name="T7" fmla="*/ 0 h 45"/>
                    <a:gd name="T8" fmla="*/ 2147483647 w 5"/>
                    <a:gd name="T9" fmla="*/ 0 h 45"/>
                    <a:gd name="T10" fmla="*/ 0 60000 65536"/>
                    <a:gd name="T11" fmla="*/ 0 60000 65536"/>
                    <a:gd name="T12" fmla="*/ 0 60000 65536"/>
                    <a:gd name="T13" fmla="*/ 0 60000 65536"/>
                    <a:gd name="T14" fmla="*/ 0 60000 65536"/>
                    <a:gd name="T15" fmla="*/ 0 w 5"/>
                    <a:gd name="T16" fmla="*/ 0 h 45"/>
                    <a:gd name="T17" fmla="*/ 5 w 5"/>
                    <a:gd name="T18" fmla="*/ 45 h 45"/>
                  </a:gdLst>
                  <a:ahLst/>
                  <a:cxnLst>
                    <a:cxn ang="T10">
                      <a:pos x="T0" y="T1"/>
                    </a:cxn>
                    <a:cxn ang="T11">
                      <a:pos x="T2" y="T3"/>
                    </a:cxn>
                    <a:cxn ang="T12">
                      <a:pos x="T4" y="T5"/>
                    </a:cxn>
                    <a:cxn ang="T13">
                      <a:pos x="T6" y="T7"/>
                    </a:cxn>
                    <a:cxn ang="T14">
                      <a:pos x="T8" y="T9"/>
                    </a:cxn>
                  </a:cxnLst>
                  <a:rect l="T15" t="T16" r="T17" b="T18"/>
                  <a:pathLst>
                    <a:path w="5" h="45">
                      <a:moveTo>
                        <a:pt x="3" y="0"/>
                      </a:moveTo>
                      <a:cubicBezTo>
                        <a:pt x="0" y="17"/>
                        <a:pt x="1" y="35"/>
                        <a:pt x="3" y="45"/>
                      </a:cubicBezTo>
                      <a:lnTo>
                        <a:pt x="5" y="45"/>
                      </a:lnTo>
                      <a:cubicBezTo>
                        <a:pt x="2" y="43"/>
                        <a:pt x="2" y="3"/>
                        <a:pt x="5" y="0"/>
                      </a:cubicBezTo>
                      <a:lnTo>
                        <a:pt x="3"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3158" name="Freeform 45"/>
                <p:cNvSpPr>
                  <a:spLocks/>
                </p:cNvSpPr>
                <p:nvPr/>
              </p:nvSpPr>
              <p:spPr bwMode="auto">
                <a:xfrm>
                  <a:off x="1989" y="1816"/>
                  <a:ext cx="6" cy="88"/>
                </a:xfrm>
                <a:custGeom>
                  <a:avLst/>
                  <a:gdLst>
                    <a:gd name="T0" fmla="*/ 2147483647 w 3"/>
                    <a:gd name="T1" fmla="*/ 2147483647 h 45"/>
                    <a:gd name="T2" fmla="*/ 2147483647 w 3"/>
                    <a:gd name="T3" fmla="*/ 2147483647 h 45"/>
                    <a:gd name="T4" fmla="*/ 2147483647 w 3"/>
                    <a:gd name="T5" fmla="*/ 2147483647 h 45"/>
                    <a:gd name="T6" fmla="*/ 2147483647 w 3"/>
                    <a:gd name="T7" fmla="*/ 2147483647 h 45"/>
                    <a:gd name="T8" fmla="*/ 2147483647 w 3"/>
                    <a:gd name="T9" fmla="*/ 2147483647 h 45"/>
                    <a:gd name="T10" fmla="*/ 2147483647 w 3"/>
                    <a:gd name="T11" fmla="*/ 2147483647 h 45"/>
                    <a:gd name="T12" fmla="*/ 0 w 3"/>
                    <a:gd name="T13" fmla="*/ 2147483647 h 45"/>
                    <a:gd name="T14" fmla="*/ 2147483647 w 3"/>
                    <a:gd name="T15" fmla="*/ 2147483647 h 45"/>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5"/>
                    <a:gd name="T26" fmla="*/ 3 w 3"/>
                    <a:gd name="T27" fmla="*/ 45 h 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5">
                      <a:moveTo>
                        <a:pt x="2" y="1"/>
                      </a:moveTo>
                      <a:cubicBezTo>
                        <a:pt x="3" y="0"/>
                        <a:pt x="3" y="2"/>
                        <a:pt x="3" y="5"/>
                      </a:cubicBezTo>
                      <a:lnTo>
                        <a:pt x="2" y="7"/>
                      </a:lnTo>
                      <a:cubicBezTo>
                        <a:pt x="1" y="19"/>
                        <a:pt x="1" y="29"/>
                        <a:pt x="2" y="41"/>
                      </a:cubicBezTo>
                      <a:lnTo>
                        <a:pt x="3" y="41"/>
                      </a:lnTo>
                      <a:cubicBezTo>
                        <a:pt x="3" y="44"/>
                        <a:pt x="3" y="44"/>
                        <a:pt x="2" y="45"/>
                      </a:cubicBezTo>
                      <a:cubicBezTo>
                        <a:pt x="1" y="45"/>
                        <a:pt x="0" y="36"/>
                        <a:pt x="0" y="23"/>
                      </a:cubicBezTo>
                      <a:cubicBezTo>
                        <a:pt x="0" y="11"/>
                        <a:pt x="1" y="1"/>
                        <a:pt x="2" y="1"/>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3159" name="Freeform 46"/>
                <p:cNvSpPr>
                  <a:spLocks noEditPoints="1"/>
                </p:cNvSpPr>
                <p:nvPr/>
              </p:nvSpPr>
              <p:spPr bwMode="auto">
                <a:xfrm>
                  <a:off x="1989" y="1818"/>
                  <a:ext cx="6" cy="86"/>
                </a:xfrm>
                <a:custGeom>
                  <a:avLst/>
                  <a:gdLst>
                    <a:gd name="T0" fmla="*/ 2147483647 w 3"/>
                    <a:gd name="T1" fmla="*/ 2147483647 h 44"/>
                    <a:gd name="T2" fmla="*/ 2147483647 w 3"/>
                    <a:gd name="T3" fmla="*/ 2147483647 h 44"/>
                    <a:gd name="T4" fmla="*/ 2147483647 w 3"/>
                    <a:gd name="T5" fmla="*/ 2147483647 h 44"/>
                    <a:gd name="T6" fmla="*/ 2147483647 w 3"/>
                    <a:gd name="T7" fmla="*/ 2147483647 h 44"/>
                    <a:gd name="T8" fmla="*/ 0 w 3"/>
                    <a:gd name="T9" fmla="*/ 2147483647 h 44"/>
                    <a:gd name="T10" fmla="*/ 2147483647 w 3"/>
                    <a:gd name="T11" fmla="*/ 0 h 44"/>
                    <a:gd name="T12" fmla="*/ 2147483647 w 3"/>
                    <a:gd name="T13" fmla="*/ 2147483647 h 44"/>
                    <a:gd name="T14" fmla="*/ 2147483647 w 3"/>
                    <a:gd name="T15" fmla="*/ 0 h 4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4"/>
                    <a:gd name="T26" fmla="*/ 3 w 3"/>
                    <a:gd name="T27" fmla="*/ 44 h 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4">
                      <a:moveTo>
                        <a:pt x="3" y="40"/>
                      </a:moveTo>
                      <a:cubicBezTo>
                        <a:pt x="3" y="40"/>
                        <a:pt x="3" y="40"/>
                        <a:pt x="3" y="40"/>
                      </a:cubicBezTo>
                      <a:moveTo>
                        <a:pt x="3" y="40"/>
                      </a:moveTo>
                      <a:cubicBezTo>
                        <a:pt x="3" y="42"/>
                        <a:pt x="2" y="44"/>
                        <a:pt x="2" y="44"/>
                      </a:cubicBezTo>
                      <a:cubicBezTo>
                        <a:pt x="1" y="44"/>
                        <a:pt x="0" y="34"/>
                        <a:pt x="0" y="22"/>
                      </a:cubicBezTo>
                      <a:cubicBezTo>
                        <a:pt x="0" y="9"/>
                        <a:pt x="1" y="0"/>
                        <a:pt x="2" y="0"/>
                      </a:cubicBezTo>
                      <a:cubicBezTo>
                        <a:pt x="2" y="0"/>
                        <a:pt x="3" y="1"/>
                        <a:pt x="3" y="5"/>
                      </a:cubicBezTo>
                      <a:cubicBezTo>
                        <a:pt x="3" y="1"/>
                        <a:pt x="2" y="0"/>
                        <a:pt x="2" y="0"/>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3160" name="Freeform 47"/>
                <p:cNvSpPr>
                  <a:spLocks/>
                </p:cNvSpPr>
                <p:nvPr/>
              </p:nvSpPr>
              <p:spPr bwMode="auto">
                <a:xfrm>
                  <a:off x="1991" y="1826"/>
                  <a:ext cx="4" cy="71"/>
                </a:xfrm>
                <a:custGeom>
                  <a:avLst/>
                  <a:gdLst>
                    <a:gd name="T0" fmla="*/ 2147483647 w 2"/>
                    <a:gd name="T1" fmla="*/ 2147483647 h 36"/>
                    <a:gd name="T2" fmla="*/ 2147483647 w 2"/>
                    <a:gd name="T3" fmla="*/ 2147483647 h 36"/>
                    <a:gd name="T4" fmla="*/ 0 w 2"/>
                    <a:gd name="T5" fmla="*/ 2147483647 h 36"/>
                    <a:gd name="T6" fmla="*/ 2147483647 w 2"/>
                    <a:gd name="T7" fmla="*/ 0 h 36"/>
                    <a:gd name="T8" fmla="*/ 2147483647 w 2"/>
                    <a:gd name="T9" fmla="*/ 2147483647 h 36"/>
                    <a:gd name="T10" fmla="*/ 0 60000 65536"/>
                    <a:gd name="T11" fmla="*/ 0 60000 65536"/>
                    <a:gd name="T12" fmla="*/ 0 60000 65536"/>
                    <a:gd name="T13" fmla="*/ 0 60000 65536"/>
                    <a:gd name="T14" fmla="*/ 0 60000 65536"/>
                    <a:gd name="T15" fmla="*/ 0 w 2"/>
                    <a:gd name="T16" fmla="*/ 0 h 36"/>
                    <a:gd name="T17" fmla="*/ 2 w 2"/>
                    <a:gd name="T18" fmla="*/ 36 h 36"/>
                  </a:gdLst>
                  <a:ahLst/>
                  <a:cxnLst>
                    <a:cxn ang="T10">
                      <a:pos x="T0" y="T1"/>
                    </a:cxn>
                    <a:cxn ang="T11">
                      <a:pos x="T2" y="T3"/>
                    </a:cxn>
                    <a:cxn ang="T12">
                      <a:pos x="T4" y="T5"/>
                    </a:cxn>
                    <a:cxn ang="T13">
                      <a:pos x="T6" y="T7"/>
                    </a:cxn>
                    <a:cxn ang="T14">
                      <a:pos x="T8" y="T9"/>
                    </a:cxn>
                  </a:cxnLst>
                  <a:rect l="T15" t="T16" r="T17" b="T18"/>
                  <a:pathLst>
                    <a:path w="2" h="36">
                      <a:moveTo>
                        <a:pt x="2" y="36"/>
                      </a:moveTo>
                      <a:cubicBezTo>
                        <a:pt x="2" y="36"/>
                        <a:pt x="2" y="36"/>
                        <a:pt x="2" y="36"/>
                      </a:cubicBezTo>
                      <a:cubicBezTo>
                        <a:pt x="1" y="36"/>
                        <a:pt x="0" y="28"/>
                        <a:pt x="0" y="18"/>
                      </a:cubicBezTo>
                      <a:cubicBezTo>
                        <a:pt x="0" y="8"/>
                        <a:pt x="1" y="0"/>
                        <a:pt x="2" y="0"/>
                      </a:cubicBezTo>
                      <a:cubicBezTo>
                        <a:pt x="2" y="0"/>
                        <a:pt x="2" y="1"/>
                        <a:pt x="2" y="1"/>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3161" name="Freeform 48"/>
                <p:cNvSpPr>
                  <a:spLocks/>
                </p:cNvSpPr>
                <p:nvPr/>
              </p:nvSpPr>
              <p:spPr bwMode="auto">
                <a:xfrm>
                  <a:off x="1878" y="1816"/>
                  <a:ext cx="9" cy="88"/>
                </a:xfrm>
                <a:custGeom>
                  <a:avLst/>
                  <a:gdLst>
                    <a:gd name="T0" fmla="*/ 2147483647 w 5"/>
                    <a:gd name="T1" fmla="*/ 0 h 45"/>
                    <a:gd name="T2" fmla="*/ 2147483647 w 5"/>
                    <a:gd name="T3" fmla="*/ 2147483647 h 45"/>
                    <a:gd name="T4" fmla="*/ 2147483647 w 5"/>
                    <a:gd name="T5" fmla="*/ 2147483647 h 45"/>
                    <a:gd name="T6" fmla="*/ 2147483647 w 5"/>
                    <a:gd name="T7" fmla="*/ 0 h 45"/>
                    <a:gd name="T8" fmla="*/ 2147483647 w 5"/>
                    <a:gd name="T9" fmla="*/ 0 h 45"/>
                    <a:gd name="T10" fmla="*/ 0 60000 65536"/>
                    <a:gd name="T11" fmla="*/ 0 60000 65536"/>
                    <a:gd name="T12" fmla="*/ 0 60000 65536"/>
                    <a:gd name="T13" fmla="*/ 0 60000 65536"/>
                    <a:gd name="T14" fmla="*/ 0 60000 65536"/>
                    <a:gd name="T15" fmla="*/ 0 w 5"/>
                    <a:gd name="T16" fmla="*/ 0 h 45"/>
                    <a:gd name="T17" fmla="*/ 5 w 5"/>
                    <a:gd name="T18" fmla="*/ 45 h 45"/>
                  </a:gdLst>
                  <a:ahLst/>
                  <a:cxnLst>
                    <a:cxn ang="T10">
                      <a:pos x="T0" y="T1"/>
                    </a:cxn>
                    <a:cxn ang="T11">
                      <a:pos x="T2" y="T3"/>
                    </a:cxn>
                    <a:cxn ang="T12">
                      <a:pos x="T4" y="T5"/>
                    </a:cxn>
                    <a:cxn ang="T13">
                      <a:pos x="T6" y="T7"/>
                    </a:cxn>
                    <a:cxn ang="T14">
                      <a:pos x="T8" y="T9"/>
                    </a:cxn>
                  </a:cxnLst>
                  <a:rect l="T15" t="T16" r="T17" b="T18"/>
                  <a:pathLst>
                    <a:path w="5" h="45">
                      <a:moveTo>
                        <a:pt x="3" y="0"/>
                      </a:moveTo>
                      <a:cubicBezTo>
                        <a:pt x="0" y="17"/>
                        <a:pt x="1" y="35"/>
                        <a:pt x="3" y="45"/>
                      </a:cubicBezTo>
                      <a:lnTo>
                        <a:pt x="5" y="45"/>
                      </a:lnTo>
                      <a:cubicBezTo>
                        <a:pt x="2" y="43"/>
                        <a:pt x="2" y="3"/>
                        <a:pt x="4" y="0"/>
                      </a:cubicBezTo>
                      <a:lnTo>
                        <a:pt x="3"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3162" name="Freeform 49"/>
                <p:cNvSpPr>
                  <a:spLocks/>
                </p:cNvSpPr>
                <p:nvPr/>
              </p:nvSpPr>
              <p:spPr bwMode="auto">
                <a:xfrm>
                  <a:off x="1880" y="1816"/>
                  <a:ext cx="7" cy="88"/>
                </a:xfrm>
                <a:custGeom>
                  <a:avLst/>
                  <a:gdLst>
                    <a:gd name="T0" fmla="*/ 2147483647 w 4"/>
                    <a:gd name="T1" fmla="*/ 0 h 45"/>
                    <a:gd name="T2" fmla="*/ 2147483647 w 4"/>
                    <a:gd name="T3" fmla="*/ 2147483647 h 45"/>
                    <a:gd name="T4" fmla="*/ 2147483647 w 4"/>
                    <a:gd name="T5" fmla="*/ 2147483647 h 45"/>
                    <a:gd name="T6" fmla="*/ 2147483647 w 4"/>
                    <a:gd name="T7" fmla="*/ 0 h 45"/>
                    <a:gd name="T8" fmla="*/ 2147483647 w 4"/>
                    <a:gd name="T9" fmla="*/ 0 h 45"/>
                    <a:gd name="T10" fmla="*/ 0 60000 65536"/>
                    <a:gd name="T11" fmla="*/ 0 60000 65536"/>
                    <a:gd name="T12" fmla="*/ 0 60000 65536"/>
                    <a:gd name="T13" fmla="*/ 0 60000 65536"/>
                    <a:gd name="T14" fmla="*/ 0 60000 65536"/>
                    <a:gd name="T15" fmla="*/ 0 w 4"/>
                    <a:gd name="T16" fmla="*/ 0 h 45"/>
                    <a:gd name="T17" fmla="*/ 4 w 4"/>
                    <a:gd name="T18" fmla="*/ 45 h 45"/>
                  </a:gdLst>
                  <a:ahLst/>
                  <a:cxnLst>
                    <a:cxn ang="T10">
                      <a:pos x="T0" y="T1"/>
                    </a:cxn>
                    <a:cxn ang="T11">
                      <a:pos x="T2" y="T3"/>
                    </a:cxn>
                    <a:cxn ang="T12">
                      <a:pos x="T4" y="T5"/>
                    </a:cxn>
                    <a:cxn ang="T13">
                      <a:pos x="T6" y="T7"/>
                    </a:cxn>
                    <a:cxn ang="T14">
                      <a:pos x="T8" y="T9"/>
                    </a:cxn>
                  </a:cxnLst>
                  <a:rect l="T15" t="T16" r="T17" b="T18"/>
                  <a:pathLst>
                    <a:path w="4" h="45">
                      <a:moveTo>
                        <a:pt x="3" y="0"/>
                      </a:moveTo>
                      <a:cubicBezTo>
                        <a:pt x="0" y="17"/>
                        <a:pt x="1" y="35"/>
                        <a:pt x="3" y="45"/>
                      </a:cubicBezTo>
                      <a:lnTo>
                        <a:pt x="4" y="45"/>
                      </a:lnTo>
                      <a:cubicBezTo>
                        <a:pt x="0" y="43"/>
                        <a:pt x="1" y="4"/>
                        <a:pt x="4" y="0"/>
                      </a:cubicBez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3163" name="Freeform 50"/>
                <p:cNvSpPr>
                  <a:spLocks/>
                </p:cNvSpPr>
                <p:nvPr/>
              </p:nvSpPr>
              <p:spPr bwMode="auto">
                <a:xfrm>
                  <a:off x="1927" y="1789"/>
                  <a:ext cx="25" cy="29"/>
                </a:xfrm>
                <a:custGeom>
                  <a:avLst/>
                  <a:gdLst>
                    <a:gd name="T0" fmla="*/ 0 w 13"/>
                    <a:gd name="T1" fmla="*/ 0 h 15"/>
                    <a:gd name="T2" fmla="*/ 2147483647 w 13"/>
                    <a:gd name="T3" fmla="*/ 0 h 15"/>
                    <a:gd name="T4" fmla="*/ 2147483647 w 13"/>
                    <a:gd name="T5" fmla="*/ 0 h 15"/>
                    <a:gd name="T6" fmla="*/ 2147483647 w 13"/>
                    <a:gd name="T7" fmla="*/ 2147483647 h 15"/>
                    <a:gd name="T8" fmla="*/ 2147483647 w 13"/>
                    <a:gd name="T9" fmla="*/ 2147483647 h 15"/>
                    <a:gd name="T10" fmla="*/ 2147483647 w 13"/>
                    <a:gd name="T11" fmla="*/ 2147483647 h 15"/>
                    <a:gd name="T12" fmla="*/ 0 w 13"/>
                    <a:gd name="T13" fmla="*/ 2147483647 h 15"/>
                    <a:gd name="T14" fmla="*/ 0 w 13"/>
                    <a:gd name="T15" fmla="*/ 2147483647 h 15"/>
                    <a:gd name="T16" fmla="*/ 0 w 13"/>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5"/>
                    <a:gd name="T29" fmla="*/ 13 w 13"/>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5">
                      <a:moveTo>
                        <a:pt x="0" y="0"/>
                      </a:moveTo>
                      <a:cubicBezTo>
                        <a:pt x="3" y="0"/>
                        <a:pt x="5" y="0"/>
                        <a:pt x="7" y="0"/>
                      </a:cubicBezTo>
                      <a:cubicBezTo>
                        <a:pt x="9" y="0"/>
                        <a:pt x="11" y="0"/>
                        <a:pt x="13" y="0"/>
                      </a:cubicBezTo>
                      <a:cubicBezTo>
                        <a:pt x="13" y="3"/>
                        <a:pt x="13" y="5"/>
                        <a:pt x="13" y="7"/>
                      </a:cubicBezTo>
                      <a:cubicBezTo>
                        <a:pt x="13" y="10"/>
                        <a:pt x="13" y="12"/>
                        <a:pt x="13" y="15"/>
                      </a:cubicBezTo>
                      <a:cubicBezTo>
                        <a:pt x="11" y="15"/>
                        <a:pt x="9" y="15"/>
                        <a:pt x="7" y="15"/>
                      </a:cubicBezTo>
                      <a:cubicBezTo>
                        <a:pt x="5" y="15"/>
                        <a:pt x="3" y="15"/>
                        <a:pt x="0" y="15"/>
                      </a:cubicBezTo>
                      <a:cubicBezTo>
                        <a:pt x="0" y="12"/>
                        <a:pt x="0" y="10"/>
                        <a:pt x="0" y="7"/>
                      </a:cubicBezTo>
                      <a:cubicBezTo>
                        <a:pt x="0" y="5"/>
                        <a:pt x="0" y="3"/>
                        <a:pt x="0" y="0"/>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3164" name="Freeform 51"/>
                <p:cNvSpPr>
                  <a:spLocks/>
                </p:cNvSpPr>
                <p:nvPr/>
              </p:nvSpPr>
              <p:spPr bwMode="auto">
                <a:xfrm>
                  <a:off x="3773" y="1742"/>
                  <a:ext cx="41" cy="47"/>
                </a:xfrm>
                <a:custGeom>
                  <a:avLst/>
                  <a:gdLst>
                    <a:gd name="T0" fmla="*/ 0 w 21"/>
                    <a:gd name="T1" fmla="*/ 0 h 24"/>
                    <a:gd name="T2" fmla="*/ 2147483647 w 21"/>
                    <a:gd name="T3" fmla="*/ 0 h 24"/>
                    <a:gd name="T4" fmla="*/ 2147483647 w 21"/>
                    <a:gd name="T5" fmla="*/ 2147483647 h 24"/>
                    <a:gd name="T6" fmla="*/ 0 w 21"/>
                    <a:gd name="T7" fmla="*/ 2147483647 h 24"/>
                    <a:gd name="T8" fmla="*/ 0 w 21"/>
                    <a:gd name="T9" fmla="*/ 0 h 24"/>
                    <a:gd name="T10" fmla="*/ 0 60000 65536"/>
                    <a:gd name="T11" fmla="*/ 0 60000 65536"/>
                    <a:gd name="T12" fmla="*/ 0 60000 65536"/>
                    <a:gd name="T13" fmla="*/ 0 60000 65536"/>
                    <a:gd name="T14" fmla="*/ 0 60000 65536"/>
                    <a:gd name="T15" fmla="*/ 0 w 21"/>
                    <a:gd name="T16" fmla="*/ 0 h 24"/>
                    <a:gd name="T17" fmla="*/ 21 w 21"/>
                    <a:gd name="T18" fmla="*/ 24 h 24"/>
                  </a:gdLst>
                  <a:ahLst/>
                  <a:cxnLst>
                    <a:cxn ang="T10">
                      <a:pos x="T0" y="T1"/>
                    </a:cxn>
                    <a:cxn ang="T11">
                      <a:pos x="T2" y="T3"/>
                    </a:cxn>
                    <a:cxn ang="T12">
                      <a:pos x="T4" y="T5"/>
                    </a:cxn>
                    <a:cxn ang="T13">
                      <a:pos x="T6" y="T7"/>
                    </a:cxn>
                    <a:cxn ang="T14">
                      <a:pos x="T8" y="T9"/>
                    </a:cxn>
                  </a:cxnLst>
                  <a:rect l="T15" t="T16" r="T17" b="T18"/>
                  <a:pathLst>
                    <a:path w="21" h="24">
                      <a:moveTo>
                        <a:pt x="0" y="0"/>
                      </a:moveTo>
                      <a:lnTo>
                        <a:pt x="21" y="0"/>
                      </a:lnTo>
                      <a:lnTo>
                        <a:pt x="21" y="24"/>
                      </a:lnTo>
                      <a:lnTo>
                        <a:pt x="0" y="24"/>
                      </a:lnTo>
                      <a:cubicBezTo>
                        <a:pt x="0" y="17"/>
                        <a:pt x="0" y="9"/>
                        <a:pt x="0" y="0"/>
                      </a:cubicBezTo>
                      <a:close/>
                    </a:path>
                  </a:pathLst>
                </a:custGeom>
                <a:solidFill>
                  <a:srgbClr val="A9A8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3165" name="Freeform 52"/>
                <p:cNvSpPr>
                  <a:spLocks noEditPoints="1"/>
                </p:cNvSpPr>
                <p:nvPr/>
              </p:nvSpPr>
              <p:spPr bwMode="auto">
                <a:xfrm>
                  <a:off x="3775" y="1746"/>
                  <a:ext cx="12" cy="19"/>
                </a:xfrm>
                <a:custGeom>
                  <a:avLst/>
                  <a:gdLst>
                    <a:gd name="T0" fmla="*/ 2147483647 w 6"/>
                    <a:gd name="T1" fmla="*/ 0 h 10"/>
                    <a:gd name="T2" fmla="*/ 2147483647 w 6"/>
                    <a:gd name="T3" fmla="*/ 2147483647 h 10"/>
                    <a:gd name="T4" fmla="*/ 2147483647 w 6"/>
                    <a:gd name="T5" fmla="*/ 2147483647 h 10"/>
                    <a:gd name="T6" fmla="*/ 2147483647 w 6"/>
                    <a:gd name="T7" fmla="*/ 2147483647 h 10"/>
                    <a:gd name="T8" fmla="*/ 2147483647 w 6"/>
                    <a:gd name="T9" fmla="*/ 2147483647 h 10"/>
                    <a:gd name="T10" fmla="*/ 2147483647 w 6"/>
                    <a:gd name="T11" fmla="*/ 2147483647 h 10"/>
                    <a:gd name="T12" fmla="*/ 0 w 6"/>
                    <a:gd name="T13" fmla="*/ 2147483647 h 10"/>
                    <a:gd name="T14" fmla="*/ 2147483647 w 6"/>
                    <a:gd name="T15" fmla="*/ 2147483647 h 10"/>
                    <a:gd name="T16" fmla="*/ 2147483647 w 6"/>
                    <a:gd name="T17" fmla="*/ 0 h 10"/>
                    <a:gd name="T18" fmla="*/ 2147483647 w 6"/>
                    <a:gd name="T19" fmla="*/ 214748364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0"/>
                    <a:gd name="T32" fmla="*/ 6 w 6"/>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0">
                      <a:moveTo>
                        <a:pt x="3" y="0"/>
                      </a:moveTo>
                      <a:lnTo>
                        <a:pt x="3" y="5"/>
                      </a:lnTo>
                      <a:lnTo>
                        <a:pt x="6" y="5"/>
                      </a:lnTo>
                      <a:lnTo>
                        <a:pt x="3" y="6"/>
                      </a:lnTo>
                      <a:lnTo>
                        <a:pt x="3" y="10"/>
                      </a:lnTo>
                      <a:lnTo>
                        <a:pt x="3" y="6"/>
                      </a:lnTo>
                      <a:lnTo>
                        <a:pt x="0" y="5"/>
                      </a:lnTo>
                      <a:lnTo>
                        <a:pt x="3" y="5"/>
                      </a:lnTo>
                      <a:lnTo>
                        <a:pt x="3" y="0"/>
                      </a:lnTo>
                      <a:close/>
                      <a:moveTo>
                        <a:pt x="3" y="3"/>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3166" name="Freeform 53"/>
                <p:cNvSpPr>
                  <a:spLocks noEditPoints="1"/>
                </p:cNvSpPr>
                <p:nvPr/>
              </p:nvSpPr>
              <p:spPr bwMode="auto">
                <a:xfrm>
                  <a:off x="3779" y="1744"/>
                  <a:ext cx="10" cy="17"/>
                </a:xfrm>
                <a:custGeom>
                  <a:avLst/>
                  <a:gdLst>
                    <a:gd name="T0" fmla="*/ 2147483647 w 5"/>
                    <a:gd name="T1" fmla="*/ 0 h 9"/>
                    <a:gd name="T2" fmla="*/ 2147483647 w 5"/>
                    <a:gd name="T3" fmla="*/ 2147483647 h 9"/>
                    <a:gd name="T4" fmla="*/ 2147483647 w 5"/>
                    <a:gd name="T5" fmla="*/ 2147483647 h 9"/>
                    <a:gd name="T6" fmla="*/ 2147483647 w 5"/>
                    <a:gd name="T7" fmla="*/ 2147483647 h 9"/>
                    <a:gd name="T8" fmla="*/ 2147483647 w 5"/>
                    <a:gd name="T9" fmla="*/ 2147483647 h 9"/>
                    <a:gd name="T10" fmla="*/ 2147483647 w 5"/>
                    <a:gd name="T11" fmla="*/ 2147483647 h 9"/>
                    <a:gd name="T12" fmla="*/ 0 w 5"/>
                    <a:gd name="T13" fmla="*/ 2147483647 h 9"/>
                    <a:gd name="T14" fmla="*/ 2147483647 w 5"/>
                    <a:gd name="T15" fmla="*/ 2147483647 h 9"/>
                    <a:gd name="T16" fmla="*/ 2147483647 w 5"/>
                    <a:gd name="T17" fmla="*/ 0 h 9"/>
                    <a:gd name="T18" fmla="*/ 2147483647 w 5"/>
                    <a:gd name="T19" fmla="*/ 2147483647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9"/>
                    <a:gd name="T32" fmla="*/ 5 w 5"/>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9">
                      <a:moveTo>
                        <a:pt x="2" y="0"/>
                      </a:moveTo>
                      <a:lnTo>
                        <a:pt x="3" y="4"/>
                      </a:lnTo>
                      <a:lnTo>
                        <a:pt x="5" y="4"/>
                      </a:lnTo>
                      <a:lnTo>
                        <a:pt x="3" y="5"/>
                      </a:lnTo>
                      <a:lnTo>
                        <a:pt x="2" y="9"/>
                      </a:lnTo>
                      <a:lnTo>
                        <a:pt x="2" y="5"/>
                      </a:lnTo>
                      <a:lnTo>
                        <a:pt x="0" y="4"/>
                      </a:lnTo>
                      <a:lnTo>
                        <a:pt x="2" y="4"/>
                      </a:lnTo>
                      <a:lnTo>
                        <a:pt x="2" y="0"/>
                      </a:lnTo>
                      <a:close/>
                      <a:moveTo>
                        <a:pt x="2" y="2"/>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3167" name="Freeform 54"/>
                <p:cNvSpPr>
                  <a:spLocks/>
                </p:cNvSpPr>
                <p:nvPr/>
              </p:nvSpPr>
              <p:spPr bwMode="auto">
                <a:xfrm>
                  <a:off x="3810" y="1742"/>
                  <a:ext cx="4" cy="47"/>
                </a:xfrm>
                <a:custGeom>
                  <a:avLst/>
                  <a:gdLst>
                    <a:gd name="T0" fmla="*/ 2147483647 w 2"/>
                    <a:gd name="T1" fmla="*/ 0 h 24"/>
                    <a:gd name="T2" fmla="*/ 2147483647 w 2"/>
                    <a:gd name="T3" fmla="*/ 2147483647 h 24"/>
                    <a:gd name="T4" fmla="*/ 2147483647 w 2"/>
                    <a:gd name="T5" fmla="*/ 2147483647 h 24"/>
                    <a:gd name="T6" fmla="*/ 2147483647 w 2"/>
                    <a:gd name="T7" fmla="*/ 0 h 24"/>
                    <a:gd name="T8" fmla="*/ 0 60000 65536"/>
                    <a:gd name="T9" fmla="*/ 0 60000 65536"/>
                    <a:gd name="T10" fmla="*/ 0 60000 65536"/>
                    <a:gd name="T11" fmla="*/ 0 60000 65536"/>
                    <a:gd name="T12" fmla="*/ 0 w 2"/>
                    <a:gd name="T13" fmla="*/ 0 h 24"/>
                    <a:gd name="T14" fmla="*/ 2 w 2"/>
                    <a:gd name="T15" fmla="*/ 24 h 24"/>
                  </a:gdLst>
                  <a:ahLst/>
                  <a:cxnLst>
                    <a:cxn ang="T8">
                      <a:pos x="T0" y="T1"/>
                    </a:cxn>
                    <a:cxn ang="T9">
                      <a:pos x="T2" y="T3"/>
                    </a:cxn>
                    <a:cxn ang="T10">
                      <a:pos x="T4" y="T5"/>
                    </a:cxn>
                    <a:cxn ang="T11">
                      <a:pos x="T6" y="T7"/>
                    </a:cxn>
                  </a:cxnLst>
                  <a:rect l="T12" t="T13" r="T14" b="T15"/>
                  <a:pathLst>
                    <a:path w="2" h="24">
                      <a:moveTo>
                        <a:pt x="2" y="0"/>
                      </a:moveTo>
                      <a:cubicBezTo>
                        <a:pt x="0" y="9"/>
                        <a:pt x="1" y="19"/>
                        <a:pt x="2" y="24"/>
                      </a:cubicBezTo>
                      <a:cubicBezTo>
                        <a:pt x="1" y="23"/>
                        <a:pt x="1" y="2"/>
                        <a:pt x="2" y="0"/>
                      </a:cubicBez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3168" name="Freeform 55"/>
                <p:cNvSpPr>
                  <a:spLocks/>
                </p:cNvSpPr>
                <p:nvPr/>
              </p:nvSpPr>
              <p:spPr bwMode="auto">
                <a:xfrm>
                  <a:off x="3812" y="1742"/>
                  <a:ext cx="4" cy="47"/>
                </a:xfrm>
                <a:custGeom>
                  <a:avLst/>
                  <a:gdLst>
                    <a:gd name="T0" fmla="*/ 2147483647 w 2"/>
                    <a:gd name="T1" fmla="*/ 0 h 24"/>
                    <a:gd name="T2" fmla="*/ 2147483647 w 2"/>
                    <a:gd name="T3" fmla="*/ 2147483647 h 24"/>
                    <a:gd name="T4" fmla="*/ 2147483647 w 2"/>
                    <a:gd name="T5" fmla="*/ 2147483647 h 24"/>
                    <a:gd name="T6" fmla="*/ 2147483647 w 2"/>
                    <a:gd name="T7" fmla="*/ 2147483647 h 24"/>
                    <a:gd name="T8" fmla="*/ 2147483647 w 2"/>
                    <a:gd name="T9" fmla="*/ 2147483647 h 24"/>
                    <a:gd name="T10" fmla="*/ 2147483647 w 2"/>
                    <a:gd name="T11" fmla="*/ 2147483647 h 24"/>
                    <a:gd name="T12" fmla="*/ 0 w 2"/>
                    <a:gd name="T13" fmla="*/ 2147483647 h 24"/>
                    <a:gd name="T14" fmla="*/ 2147483647 w 2"/>
                    <a:gd name="T15" fmla="*/ 0 h 2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4"/>
                    <a:gd name="T26" fmla="*/ 2 w 2"/>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4">
                      <a:moveTo>
                        <a:pt x="1" y="0"/>
                      </a:moveTo>
                      <a:cubicBezTo>
                        <a:pt x="2" y="0"/>
                        <a:pt x="2" y="1"/>
                        <a:pt x="2" y="3"/>
                      </a:cubicBezTo>
                      <a:lnTo>
                        <a:pt x="1" y="4"/>
                      </a:lnTo>
                      <a:cubicBezTo>
                        <a:pt x="1" y="10"/>
                        <a:pt x="1" y="16"/>
                        <a:pt x="1" y="22"/>
                      </a:cubicBezTo>
                      <a:lnTo>
                        <a:pt x="2" y="22"/>
                      </a:lnTo>
                      <a:cubicBezTo>
                        <a:pt x="2" y="24"/>
                        <a:pt x="1" y="24"/>
                        <a:pt x="1" y="24"/>
                      </a:cubicBezTo>
                      <a:cubicBezTo>
                        <a:pt x="1" y="24"/>
                        <a:pt x="0" y="19"/>
                        <a:pt x="0" y="13"/>
                      </a:cubicBezTo>
                      <a:cubicBezTo>
                        <a:pt x="1" y="6"/>
                        <a:pt x="1" y="1"/>
                        <a:pt x="1" y="0"/>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3169" name="Freeform 56"/>
                <p:cNvSpPr>
                  <a:spLocks noEditPoints="1"/>
                </p:cNvSpPr>
                <p:nvPr/>
              </p:nvSpPr>
              <p:spPr bwMode="auto">
                <a:xfrm>
                  <a:off x="3812" y="1742"/>
                  <a:ext cx="4" cy="47"/>
                </a:xfrm>
                <a:custGeom>
                  <a:avLst/>
                  <a:gdLst>
                    <a:gd name="T0" fmla="*/ 2147483647 w 2"/>
                    <a:gd name="T1" fmla="*/ 2147483647 h 24"/>
                    <a:gd name="T2" fmla="*/ 2147483647 w 2"/>
                    <a:gd name="T3" fmla="*/ 2147483647 h 24"/>
                    <a:gd name="T4" fmla="*/ 2147483647 w 2"/>
                    <a:gd name="T5" fmla="*/ 2147483647 h 24"/>
                    <a:gd name="T6" fmla="*/ 2147483647 w 2"/>
                    <a:gd name="T7" fmla="*/ 2147483647 h 24"/>
                    <a:gd name="T8" fmla="*/ 0 w 2"/>
                    <a:gd name="T9" fmla="*/ 2147483647 h 24"/>
                    <a:gd name="T10" fmla="*/ 2147483647 w 2"/>
                    <a:gd name="T11" fmla="*/ 0 h 24"/>
                    <a:gd name="T12" fmla="*/ 2147483647 w 2"/>
                    <a:gd name="T13" fmla="*/ 2147483647 h 24"/>
                    <a:gd name="T14" fmla="*/ 2147483647 w 2"/>
                    <a:gd name="T15" fmla="*/ 0 h 2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4"/>
                    <a:gd name="T26" fmla="*/ 2 w 2"/>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4">
                      <a:moveTo>
                        <a:pt x="2" y="22"/>
                      </a:moveTo>
                      <a:cubicBezTo>
                        <a:pt x="2" y="22"/>
                        <a:pt x="2" y="22"/>
                        <a:pt x="2" y="22"/>
                      </a:cubicBezTo>
                      <a:moveTo>
                        <a:pt x="2" y="22"/>
                      </a:moveTo>
                      <a:cubicBezTo>
                        <a:pt x="2" y="24"/>
                        <a:pt x="1" y="24"/>
                        <a:pt x="1" y="24"/>
                      </a:cubicBezTo>
                      <a:cubicBezTo>
                        <a:pt x="1" y="24"/>
                        <a:pt x="0" y="19"/>
                        <a:pt x="0" y="12"/>
                      </a:cubicBezTo>
                      <a:cubicBezTo>
                        <a:pt x="0" y="6"/>
                        <a:pt x="1" y="0"/>
                        <a:pt x="1" y="0"/>
                      </a:cubicBezTo>
                      <a:cubicBezTo>
                        <a:pt x="1" y="0"/>
                        <a:pt x="2" y="1"/>
                        <a:pt x="2" y="3"/>
                      </a:cubicBezTo>
                      <a:cubicBezTo>
                        <a:pt x="2" y="1"/>
                        <a:pt x="1" y="0"/>
                        <a:pt x="1" y="0"/>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3170" name="Freeform 57"/>
                <p:cNvSpPr>
                  <a:spLocks/>
                </p:cNvSpPr>
                <p:nvPr/>
              </p:nvSpPr>
              <p:spPr bwMode="auto">
                <a:xfrm>
                  <a:off x="3814" y="1748"/>
                  <a:ext cx="2" cy="37"/>
                </a:xfrm>
                <a:custGeom>
                  <a:avLst/>
                  <a:gdLst>
                    <a:gd name="T0" fmla="*/ 2147483647 w 1"/>
                    <a:gd name="T1" fmla="*/ 2147483647 h 19"/>
                    <a:gd name="T2" fmla="*/ 2147483647 w 1"/>
                    <a:gd name="T3" fmla="*/ 2147483647 h 19"/>
                    <a:gd name="T4" fmla="*/ 0 w 1"/>
                    <a:gd name="T5" fmla="*/ 2147483647 h 19"/>
                    <a:gd name="T6" fmla="*/ 2147483647 w 1"/>
                    <a:gd name="T7" fmla="*/ 0 h 19"/>
                    <a:gd name="T8" fmla="*/ 2147483647 w 1"/>
                    <a:gd name="T9" fmla="*/ 0 h 19"/>
                    <a:gd name="T10" fmla="*/ 0 60000 65536"/>
                    <a:gd name="T11" fmla="*/ 0 60000 65536"/>
                    <a:gd name="T12" fmla="*/ 0 60000 65536"/>
                    <a:gd name="T13" fmla="*/ 0 60000 65536"/>
                    <a:gd name="T14" fmla="*/ 0 60000 65536"/>
                    <a:gd name="T15" fmla="*/ 0 w 1"/>
                    <a:gd name="T16" fmla="*/ 0 h 19"/>
                    <a:gd name="T17" fmla="*/ 1 w 1"/>
                    <a:gd name="T18" fmla="*/ 19 h 19"/>
                  </a:gdLst>
                  <a:ahLst/>
                  <a:cxnLst>
                    <a:cxn ang="T10">
                      <a:pos x="T0" y="T1"/>
                    </a:cxn>
                    <a:cxn ang="T11">
                      <a:pos x="T2" y="T3"/>
                    </a:cxn>
                    <a:cxn ang="T12">
                      <a:pos x="T4" y="T5"/>
                    </a:cxn>
                    <a:cxn ang="T13">
                      <a:pos x="T6" y="T7"/>
                    </a:cxn>
                    <a:cxn ang="T14">
                      <a:pos x="T8" y="T9"/>
                    </a:cxn>
                  </a:cxnLst>
                  <a:rect l="T15" t="T16" r="T17" b="T18"/>
                  <a:pathLst>
                    <a:path w="1" h="19">
                      <a:moveTo>
                        <a:pt x="1" y="19"/>
                      </a:moveTo>
                      <a:cubicBezTo>
                        <a:pt x="1" y="19"/>
                        <a:pt x="1" y="19"/>
                        <a:pt x="1" y="19"/>
                      </a:cubicBezTo>
                      <a:cubicBezTo>
                        <a:pt x="0" y="19"/>
                        <a:pt x="0" y="15"/>
                        <a:pt x="0" y="10"/>
                      </a:cubicBezTo>
                      <a:cubicBezTo>
                        <a:pt x="0" y="4"/>
                        <a:pt x="0" y="0"/>
                        <a:pt x="1" y="0"/>
                      </a:cubicBezTo>
                      <a:cubicBezTo>
                        <a:pt x="1" y="0"/>
                        <a:pt x="1" y="0"/>
                        <a:pt x="1" y="0"/>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3171" name="Freeform 58"/>
                <p:cNvSpPr>
                  <a:spLocks/>
                </p:cNvSpPr>
                <p:nvPr/>
              </p:nvSpPr>
              <p:spPr bwMode="auto">
                <a:xfrm>
                  <a:off x="3771" y="1742"/>
                  <a:ext cx="4" cy="47"/>
                </a:xfrm>
                <a:custGeom>
                  <a:avLst/>
                  <a:gdLst>
                    <a:gd name="T0" fmla="*/ 2147483647 w 2"/>
                    <a:gd name="T1" fmla="*/ 0 h 24"/>
                    <a:gd name="T2" fmla="*/ 2147483647 w 2"/>
                    <a:gd name="T3" fmla="*/ 2147483647 h 24"/>
                    <a:gd name="T4" fmla="*/ 2147483647 w 2"/>
                    <a:gd name="T5" fmla="*/ 2147483647 h 24"/>
                    <a:gd name="T6" fmla="*/ 2147483647 w 2"/>
                    <a:gd name="T7" fmla="*/ 0 h 24"/>
                    <a:gd name="T8" fmla="*/ 2147483647 w 2"/>
                    <a:gd name="T9" fmla="*/ 0 h 24"/>
                    <a:gd name="T10" fmla="*/ 0 60000 65536"/>
                    <a:gd name="T11" fmla="*/ 0 60000 65536"/>
                    <a:gd name="T12" fmla="*/ 0 60000 65536"/>
                    <a:gd name="T13" fmla="*/ 0 60000 65536"/>
                    <a:gd name="T14" fmla="*/ 0 60000 65536"/>
                    <a:gd name="T15" fmla="*/ 0 w 2"/>
                    <a:gd name="T16" fmla="*/ 0 h 24"/>
                    <a:gd name="T17" fmla="*/ 2 w 2"/>
                    <a:gd name="T18" fmla="*/ 24 h 24"/>
                  </a:gdLst>
                  <a:ahLst/>
                  <a:cxnLst>
                    <a:cxn ang="T10">
                      <a:pos x="T0" y="T1"/>
                    </a:cxn>
                    <a:cxn ang="T11">
                      <a:pos x="T2" y="T3"/>
                    </a:cxn>
                    <a:cxn ang="T12">
                      <a:pos x="T4" y="T5"/>
                    </a:cxn>
                    <a:cxn ang="T13">
                      <a:pos x="T6" y="T7"/>
                    </a:cxn>
                    <a:cxn ang="T14">
                      <a:pos x="T8" y="T9"/>
                    </a:cxn>
                  </a:cxnLst>
                  <a:rect l="T15" t="T16" r="T17" b="T18"/>
                  <a:pathLst>
                    <a:path w="2" h="24">
                      <a:moveTo>
                        <a:pt x="1" y="0"/>
                      </a:moveTo>
                      <a:cubicBezTo>
                        <a:pt x="0" y="9"/>
                        <a:pt x="0" y="19"/>
                        <a:pt x="1" y="24"/>
                      </a:cubicBezTo>
                      <a:lnTo>
                        <a:pt x="2" y="24"/>
                      </a:lnTo>
                      <a:cubicBezTo>
                        <a:pt x="1" y="23"/>
                        <a:pt x="1" y="2"/>
                        <a:pt x="2" y="0"/>
                      </a:cubicBezTo>
                      <a:lnTo>
                        <a:pt x="1"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3172" name="Freeform 59"/>
                <p:cNvSpPr>
                  <a:spLocks/>
                </p:cNvSpPr>
                <p:nvPr/>
              </p:nvSpPr>
              <p:spPr bwMode="auto">
                <a:xfrm>
                  <a:off x="3773" y="1742"/>
                  <a:ext cx="2" cy="47"/>
                </a:xfrm>
                <a:custGeom>
                  <a:avLst/>
                  <a:gdLst>
                    <a:gd name="T0" fmla="*/ 2147483647 w 1"/>
                    <a:gd name="T1" fmla="*/ 0 h 24"/>
                    <a:gd name="T2" fmla="*/ 2147483647 w 1"/>
                    <a:gd name="T3" fmla="*/ 2147483647 h 24"/>
                    <a:gd name="T4" fmla="*/ 2147483647 w 1"/>
                    <a:gd name="T5" fmla="*/ 2147483647 h 24"/>
                    <a:gd name="T6" fmla="*/ 2147483647 w 1"/>
                    <a:gd name="T7" fmla="*/ 0 h 24"/>
                    <a:gd name="T8" fmla="*/ 0 60000 65536"/>
                    <a:gd name="T9" fmla="*/ 0 60000 65536"/>
                    <a:gd name="T10" fmla="*/ 0 60000 65536"/>
                    <a:gd name="T11" fmla="*/ 0 60000 65536"/>
                    <a:gd name="T12" fmla="*/ 0 w 1"/>
                    <a:gd name="T13" fmla="*/ 0 h 24"/>
                    <a:gd name="T14" fmla="*/ 1 w 1"/>
                    <a:gd name="T15" fmla="*/ 24 h 24"/>
                  </a:gdLst>
                  <a:ahLst/>
                  <a:cxnLst>
                    <a:cxn ang="T8">
                      <a:pos x="T0" y="T1"/>
                    </a:cxn>
                    <a:cxn ang="T9">
                      <a:pos x="T2" y="T3"/>
                    </a:cxn>
                    <a:cxn ang="T10">
                      <a:pos x="T4" y="T5"/>
                    </a:cxn>
                    <a:cxn ang="T11">
                      <a:pos x="T6" y="T7"/>
                    </a:cxn>
                  </a:cxnLst>
                  <a:rect l="T12" t="T13" r="T14" b="T15"/>
                  <a:pathLst>
                    <a:path w="1" h="24">
                      <a:moveTo>
                        <a:pt x="1" y="0"/>
                      </a:moveTo>
                      <a:cubicBezTo>
                        <a:pt x="0" y="9"/>
                        <a:pt x="0" y="19"/>
                        <a:pt x="1" y="24"/>
                      </a:cubicBezTo>
                      <a:cubicBezTo>
                        <a:pt x="0" y="23"/>
                        <a:pt x="0" y="2"/>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3173" name="Freeform 60"/>
                <p:cNvSpPr>
                  <a:spLocks/>
                </p:cNvSpPr>
                <p:nvPr/>
              </p:nvSpPr>
              <p:spPr bwMode="auto">
                <a:xfrm>
                  <a:off x="3734" y="1816"/>
                  <a:ext cx="112" cy="88"/>
                </a:xfrm>
                <a:custGeom>
                  <a:avLst/>
                  <a:gdLst>
                    <a:gd name="T0" fmla="*/ 2147483647 w 57"/>
                    <a:gd name="T1" fmla="*/ 0 h 45"/>
                    <a:gd name="T2" fmla="*/ 2147483647 w 57"/>
                    <a:gd name="T3" fmla="*/ 0 h 45"/>
                    <a:gd name="T4" fmla="*/ 2147483647 w 57"/>
                    <a:gd name="T5" fmla="*/ 2147483647 h 45"/>
                    <a:gd name="T6" fmla="*/ 2147483647 w 57"/>
                    <a:gd name="T7" fmla="*/ 2147483647 h 45"/>
                    <a:gd name="T8" fmla="*/ 2147483647 w 57"/>
                    <a:gd name="T9" fmla="*/ 0 h 45"/>
                    <a:gd name="T10" fmla="*/ 0 60000 65536"/>
                    <a:gd name="T11" fmla="*/ 0 60000 65536"/>
                    <a:gd name="T12" fmla="*/ 0 60000 65536"/>
                    <a:gd name="T13" fmla="*/ 0 60000 65536"/>
                    <a:gd name="T14" fmla="*/ 0 60000 65536"/>
                    <a:gd name="T15" fmla="*/ 0 w 57"/>
                    <a:gd name="T16" fmla="*/ 0 h 45"/>
                    <a:gd name="T17" fmla="*/ 57 w 57"/>
                    <a:gd name="T18" fmla="*/ 45 h 45"/>
                  </a:gdLst>
                  <a:ahLst/>
                  <a:cxnLst>
                    <a:cxn ang="T10">
                      <a:pos x="T0" y="T1"/>
                    </a:cxn>
                    <a:cxn ang="T11">
                      <a:pos x="T2" y="T3"/>
                    </a:cxn>
                    <a:cxn ang="T12">
                      <a:pos x="T4" y="T5"/>
                    </a:cxn>
                    <a:cxn ang="T13">
                      <a:pos x="T6" y="T7"/>
                    </a:cxn>
                    <a:cxn ang="T14">
                      <a:pos x="T8" y="T9"/>
                    </a:cxn>
                  </a:cxnLst>
                  <a:rect l="T15" t="T16" r="T17" b="T18"/>
                  <a:pathLst>
                    <a:path w="57" h="45">
                      <a:moveTo>
                        <a:pt x="2" y="0"/>
                      </a:moveTo>
                      <a:lnTo>
                        <a:pt x="57" y="0"/>
                      </a:lnTo>
                      <a:lnTo>
                        <a:pt x="57" y="45"/>
                      </a:lnTo>
                      <a:lnTo>
                        <a:pt x="2" y="45"/>
                      </a:lnTo>
                      <a:cubicBezTo>
                        <a:pt x="0" y="31"/>
                        <a:pt x="0" y="16"/>
                        <a:pt x="2" y="0"/>
                      </a:cubicBezTo>
                      <a:close/>
                    </a:path>
                  </a:pathLst>
                </a:custGeom>
                <a:solidFill>
                  <a:srgbClr val="A9A8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3174" name="Freeform 61"/>
                <p:cNvSpPr>
                  <a:spLocks noEditPoints="1"/>
                </p:cNvSpPr>
                <p:nvPr/>
              </p:nvSpPr>
              <p:spPr bwMode="auto">
                <a:xfrm>
                  <a:off x="3742" y="1824"/>
                  <a:ext cx="31" cy="37"/>
                </a:xfrm>
                <a:custGeom>
                  <a:avLst/>
                  <a:gdLst>
                    <a:gd name="T0" fmla="*/ 2147483647 w 16"/>
                    <a:gd name="T1" fmla="*/ 0 h 19"/>
                    <a:gd name="T2" fmla="*/ 2147483647 w 16"/>
                    <a:gd name="T3" fmla="*/ 2147483647 h 19"/>
                    <a:gd name="T4" fmla="*/ 2147483647 w 16"/>
                    <a:gd name="T5" fmla="*/ 2147483647 h 19"/>
                    <a:gd name="T6" fmla="*/ 2147483647 w 16"/>
                    <a:gd name="T7" fmla="*/ 2147483647 h 19"/>
                    <a:gd name="T8" fmla="*/ 2147483647 w 16"/>
                    <a:gd name="T9" fmla="*/ 2147483647 h 19"/>
                    <a:gd name="T10" fmla="*/ 2147483647 w 16"/>
                    <a:gd name="T11" fmla="*/ 2147483647 h 19"/>
                    <a:gd name="T12" fmla="*/ 0 w 16"/>
                    <a:gd name="T13" fmla="*/ 2147483647 h 19"/>
                    <a:gd name="T14" fmla="*/ 2147483647 w 16"/>
                    <a:gd name="T15" fmla="*/ 2147483647 h 19"/>
                    <a:gd name="T16" fmla="*/ 2147483647 w 16"/>
                    <a:gd name="T17" fmla="*/ 0 h 19"/>
                    <a:gd name="T18" fmla="*/ 2147483647 w 16"/>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9"/>
                    <a:gd name="T32" fmla="*/ 16 w 16"/>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9">
                      <a:moveTo>
                        <a:pt x="8" y="0"/>
                      </a:moveTo>
                      <a:lnTo>
                        <a:pt x="8" y="9"/>
                      </a:lnTo>
                      <a:lnTo>
                        <a:pt x="16" y="10"/>
                      </a:lnTo>
                      <a:lnTo>
                        <a:pt x="8" y="10"/>
                      </a:lnTo>
                      <a:lnTo>
                        <a:pt x="8" y="19"/>
                      </a:lnTo>
                      <a:lnTo>
                        <a:pt x="7" y="10"/>
                      </a:lnTo>
                      <a:lnTo>
                        <a:pt x="0" y="10"/>
                      </a:lnTo>
                      <a:lnTo>
                        <a:pt x="7" y="9"/>
                      </a:lnTo>
                      <a:lnTo>
                        <a:pt x="8" y="0"/>
                      </a:lnTo>
                      <a:close/>
                      <a:moveTo>
                        <a:pt x="8" y="5"/>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3175" name="Freeform 62"/>
                <p:cNvSpPr>
                  <a:spLocks noEditPoints="1"/>
                </p:cNvSpPr>
                <p:nvPr/>
              </p:nvSpPr>
              <p:spPr bwMode="auto">
                <a:xfrm>
                  <a:off x="3752" y="1820"/>
                  <a:ext cx="27" cy="31"/>
                </a:xfrm>
                <a:custGeom>
                  <a:avLst/>
                  <a:gdLst>
                    <a:gd name="T0" fmla="*/ 2147483647 w 14"/>
                    <a:gd name="T1" fmla="*/ 0 h 16"/>
                    <a:gd name="T2" fmla="*/ 2147483647 w 14"/>
                    <a:gd name="T3" fmla="*/ 2147483647 h 16"/>
                    <a:gd name="T4" fmla="*/ 2147483647 w 14"/>
                    <a:gd name="T5" fmla="*/ 2147483647 h 16"/>
                    <a:gd name="T6" fmla="*/ 2147483647 w 14"/>
                    <a:gd name="T7" fmla="*/ 2147483647 h 16"/>
                    <a:gd name="T8" fmla="*/ 2147483647 w 14"/>
                    <a:gd name="T9" fmla="*/ 2147483647 h 16"/>
                    <a:gd name="T10" fmla="*/ 2147483647 w 14"/>
                    <a:gd name="T11" fmla="*/ 2147483647 h 16"/>
                    <a:gd name="T12" fmla="*/ 0 w 14"/>
                    <a:gd name="T13" fmla="*/ 2147483647 h 16"/>
                    <a:gd name="T14" fmla="*/ 2147483647 w 14"/>
                    <a:gd name="T15" fmla="*/ 2147483647 h 16"/>
                    <a:gd name="T16" fmla="*/ 2147483647 w 14"/>
                    <a:gd name="T17" fmla="*/ 0 h 16"/>
                    <a:gd name="T18" fmla="*/ 2147483647 w 14"/>
                    <a:gd name="T19" fmla="*/ 2147483647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6"/>
                    <a:gd name="T32" fmla="*/ 14 w 14"/>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6">
                      <a:moveTo>
                        <a:pt x="7" y="0"/>
                      </a:moveTo>
                      <a:lnTo>
                        <a:pt x="7" y="8"/>
                      </a:lnTo>
                      <a:lnTo>
                        <a:pt x="14" y="8"/>
                      </a:lnTo>
                      <a:lnTo>
                        <a:pt x="7" y="9"/>
                      </a:lnTo>
                      <a:lnTo>
                        <a:pt x="7" y="16"/>
                      </a:lnTo>
                      <a:lnTo>
                        <a:pt x="6" y="9"/>
                      </a:lnTo>
                      <a:lnTo>
                        <a:pt x="0" y="8"/>
                      </a:lnTo>
                      <a:lnTo>
                        <a:pt x="6" y="8"/>
                      </a:lnTo>
                      <a:lnTo>
                        <a:pt x="7" y="0"/>
                      </a:lnTo>
                      <a:close/>
                      <a:moveTo>
                        <a:pt x="6" y="4"/>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3176" name="Freeform 63"/>
                <p:cNvSpPr>
                  <a:spLocks/>
                </p:cNvSpPr>
                <p:nvPr/>
              </p:nvSpPr>
              <p:spPr bwMode="auto">
                <a:xfrm>
                  <a:off x="3838" y="1816"/>
                  <a:ext cx="10" cy="88"/>
                </a:xfrm>
                <a:custGeom>
                  <a:avLst/>
                  <a:gdLst>
                    <a:gd name="T0" fmla="*/ 2147483647 w 5"/>
                    <a:gd name="T1" fmla="*/ 0 h 45"/>
                    <a:gd name="T2" fmla="*/ 2147483647 w 5"/>
                    <a:gd name="T3" fmla="*/ 2147483647 h 45"/>
                    <a:gd name="T4" fmla="*/ 2147483647 w 5"/>
                    <a:gd name="T5" fmla="*/ 2147483647 h 45"/>
                    <a:gd name="T6" fmla="*/ 2147483647 w 5"/>
                    <a:gd name="T7" fmla="*/ 0 h 45"/>
                    <a:gd name="T8" fmla="*/ 2147483647 w 5"/>
                    <a:gd name="T9" fmla="*/ 0 h 45"/>
                    <a:gd name="T10" fmla="*/ 0 60000 65536"/>
                    <a:gd name="T11" fmla="*/ 0 60000 65536"/>
                    <a:gd name="T12" fmla="*/ 0 60000 65536"/>
                    <a:gd name="T13" fmla="*/ 0 60000 65536"/>
                    <a:gd name="T14" fmla="*/ 0 60000 65536"/>
                    <a:gd name="T15" fmla="*/ 0 w 5"/>
                    <a:gd name="T16" fmla="*/ 0 h 45"/>
                    <a:gd name="T17" fmla="*/ 5 w 5"/>
                    <a:gd name="T18" fmla="*/ 45 h 45"/>
                  </a:gdLst>
                  <a:ahLst/>
                  <a:cxnLst>
                    <a:cxn ang="T10">
                      <a:pos x="T0" y="T1"/>
                    </a:cxn>
                    <a:cxn ang="T11">
                      <a:pos x="T2" y="T3"/>
                    </a:cxn>
                    <a:cxn ang="T12">
                      <a:pos x="T4" y="T5"/>
                    </a:cxn>
                    <a:cxn ang="T13">
                      <a:pos x="T6" y="T7"/>
                    </a:cxn>
                    <a:cxn ang="T14">
                      <a:pos x="T8" y="T9"/>
                    </a:cxn>
                  </a:cxnLst>
                  <a:rect l="T15" t="T16" r="T17" b="T18"/>
                  <a:pathLst>
                    <a:path w="5" h="45">
                      <a:moveTo>
                        <a:pt x="3" y="0"/>
                      </a:moveTo>
                      <a:cubicBezTo>
                        <a:pt x="0" y="17"/>
                        <a:pt x="1" y="35"/>
                        <a:pt x="3" y="45"/>
                      </a:cubicBezTo>
                      <a:lnTo>
                        <a:pt x="5" y="45"/>
                      </a:lnTo>
                      <a:cubicBezTo>
                        <a:pt x="2" y="43"/>
                        <a:pt x="2" y="3"/>
                        <a:pt x="5" y="0"/>
                      </a:cubicBezTo>
                      <a:lnTo>
                        <a:pt x="3"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3177" name="Freeform 64"/>
                <p:cNvSpPr>
                  <a:spLocks/>
                </p:cNvSpPr>
                <p:nvPr/>
              </p:nvSpPr>
              <p:spPr bwMode="auto">
                <a:xfrm>
                  <a:off x="3844" y="1816"/>
                  <a:ext cx="6" cy="88"/>
                </a:xfrm>
                <a:custGeom>
                  <a:avLst/>
                  <a:gdLst>
                    <a:gd name="T0" fmla="*/ 2147483647 w 3"/>
                    <a:gd name="T1" fmla="*/ 2147483647 h 45"/>
                    <a:gd name="T2" fmla="*/ 2147483647 w 3"/>
                    <a:gd name="T3" fmla="*/ 2147483647 h 45"/>
                    <a:gd name="T4" fmla="*/ 2147483647 w 3"/>
                    <a:gd name="T5" fmla="*/ 2147483647 h 45"/>
                    <a:gd name="T6" fmla="*/ 2147483647 w 3"/>
                    <a:gd name="T7" fmla="*/ 2147483647 h 45"/>
                    <a:gd name="T8" fmla="*/ 2147483647 w 3"/>
                    <a:gd name="T9" fmla="*/ 2147483647 h 45"/>
                    <a:gd name="T10" fmla="*/ 2147483647 w 3"/>
                    <a:gd name="T11" fmla="*/ 2147483647 h 45"/>
                    <a:gd name="T12" fmla="*/ 0 w 3"/>
                    <a:gd name="T13" fmla="*/ 2147483647 h 45"/>
                    <a:gd name="T14" fmla="*/ 2147483647 w 3"/>
                    <a:gd name="T15" fmla="*/ 2147483647 h 45"/>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5"/>
                    <a:gd name="T26" fmla="*/ 3 w 3"/>
                    <a:gd name="T27" fmla="*/ 45 h 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5">
                      <a:moveTo>
                        <a:pt x="2" y="1"/>
                      </a:moveTo>
                      <a:cubicBezTo>
                        <a:pt x="3" y="0"/>
                        <a:pt x="3" y="2"/>
                        <a:pt x="3" y="5"/>
                      </a:cubicBezTo>
                      <a:lnTo>
                        <a:pt x="2" y="7"/>
                      </a:lnTo>
                      <a:cubicBezTo>
                        <a:pt x="1" y="19"/>
                        <a:pt x="1" y="29"/>
                        <a:pt x="2" y="41"/>
                      </a:cubicBezTo>
                      <a:lnTo>
                        <a:pt x="3" y="41"/>
                      </a:lnTo>
                      <a:cubicBezTo>
                        <a:pt x="3" y="44"/>
                        <a:pt x="2" y="44"/>
                        <a:pt x="2" y="45"/>
                      </a:cubicBezTo>
                      <a:cubicBezTo>
                        <a:pt x="1" y="45"/>
                        <a:pt x="0" y="36"/>
                        <a:pt x="0" y="23"/>
                      </a:cubicBezTo>
                      <a:cubicBezTo>
                        <a:pt x="0" y="11"/>
                        <a:pt x="1" y="1"/>
                        <a:pt x="2" y="1"/>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3178" name="Freeform 65"/>
                <p:cNvSpPr>
                  <a:spLocks noEditPoints="1"/>
                </p:cNvSpPr>
                <p:nvPr/>
              </p:nvSpPr>
              <p:spPr bwMode="auto">
                <a:xfrm>
                  <a:off x="3844" y="1818"/>
                  <a:ext cx="6" cy="86"/>
                </a:xfrm>
                <a:custGeom>
                  <a:avLst/>
                  <a:gdLst>
                    <a:gd name="T0" fmla="*/ 2147483647 w 3"/>
                    <a:gd name="T1" fmla="*/ 2147483647 h 44"/>
                    <a:gd name="T2" fmla="*/ 2147483647 w 3"/>
                    <a:gd name="T3" fmla="*/ 2147483647 h 44"/>
                    <a:gd name="T4" fmla="*/ 2147483647 w 3"/>
                    <a:gd name="T5" fmla="*/ 2147483647 h 44"/>
                    <a:gd name="T6" fmla="*/ 2147483647 w 3"/>
                    <a:gd name="T7" fmla="*/ 2147483647 h 44"/>
                    <a:gd name="T8" fmla="*/ 0 w 3"/>
                    <a:gd name="T9" fmla="*/ 2147483647 h 44"/>
                    <a:gd name="T10" fmla="*/ 2147483647 w 3"/>
                    <a:gd name="T11" fmla="*/ 0 h 44"/>
                    <a:gd name="T12" fmla="*/ 2147483647 w 3"/>
                    <a:gd name="T13" fmla="*/ 2147483647 h 44"/>
                    <a:gd name="T14" fmla="*/ 2147483647 w 3"/>
                    <a:gd name="T15" fmla="*/ 0 h 4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4"/>
                    <a:gd name="T26" fmla="*/ 3 w 3"/>
                    <a:gd name="T27" fmla="*/ 44 h 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4">
                      <a:moveTo>
                        <a:pt x="3" y="40"/>
                      </a:moveTo>
                      <a:cubicBezTo>
                        <a:pt x="3" y="40"/>
                        <a:pt x="3" y="40"/>
                        <a:pt x="3" y="40"/>
                      </a:cubicBezTo>
                      <a:moveTo>
                        <a:pt x="3" y="40"/>
                      </a:moveTo>
                      <a:cubicBezTo>
                        <a:pt x="3" y="42"/>
                        <a:pt x="2" y="44"/>
                        <a:pt x="2" y="44"/>
                      </a:cubicBezTo>
                      <a:cubicBezTo>
                        <a:pt x="1" y="44"/>
                        <a:pt x="0" y="34"/>
                        <a:pt x="0" y="22"/>
                      </a:cubicBezTo>
                      <a:cubicBezTo>
                        <a:pt x="0" y="9"/>
                        <a:pt x="1" y="0"/>
                        <a:pt x="2" y="0"/>
                      </a:cubicBezTo>
                      <a:cubicBezTo>
                        <a:pt x="2" y="0"/>
                        <a:pt x="3" y="1"/>
                        <a:pt x="3" y="5"/>
                      </a:cubicBezTo>
                      <a:cubicBezTo>
                        <a:pt x="3" y="1"/>
                        <a:pt x="2" y="0"/>
                        <a:pt x="2" y="0"/>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3179" name="Freeform 66"/>
                <p:cNvSpPr>
                  <a:spLocks/>
                </p:cNvSpPr>
                <p:nvPr/>
              </p:nvSpPr>
              <p:spPr bwMode="auto">
                <a:xfrm>
                  <a:off x="3846" y="1826"/>
                  <a:ext cx="4" cy="71"/>
                </a:xfrm>
                <a:custGeom>
                  <a:avLst/>
                  <a:gdLst>
                    <a:gd name="T0" fmla="*/ 2147483647 w 2"/>
                    <a:gd name="T1" fmla="*/ 2147483647 h 36"/>
                    <a:gd name="T2" fmla="*/ 2147483647 w 2"/>
                    <a:gd name="T3" fmla="*/ 2147483647 h 36"/>
                    <a:gd name="T4" fmla="*/ 0 w 2"/>
                    <a:gd name="T5" fmla="*/ 2147483647 h 36"/>
                    <a:gd name="T6" fmla="*/ 2147483647 w 2"/>
                    <a:gd name="T7" fmla="*/ 0 h 36"/>
                    <a:gd name="T8" fmla="*/ 2147483647 w 2"/>
                    <a:gd name="T9" fmla="*/ 2147483647 h 36"/>
                    <a:gd name="T10" fmla="*/ 0 60000 65536"/>
                    <a:gd name="T11" fmla="*/ 0 60000 65536"/>
                    <a:gd name="T12" fmla="*/ 0 60000 65536"/>
                    <a:gd name="T13" fmla="*/ 0 60000 65536"/>
                    <a:gd name="T14" fmla="*/ 0 60000 65536"/>
                    <a:gd name="T15" fmla="*/ 0 w 2"/>
                    <a:gd name="T16" fmla="*/ 0 h 36"/>
                    <a:gd name="T17" fmla="*/ 2 w 2"/>
                    <a:gd name="T18" fmla="*/ 36 h 36"/>
                  </a:gdLst>
                  <a:ahLst/>
                  <a:cxnLst>
                    <a:cxn ang="T10">
                      <a:pos x="T0" y="T1"/>
                    </a:cxn>
                    <a:cxn ang="T11">
                      <a:pos x="T2" y="T3"/>
                    </a:cxn>
                    <a:cxn ang="T12">
                      <a:pos x="T4" y="T5"/>
                    </a:cxn>
                    <a:cxn ang="T13">
                      <a:pos x="T6" y="T7"/>
                    </a:cxn>
                    <a:cxn ang="T14">
                      <a:pos x="T8" y="T9"/>
                    </a:cxn>
                  </a:cxnLst>
                  <a:rect l="T15" t="T16" r="T17" b="T18"/>
                  <a:pathLst>
                    <a:path w="2" h="36">
                      <a:moveTo>
                        <a:pt x="2" y="36"/>
                      </a:moveTo>
                      <a:cubicBezTo>
                        <a:pt x="2" y="36"/>
                        <a:pt x="2" y="36"/>
                        <a:pt x="2" y="36"/>
                      </a:cubicBezTo>
                      <a:cubicBezTo>
                        <a:pt x="1" y="36"/>
                        <a:pt x="0" y="28"/>
                        <a:pt x="0" y="18"/>
                      </a:cubicBezTo>
                      <a:cubicBezTo>
                        <a:pt x="0" y="8"/>
                        <a:pt x="1" y="0"/>
                        <a:pt x="2" y="0"/>
                      </a:cubicBezTo>
                      <a:cubicBezTo>
                        <a:pt x="2" y="0"/>
                        <a:pt x="2" y="1"/>
                        <a:pt x="2" y="1"/>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3180" name="Freeform 67"/>
                <p:cNvSpPr>
                  <a:spLocks/>
                </p:cNvSpPr>
                <p:nvPr/>
              </p:nvSpPr>
              <p:spPr bwMode="auto">
                <a:xfrm>
                  <a:off x="3730" y="1816"/>
                  <a:ext cx="12" cy="88"/>
                </a:xfrm>
                <a:custGeom>
                  <a:avLst/>
                  <a:gdLst>
                    <a:gd name="T0" fmla="*/ 2147483647 w 6"/>
                    <a:gd name="T1" fmla="*/ 0 h 45"/>
                    <a:gd name="T2" fmla="*/ 2147483647 w 6"/>
                    <a:gd name="T3" fmla="*/ 2147483647 h 45"/>
                    <a:gd name="T4" fmla="*/ 2147483647 w 6"/>
                    <a:gd name="T5" fmla="*/ 2147483647 h 45"/>
                    <a:gd name="T6" fmla="*/ 2147483647 w 6"/>
                    <a:gd name="T7" fmla="*/ 0 h 45"/>
                    <a:gd name="T8" fmla="*/ 2147483647 w 6"/>
                    <a:gd name="T9" fmla="*/ 0 h 45"/>
                    <a:gd name="T10" fmla="*/ 0 60000 65536"/>
                    <a:gd name="T11" fmla="*/ 0 60000 65536"/>
                    <a:gd name="T12" fmla="*/ 0 60000 65536"/>
                    <a:gd name="T13" fmla="*/ 0 60000 65536"/>
                    <a:gd name="T14" fmla="*/ 0 60000 65536"/>
                    <a:gd name="T15" fmla="*/ 0 w 6"/>
                    <a:gd name="T16" fmla="*/ 0 h 45"/>
                    <a:gd name="T17" fmla="*/ 6 w 6"/>
                    <a:gd name="T18" fmla="*/ 45 h 45"/>
                  </a:gdLst>
                  <a:ahLst/>
                  <a:cxnLst>
                    <a:cxn ang="T10">
                      <a:pos x="T0" y="T1"/>
                    </a:cxn>
                    <a:cxn ang="T11">
                      <a:pos x="T2" y="T3"/>
                    </a:cxn>
                    <a:cxn ang="T12">
                      <a:pos x="T4" y="T5"/>
                    </a:cxn>
                    <a:cxn ang="T13">
                      <a:pos x="T6" y="T7"/>
                    </a:cxn>
                    <a:cxn ang="T14">
                      <a:pos x="T8" y="T9"/>
                    </a:cxn>
                  </a:cxnLst>
                  <a:rect l="T15" t="T16" r="T17" b="T18"/>
                  <a:pathLst>
                    <a:path w="6" h="45">
                      <a:moveTo>
                        <a:pt x="3" y="0"/>
                      </a:moveTo>
                      <a:cubicBezTo>
                        <a:pt x="0" y="17"/>
                        <a:pt x="1" y="35"/>
                        <a:pt x="4" y="45"/>
                      </a:cubicBezTo>
                      <a:lnTo>
                        <a:pt x="6" y="45"/>
                      </a:lnTo>
                      <a:cubicBezTo>
                        <a:pt x="2" y="43"/>
                        <a:pt x="2" y="3"/>
                        <a:pt x="5" y="0"/>
                      </a:cubicBezTo>
                      <a:lnTo>
                        <a:pt x="3"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3181" name="Freeform 68"/>
                <p:cNvSpPr>
                  <a:spLocks/>
                </p:cNvSpPr>
                <p:nvPr/>
              </p:nvSpPr>
              <p:spPr bwMode="auto">
                <a:xfrm>
                  <a:off x="3734" y="1816"/>
                  <a:ext cx="8" cy="88"/>
                </a:xfrm>
                <a:custGeom>
                  <a:avLst/>
                  <a:gdLst>
                    <a:gd name="T0" fmla="*/ 2147483647 w 4"/>
                    <a:gd name="T1" fmla="*/ 0 h 45"/>
                    <a:gd name="T2" fmla="*/ 2147483647 w 4"/>
                    <a:gd name="T3" fmla="*/ 2147483647 h 45"/>
                    <a:gd name="T4" fmla="*/ 2147483647 w 4"/>
                    <a:gd name="T5" fmla="*/ 2147483647 h 45"/>
                    <a:gd name="T6" fmla="*/ 2147483647 w 4"/>
                    <a:gd name="T7" fmla="*/ 0 h 45"/>
                    <a:gd name="T8" fmla="*/ 2147483647 w 4"/>
                    <a:gd name="T9" fmla="*/ 0 h 45"/>
                    <a:gd name="T10" fmla="*/ 0 60000 65536"/>
                    <a:gd name="T11" fmla="*/ 0 60000 65536"/>
                    <a:gd name="T12" fmla="*/ 0 60000 65536"/>
                    <a:gd name="T13" fmla="*/ 0 60000 65536"/>
                    <a:gd name="T14" fmla="*/ 0 60000 65536"/>
                    <a:gd name="T15" fmla="*/ 0 w 4"/>
                    <a:gd name="T16" fmla="*/ 0 h 45"/>
                    <a:gd name="T17" fmla="*/ 4 w 4"/>
                    <a:gd name="T18" fmla="*/ 45 h 45"/>
                  </a:gdLst>
                  <a:ahLst/>
                  <a:cxnLst>
                    <a:cxn ang="T10">
                      <a:pos x="T0" y="T1"/>
                    </a:cxn>
                    <a:cxn ang="T11">
                      <a:pos x="T2" y="T3"/>
                    </a:cxn>
                    <a:cxn ang="T12">
                      <a:pos x="T4" y="T5"/>
                    </a:cxn>
                    <a:cxn ang="T13">
                      <a:pos x="T6" y="T7"/>
                    </a:cxn>
                    <a:cxn ang="T14">
                      <a:pos x="T8" y="T9"/>
                    </a:cxn>
                  </a:cxnLst>
                  <a:rect l="T15" t="T16" r="T17" b="T18"/>
                  <a:pathLst>
                    <a:path w="4" h="45">
                      <a:moveTo>
                        <a:pt x="3" y="0"/>
                      </a:moveTo>
                      <a:cubicBezTo>
                        <a:pt x="0" y="17"/>
                        <a:pt x="1" y="35"/>
                        <a:pt x="3" y="45"/>
                      </a:cubicBezTo>
                      <a:lnTo>
                        <a:pt x="4" y="45"/>
                      </a:lnTo>
                      <a:cubicBezTo>
                        <a:pt x="0" y="43"/>
                        <a:pt x="1" y="4"/>
                        <a:pt x="4" y="0"/>
                      </a:cubicBez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3182" name="Freeform 69"/>
                <p:cNvSpPr>
                  <a:spLocks/>
                </p:cNvSpPr>
                <p:nvPr/>
              </p:nvSpPr>
              <p:spPr bwMode="auto">
                <a:xfrm>
                  <a:off x="3781" y="1789"/>
                  <a:ext cx="26" cy="29"/>
                </a:xfrm>
                <a:custGeom>
                  <a:avLst/>
                  <a:gdLst>
                    <a:gd name="T0" fmla="*/ 0 w 13"/>
                    <a:gd name="T1" fmla="*/ 0 h 15"/>
                    <a:gd name="T2" fmla="*/ 2147483647 w 13"/>
                    <a:gd name="T3" fmla="*/ 0 h 15"/>
                    <a:gd name="T4" fmla="*/ 2147483647 w 13"/>
                    <a:gd name="T5" fmla="*/ 0 h 15"/>
                    <a:gd name="T6" fmla="*/ 2147483647 w 13"/>
                    <a:gd name="T7" fmla="*/ 2147483647 h 15"/>
                    <a:gd name="T8" fmla="*/ 2147483647 w 13"/>
                    <a:gd name="T9" fmla="*/ 2147483647 h 15"/>
                    <a:gd name="T10" fmla="*/ 2147483647 w 13"/>
                    <a:gd name="T11" fmla="*/ 2147483647 h 15"/>
                    <a:gd name="T12" fmla="*/ 0 w 13"/>
                    <a:gd name="T13" fmla="*/ 2147483647 h 15"/>
                    <a:gd name="T14" fmla="*/ 0 w 13"/>
                    <a:gd name="T15" fmla="*/ 2147483647 h 15"/>
                    <a:gd name="T16" fmla="*/ 0 w 13"/>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5"/>
                    <a:gd name="T29" fmla="*/ 13 w 13"/>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5">
                      <a:moveTo>
                        <a:pt x="0" y="0"/>
                      </a:moveTo>
                      <a:cubicBezTo>
                        <a:pt x="2" y="0"/>
                        <a:pt x="5" y="0"/>
                        <a:pt x="7" y="0"/>
                      </a:cubicBezTo>
                      <a:cubicBezTo>
                        <a:pt x="9" y="0"/>
                        <a:pt x="11" y="0"/>
                        <a:pt x="13" y="0"/>
                      </a:cubicBezTo>
                      <a:cubicBezTo>
                        <a:pt x="13" y="3"/>
                        <a:pt x="13" y="5"/>
                        <a:pt x="13" y="7"/>
                      </a:cubicBezTo>
                      <a:cubicBezTo>
                        <a:pt x="13" y="10"/>
                        <a:pt x="13" y="12"/>
                        <a:pt x="13" y="15"/>
                      </a:cubicBezTo>
                      <a:cubicBezTo>
                        <a:pt x="11" y="15"/>
                        <a:pt x="9" y="15"/>
                        <a:pt x="7" y="15"/>
                      </a:cubicBezTo>
                      <a:cubicBezTo>
                        <a:pt x="5" y="15"/>
                        <a:pt x="2" y="15"/>
                        <a:pt x="0" y="15"/>
                      </a:cubicBezTo>
                      <a:cubicBezTo>
                        <a:pt x="0" y="12"/>
                        <a:pt x="0" y="10"/>
                        <a:pt x="0" y="7"/>
                      </a:cubicBezTo>
                      <a:cubicBezTo>
                        <a:pt x="0" y="5"/>
                        <a:pt x="0" y="3"/>
                        <a:pt x="0" y="0"/>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grpSp>
          <p:sp>
            <p:nvSpPr>
              <p:cNvPr id="3119" name="AutoShape 70"/>
              <p:cNvSpPr>
                <a:spLocks noChangeArrowheads="1"/>
              </p:cNvSpPr>
              <p:nvPr/>
            </p:nvSpPr>
            <p:spPr bwMode="auto">
              <a:xfrm>
                <a:off x="690" y="1008"/>
                <a:ext cx="3024" cy="1488"/>
              </a:xfrm>
              <a:prstGeom prst="roundRect">
                <a:avLst>
                  <a:gd name="adj" fmla="val 598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a:latin typeface=".VnTime" pitchFamily="34" charset="0"/>
                  <a:cs typeface="Arial" charset="0"/>
                </a:endParaRPr>
              </a:p>
            </p:txBody>
          </p:sp>
        </p:grpSp>
        <p:graphicFrame>
          <p:nvGraphicFramePr>
            <p:cNvPr id="3074" name="Object 2"/>
            <p:cNvGraphicFramePr>
              <a:graphicFrameLocks noChangeAspect="1"/>
            </p:cNvGraphicFramePr>
            <p:nvPr/>
          </p:nvGraphicFramePr>
          <p:xfrm>
            <a:off x="1734" y="-370"/>
            <a:ext cx="116" cy="1064"/>
          </p:xfrm>
          <a:graphic>
            <a:graphicData uri="http://schemas.openxmlformats.org/presentationml/2006/ole">
              <mc:AlternateContent xmlns:mc="http://schemas.openxmlformats.org/markup-compatibility/2006">
                <mc:Choice xmlns:v="urn:schemas-microsoft-com:vml" Requires="v">
                  <p:oleObj spid="_x0000_s3185" name="CorelDRAW" r:id="rId3" imgW="655320" imgH="5279136" progId="CorelDRAW.Graphic.11">
                    <p:embed/>
                  </p:oleObj>
                </mc:Choice>
                <mc:Fallback>
                  <p:oleObj name="CorelDRAW" r:id="rId3" imgW="655320" imgH="5279136" progId="CorelDRAW.Graphic.11">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4" y="-370"/>
                          <a:ext cx="116" cy="1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91" name="Text Box 72"/>
          <p:cNvSpPr txBox="1">
            <a:spLocks noChangeArrowheads="1"/>
          </p:cNvSpPr>
          <p:nvPr/>
        </p:nvSpPr>
        <p:spPr bwMode="auto">
          <a:xfrm>
            <a:off x="939800" y="2025650"/>
            <a:ext cx="7250113" cy="823913"/>
          </a:xfrm>
          <a:prstGeom prst="rect">
            <a:avLst/>
          </a:prstGeom>
          <a:noFill/>
          <a:ln>
            <a:noFill/>
          </a:ln>
          <a:extLst/>
        </p:spPr>
        <p:txBody>
          <a:bodyPr>
            <a:spAutoFit/>
          </a:bodyPr>
          <a:lstStyle/>
          <a:p>
            <a:pPr algn="ctr">
              <a:defRPr/>
            </a:pPr>
            <a:r>
              <a:rPr lang="en-US" sz="4800" b="1">
                <a:solidFill>
                  <a:srgbClr val="0000FF"/>
                </a:solidFill>
                <a:effectLst>
                  <a:outerShdw blurRad="38100" dist="38100" dir="2700000" algn="tl">
                    <a:srgbClr val="C0C0C0"/>
                  </a:outerShdw>
                </a:effectLst>
                <a:latin typeface="Times New Roman" pitchFamily="18" charset="0"/>
                <a:cs typeface="Times New Roman" pitchFamily="18" charset="0"/>
              </a:rPr>
              <a:t>BỘ CÂU HỎI SỐ 2</a:t>
            </a:r>
            <a:endParaRPr lang="en-US" sz="4800" b="1">
              <a:solidFill>
                <a:srgbClr val="0000FF"/>
              </a:solidFill>
              <a:latin typeface="Times New Roman" pitchFamily="18" charset="0"/>
              <a:cs typeface="Times New Roman" pitchFamily="18" charset="0"/>
            </a:endParaRPr>
          </a:p>
        </p:txBody>
      </p:sp>
      <p:grpSp>
        <p:nvGrpSpPr>
          <p:cNvPr id="3077" name="Group 73"/>
          <p:cNvGrpSpPr>
            <a:grpSpLocks/>
          </p:cNvGrpSpPr>
          <p:nvPr/>
        </p:nvGrpSpPr>
        <p:grpSpPr bwMode="auto">
          <a:xfrm>
            <a:off x="3611563" y="533400"/>
            <a:ext cx="4313237" cy="1173163"/>
            <a:chOff x="2012" y="634"/>
            <a:chExt cx="1048" cy="272"/>
          </a:xfrm>
        </p:grpSpPr>
        <p:grpSp>
          <p:nvGrpSpPr>
            <p:cNvPr id="3084" name="Group 74"/>
            <p:cNvGrpSpPr>
              <a:grpSpLocks/>
            </p:cNvGrpSpPr>
            <p:nvPr/>
          </p:nvGrpSpPr>
          <p:grpSpPr bwMode="auto">
            <a:xfrm>
              <a:off x="2012" y="634"/>
              <a:ext cx="1048" cy="272"/>
              <a:chOff x="2653" y="1519"/>
              <a:chExt cx="1048" cy="272"/>
            </a:xfrm>
          </p:grpSpPr>
          <p:sp>
            <p:nvSpPr>
              <p:cNvPr id="3086" name="Freeform 75"/>
              <p:cNvSpPr>
                <a:spLocks noEditPoints="1"/>
              </p:cNvSpPr>
              <p:nvPr/>
            </p:nvSpPr>
            <p:spPr bwMode="auto">
              <a:xfrm>
                <a:off x="2653" y="1519"/>
                <a:ext cx="1048" cy="201"/>
              </a:xfrm>
              <a:custGeom>
                <a:avLst/>
                <a:gdLst>
                  <a:gd name="T0" fmla="*/ 2147483647 w 535"/>
                  <a:gd name="T1" fmla="*/ 0 h 103"/>
                  <a:gd name="T2" fmla="*/ 2147483647 w 535"/>
                  <a:gd name="T3" fmla="*/ 0 h 103"/>
                  <a:gd name="T4" fmla="*/ 2147483647 w 535"/>
                  <a:gd name="T5" fmla="*/ 2147483647 h 103"/>
                  <a:gd name="T6" fmla="*/ 2147483647 w 535"/>
                  <a:gd name="T7" fmla="*/ 2147483647 h 103"/>
                  <a:gd name="T8" fmla="*/ 2147483647 w 535"/>
                  <a:gd name="T9" fmla="*/ 2147483647 h 103"/>
                  <a:gd name="T10" fmla="*/ 2147483647 w 535"/>
                  <a:gd name="T11" fmla="*/ 2147483647 h 103"/>
                  <a:gd name="T12" fmla="*/ 0 w 535"/>
                  <a:gd name="T13" fmla="*/ 2147483647 h 103"/>
                  <a:gd name="T14" fmla="*/ 0 w 535"/>
                  <a:gd name="T15" fmla="*/ 2147483647 h 103"/>
                  <a:gd name="T16" fmla="*/ 2147483647 w 535"/>
                  <a:gd name="T17" fmla="*/ 0 h 103"/>
                  <a:gd name="T18" fmla="*/ 2147483647 w 535"/>
                  <a:gd name="T19" fmla="*/ 2147483647 h 103"/>
                  <a:gd name="T20" fmla="*/ 2147483647 w 535"/>
                  <a:gd name="T21" fmla="*/ 2147483647 h 103"/>
                  <a:gd name="T22" fmla="*/ 2147483647 w 535"/>
                  <a:gd name="T23" fmla="*/ 2147483647 h 103"/>
                  <a:gd name="T24" fmla="*/ 2147483647 w 535"/>
                  <a:gd name="T25" fmla="*/ 2147483647 h 103"/>
                  <a:gd name="T26" fmla="*/ 2147483647 w 535"/>
                  <a:gd name="T27" fmla="*/ 2147483647 h 103"/>
                  <a:gd name="T28" fmla="*/ 2147483647 w 535"/>
                  <a:gd name="T29" fmla="*/ 2147483647 h 103"/>
                  <a:gd name="T30" fmla="*/ 2147483647 w 535"/>
                  <a:gd name="T31" fmla="*/ 2147483647 h 103"/>
                  <a:gd name="T32" fmla="*/ 2147483647 w 535"/>
                  <a:gd name="T33" fmla="*/ 2147483647 h 103"/>
                  <a:gd name="T34" fmla="*/ 2147483647 w 535"/>
                  <a:gd name="T35" fmla="*/ 2147483647 h 10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5"/>
                  <a:gd name="T55" fmla="*/ 0 h 103"/>
                  <a:gd name="T56" fmla="*/ 535 w 535"/>
                  <a:gd name="T57" fmla="*/ 103 h 10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5" h="103">
                    <a:moveTo>
                      <a:pt x="21" y="0"/>
                    </a:moveTo>
                    <a:lnTo>
                      <a:pt x="514" y="0"/>
                    </a:lnTo>
                    <a:cubicBezTo>
                      <a:pt x="526" y="0"/>
                      <a:pt x="535" y="4"/>
                      <a:pt x="535" y="9"/>
                    </a:cubicBezTo>
                    <a:lnTo>
                      <a:pt x="535" y="94"/>
                    </a:lnTo>
                    <a:cubicBezTo>
                      <a:pt x="535" y="99"/>
                      <a:pt x="526" y="103"/>
                      <a:pt x="514" y="103"/>
                    </a:cubicBezTo>
                    <a:lnTo>
                      <a:pt x="21" y="103"/>
                    </a:lnTo>
                    <a:cubicBezTo>
                      <a:pt x="9" y="103"/>
                      <a:pt x="0" y="99"/>
                      <a:pt x="0" y="94"/>
                    </a:cubicBezTo>
                    <a:lnTo>
                      <a:pt x="0" y="9"/>
                    </a:lnTo>
                    <a:cubicBezTo>
                      <a:pt x="0" y="4"/>
                      <a:pt x="9" y="0"/>
                      <a:pt x="21" y="0"/>
                    </a:cubicBezTo>
                    <a:close/>
                    <a:moveTo>
                      <a:pt x="24" y="4"/>
                    </a:moveTo>
                    <a:lnTo>
                      <a:pt x="511" y="4"/>
                    </a:lnTo>
                    <a:cubicBezTo>
                      <a:pt x="518" y="4"/>
                      <a:pt x="524" y="7"/>
                      <a:pt x="524" y="10"/>
                    </a:cubicBezTo>
                    <a:lnTo>
                      <a:pt x="524" y="94"/>
                    </a:lnTo>
                    <a:cubicBezTo>
                      <a:pt x="524" y="97"/>
                      <a:pt x="518" y="99"/>
                      <a:pt x="511" y="99"/>
                    </a:cubicBezTo>
                    <a:lnTo>
                      <a:pt x="24" y="99"/>
                    </a:lnTo>
                    <a:cubicBezTo>
                      <a:pt x="17" y="99"/>
                      <a:pt x="11" y="97"/>
                      <a:pt x="11" y="94"/>
                    </a:cubicBezTo>
                    <a:lnTo>
                      <a:pt x="11" y="10"/>
                    </a:lnTo>
                    <a:cubicBezTo>
                      <a:pt x="11" y="7"/>
                      <a:pt x="17" y="4"/>
                      <a:pt x="24" y="4"/>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3087" name="Freeform 76"/>
              <p:cNvSpPr>
                <a:spLocks noEditPoints="1"/>
              </p:cNvSpPr>
              <p:nvPr/>
            </p:nvSpPr>
            <p:spPr bwMode="auto">
              <a:xfrm>
                <a:off x="2675" y="1526"/>
                <a:ext cx="1004" cy="186"/>
              </a:xfrm>
              <a:custGeom>
                <a:avLst/>
                <a:gdLst>
                  <a:gd name="T0" fmla="*/ 2147483647 w 513"/>
                  <a:gd name="T1" fmla="*/ 0 h 95"/>
                  <a:gd name="T2" fmla="*/ 2147483647 w 513"/>
                  <a:gd name="T3" fmla="*/ 0 h 95"/>
                  <a:gd name="T4" fmla="*/ 2147483647 w 513"/>
                  <a:gd name="T5" fmla="*/ 2147483647 h 95"/>
                  <a:gd name="T6" fmla="*/ 2147483647 w 513"/>
                  <a:gd name="T7" fmla="*/ 2147483647 h 95"/>
                  <a:gd name="T8" fmla="*/ 2147483647 w 513"/>
                  <a:gd name="T9" fmla="*/ 2147483647 h 95"/>
                  <a:gd name="T10" fmla="*/ 2147483647 w 513"/>
                  <a:gd name="T11" fmla="*/ 2147483647 h 95"/>
                  <a:gd name="T12" fmla="*/ 0 w 513"/>
                  <a:gd name="T13" fmla="*/ 2147483647 h 95"/>
                  <a:gd name="T14" fmla="*/ 0 w 513"/>
                  <a:gd name="T15" fmla="*/ 2147483647 h 95"/>
                  <a:gd name="T16" fmla="*/ 2147483647 w 513"/>
                  <a:gd name="T17" fmla="*/ 0 h 95"/>
                  <a:gd name="T18" fmla="*/ 2147483647 w 513"/>
                  <a:gd name="T19" fmla="*/ 0 h 95"/>
                  <a:gd name="T20" fmla="*/ 2147483647 w 513"/>
                  <a:gd name="T21" fmla="*/ 0 h 95"/>
                  <a:gd name="T22" fmla="*/ 2147483647 w 513"/>
                  <a:gd name="T23" fmla="*/ 2147483647 h 95"/>
                  <a:gd name="T24" fmla="*/ 2147483647 w 513"/>
                  <a:gd name="T25" fmla="*/ 2147483647 h 95"/>
                  <a:gd name="T26" fmla="*/ 2147483647 w 513"/>
                  <a:gd name="T27" fmla="*/ 2147483647 h 95"/>
                  <a:gd name="T28" fmla="*/ 2147483647 w 513"/>
                  <a:gd name="T29" fmla="*/ 2147483647 h 95"/>
                  <a:gd name="T30" fmla="*/ 0 w 513"/>
                  <a:gd name="T31" fmla="*/ 2147483647 h 95"/>
                  <a:gd name="T32" fmla="*/ 0 w 513"/>
                  <a:gd name="T33" fmla="*/ 2147483647 h 95"/>
                  <a:gd name="T34" fmla="*/ 2147483647 w 513"/>
                  <a:gd name="T35" fmla="*/ 0 h 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13"/>
                  <a:gd name="T55" fmla="*/ 0 h 95"/>
                  <a:gd name="T56" fmla="*/ 513 w 513"/>
                  <a:gd name="T57" fmla="*/ 95 h 9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13" h="95">
                    <a:moveTo>
                      <a:pt x="13" y="0"/>
                    </a:moveTo>
                    <a:lnTo>
                      <a:pt x="500" y="0"/>
                    </a:lnTo>
                    <a:cubicBezTo>
                      <a:pt x="507" y="0"/>
                      <a:pt x="513" y="3"/>
                      <a:pt x="513" y="6"/>
                    </a:cubicBezTo>
                    <a:lnTo>
                      <a:pt x="513" y="90"/>
                    </a:lnTo>
                    <a:cubicBezTo>
                      <a:pt x="513" y="93"/>
                      <a:pt x="507" y="95"/>
                      <a:pt x="500" y="95"/>
                    </a:cubicBezTo>
                    <a:lnTo>
                      <a:pt x="13" y="95"/>
                    </a:lnTo>
                    <a:cubicBezTo>
                      <a:pt x="6" y="95"/>
                      <a:pt x="0" y="93"/>
                      <a:pt x="0" y="90"/>
                    </a:cubicBezTo>
                    <a:lnTo>
                      <a:pt x="0" y="6"/>
                    </a:lnTo>
                    <a:cubicBezTo>
                      <a:pt x="0" y="3"/>
                      <a:pt x="6" y="0"/>
                      <a:pt x="13" y="0"/>
                    </a:cubicBezTo>
                    <a:close/>
                    <a:moveTo>
                      <a:pt x="13" y="0"/>
                    </a:moveTo>
                    <a:lnTo>
                      <a:pt x="500" y="0"/>
                    </a:lnTo>
                    <a:cubicBezTo>
                      <a:pt x="507" y="0"/>
                      <a:pt x="513" y="3"/>
                      <a:pt x="513" y="6"/>
                    </a:cubicBezTo>
                    <a:lnTo>
                      <a:pt x="513" y="90"/>
                    </a:lnTo>
                    <a:cubicBezTo>
                      <a:pt x="513" y="93"/>
                      <a:pt x="507" y="95"/>
                      <a:pt x="500" y="95"/>
                    </a:cubicBezTo>
                    <a:lnTo>
                      <a:pt x="13" y="95"/>
                    </a:lnTo>
                    <a:cubicBezTo>
                      <a:pt x="6" y="95"/>
                      <a:pt x="0" y="93"/>
                      <a:pt x="0" y="90"/>
                    </a:cubicBezTo>
                    <a:lnTo>
                      <a:pt x="0" y="6"/>
                    </a:lnTo>
                    <a:cubicBezTo>
                      <a:pt x="0" y="3"/>
                      <a:pt x="6" y="0"/>
                      <a:pt x="13" y="0"/>
                    </a:cubicBezTo>
                    <a:close/>
                  </a:path>
                </a:pathLst>
              </a:custGeom>
              <a:solidFill>
                <a:srgbClr val="0089E1"/>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3088" name="Freeform 77"/>
              <p:cNvSpPr>
                <a:spLocks noEditPoints="1"/>
              </p:cNvSpPr>
              <p:nvPr/>
            </p:nvSpPr>
            <p:spPr bwMode="auto">
              <a:xfrm>
                <a:off x="2659" y="1522"/>
                <a:ext cx="1036" cy="196"/>
              </a:xfrm>
              <a:custGeom>
                <a:avLst/>
                <a:gdLst>
                  <a:gd name="T0" fmla="*/ 2147483647 w 529"/>
                  <a:gd name="T1" fmla="*/ 0 h 100"/>
                  <a:gd name="T2" fmla="*/ 2147483647 w 529"/>
                  <a:gd name="T3" fmla="*/ 0 h 100"/>
                  <a:gd name="T4" fmla="*/ 2147483647 w 529"/>
                  <a:gd name="T5" fmla="*/ 2147483647 h 100"/>
                  <a:gd name="T6" fmla="*/ 2147483647 w 529"/>
                  <a:gd name="T7" fmla="*/ 2147483647 h 100"/>
                  <a:gd name="T8" fmla="*/ 2147483647 w 529"/>
                  <a:gd name="T9" fmla="*/ 2147483647 h 100"/>
                  <a:gd name="T10" fmla="*/ 2147483647 w 529"/>
                  <a:gd name="T11" fmla="*/ 2147483647 h 100"/>
                  <a:gd name="T12" fmla="*/ 0 w 529"/>
                  <a:gd name="T13" fmla="*/ 2147483647 h 100"/>
                  <a:gd name="T14" fmla="*/ 0 w 529"/>
                  <a:gd name="T15" fmla="*/ 2147483647 h 100"/>
                  <a:gd name="T16" fmla="*/ 2147483647 w 529"/>
                  <a:gd name="T17" fmla="*/ 0 h 100"/>
                  <a:gd name="T18" fmla="*/ 2147483647 w 529"/>
                  <a:gd name="T19" fmla="*/ 2147483647 h 100"/>
                  <a:gd name="T20" fmla="*/ 2147483647 w 529"/>
                  <a:gd name="T21" fmla="*/ 2147483647 h 100"/>
                  <a:gd name="T22" fmla="*/ 2147483647 w 529"/>
                  <a:gd name="T23" fmla="*/ 2147483647 h 100"/>
                  <a:gd name="T24" fmla="*/ 2147483647 w 529"/>
                  <a:gd name="T25" fmla="*/ 2147483647 h 100"/>
                  <a:gd name="T26" fmla="*/ 2147483647 w 529"/>
                  <a:gd name="T27" fmla="*/ 2147483647 h 100"/>
                  <a:gd name="T28" fmla="*/ 2147483647 w 529"/>
                  <a:gd name="T29" fmla="*/ 2147483647 h 100"/>
                  <a:gd name="T30" fmla="*/ 2147483647 w 529"/>
                  <a:gd name="T31" fmla="*/ 2147483647 h 100"/>
                  <a:gd name="T32" fmla="*/ 2147483647 w 529"/>
                  <a:gd name="T33" fmla="*/ 2147483647 h 100"/>
                  <a:gd name="T34" fmla="*/ 2147483647 w 529"/>
                  <a:gd name="T35" fmla="*/ 2147483647 h 1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9"/>
                  <a:gd name="T55" fmla="*/ 0 h 100"/>
                  <a:gd name="T56" fmla="*/ 529 w 529"/>
                  <a:gd name="T57" fmla="*/ 100 h 1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9" h="100">
                    <a:moveTo>
                      <a:pt x="19" y="0"/>
                    </a:moveTo>
                    <a:lnTo>
                      <a:pt x="511" y="0"/>
                    </a:lnTo>
                    <a:cubicBezTo>
                      <a:pt x="521" y="0"/>
                      <a:pt x="529" y="3"/>
                      <a:pt x="529" y="8"/>
                    </a:cubicBezTo>
                    <a:lnTo>
                      <a:pt x="529" y="92"/>
                    </a:lnTo>
                    <a:cubicBezTo>
                      <a:pt x="529" y="96"/>
                      <a:pt x="521" y="100"/>
                      <a:pt x="511" y="100"/>
                    </a:cubicBezTo>
                    <a:lnTo>
                      <a:pt x="19" y="100"/>
                    </a:lnTo>
                    <a:cubicBezTo>
                      <a:pt x="8" y="100"/>
                      <a:pt x="0" y="96"/>
                      <a:pt x="0" y="92"/>
                    </a:cubicBezTo>
                    <a:lnTo>
                      <a:pt x="0" y="8"/>
                    </a:lnTo>
                    <a:cubicBezTo>
                      <a:pt x="0" y="3"/>
                      <a:pt x="8" y="0"/>
                      <a:pt x="19" y="0"/>
                    </a:cubicBezTo>
                    <a:close/>
                    <a:moveTo>
                      <a:pt x="21" y="2"/>
                    </a:moveTo>
                    <a:lnTo>
                      <a:pt x="508" y="2"/>
                    </a:lnTo>
                    <a:cubicBezTo>
                      <a:pt x="515" y="2"/>
                      <a:pt x="521" y="5"/>
                      <a:pt x="521" y="8"/>
                    </a:cubicBezTo>
                    <a:lnTo>
                      <a:pt x="521" y="92"/>
                    </a:lnTo>
                    <a:cubicBezTo>
                      <a:pt x="521" y="95"/>
                      <a:pt x="515" y="97"/>
                      <a:pt x="508" y="97"/>
                    </a:cubicBezTo>
                    <a:lnTo>
                      <a:pt x="21" y="97"/>
                    </a:lnTo>
                    <a:cubicBezTo>
                      <a:pt x="14" y="97"/>
                      <a:pt x="8" y="95"/>
                      <a:pt x="8" y="92"/>
                    </a:cubicBezTo>
                    <a:lnTo>
                      <a:pt x="8" y="8"/>
                    </a:lnTo>
                    <a:cubicBezTo>
                      <a:pt x="8" y="5"/>
                      <a:pt x="14" y="2"/>
                      <a:pt x="21" y="2"/>
                    </a:cubicBezTo>
                    <a:close/>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3089" name="Rectangle 78"/>
              <p:cNvSpPr>
                <a:spLocks noChangeArrowheads="1"/>
              </p:cNvSpPr>
              <p:nvPr/>
            </p:nvSpPr>
            <p:spPr bwMode="auto">
              <a:xfrm>
                <a:off x="2659" y="1536"/>
                <a:ext cx="8" cy="16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3090" name="Rectangle 79"/>
              <p:cNvSpPr>
                <a:spLocks noChangeArrowheads="1"/>
              </p:cNvSpPr>
              <p:nvPr/>
            </p:nvSpPr>
            <p:spPr bwMode="auto">
              <a:xfrm>
                <a:off x="2696" y="1714"/>
                <a:ext cx="956" cy="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3091" name="Rectangle 80"/>
              <p:cNvSpPr>
                <a:spLocks noChangeArrowheads="1"/>
              </p:cNvSpPr>
              <p:nvPr/>
            </p:nvSpPr>
            <p:spPr bwMode="auto">
              <a:xfrm>
                <a:off x="2692" y="1522"/>
                <a:ext cx="970" cy="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3092" name="Rectangle 81"/>
              <p:cNvSpPr>
                <a:spLocks noChangeArrowheads="1"/>
              </p:cNvSpPr>
              <p:nvPr/>
            </p:nvSpPr>
            <p:spPr bwMode="auto">
              <a:xfrm>
                <a:off x="3687" y="1536"/>
                <a:ext cx="8" cy="1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3093" name="Freeform 82"/>
              <p:cNvSpPr>
                <a:spLocks/>
              </p:cNvSpPr>
              <p:nvPr/>
            </p:nvSpPr>
            <p:spPr bwMode="auto">
              <a:xfrm>
                <a:off x="2659" y="1522"/>
                <a:ext cx="49" cy="14"/>
              </a:xfrm>
              <a:custGeom>
                <a:avLst/>
                <a:gdLst>
                  <a:gd name="T0" fmla="*/ 2147483647 w 25"/>
                  <a:gd name="T1" fmla="*/ 0 h 7"/>
                  <a:gd name="T2" fmla="*/ 0 w 25"/>
                  <a:gd name="T3" fmla="*/ 2147483647 h 7"/>
                  <a:gd name="T4" fmla="*/ 2147483647 w 25"/>
                  <a:gd name="T5" fmla="*/ 2147483647 h 7"/>
                  <a:gd name="T6" fmla="*/ 2147483647 w 25"/>
                  <a:gd name="T7" fmla="*/ 2147483647 h 7"/>
                  <a:gd name="T8" fmla="*/ 2147483647 w 25"/>
                  <a:gd name="T9" fmla="*/ 0 h 7"/>
                  <a:gd name="T10" fmla="*/ 0 60000 65536"/>
                  <a:gd name="T11" fmla="*/ 0 60000 65536"/>
                  <a:gd name="T12" fmla="*/ 0 60000 65536"/>
                  <a:gd name="T13" fmla="*/ 0 60000 65536"/>
                  <a:gd name="T14" fmla="*/ 0 60000 65536"/>
                  <a:gd name="T15" fmla="*/ 0 w 25"/>
                  <a:gd name="T16" fmla="*/ 0 h 7"/>
                  <a:gd name="T17" fmla="*/ 25 w 25"/>
                  <a:gd name="T18" fmla="*/ 7 h 7"/>
                </a:gdLst>
                <a:ahLst/>
                <a:cxnLst>
                  <a:cxn ang="T10">
                    <a:pos x="T0" y="T1"/>
                  </a:cxn>
                  <a:cxn ang="T11">
                    <a:pos x="T2" y="T3"/>
                  </a:cxn>
                  <a:cxn ang="T12">
                    <a:pos x="T4" y="T5"/>
                  </a:cxn>
                  <a:cxn ang="T13">
                    <a:pos x="T6" y="T7"/>
                  </a:cxn>
                  <a:cxn ang="T14">
                    <a:pos x="T8" y="T9"/>
                  </a:cxn>
                </a:cxnLst>
                <a:rect l="T15" t="T16" r="T17" b="T18"/>
                <a:pathLst>
                  <a:path w="25" h="7">
                    <a:moveTo>
                      <a:pt x="17" y="0"/>
                    </a:moveTo>
                    <a:cubicBezTo>
                      <a:pt x="7" y="0"/>
                      <a:pt x="1" y="3"/>
                      <a:pt x="0" y="7"/>
                    </a:cubicBezTo>
                    <a:lnTo>
                      <a:pt x="4" y="7"/>
                    </a:lnTo>
                    <a:cubicBezTo>
                      <a:pt x="4" y="4"/>
                      <a:pt x="9" y="2"/>
                      <a:pt x="17" y="1"/>
                    </a:cubicBezTo>
                    <a:cubicBezTo>
                      <a:pt x="25" y="1"/>
                      <a:pt x="17" y="0"/>
                      <a:pt x="1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3094" name="Freeform 83"/>
              <p:cNvSpPr>
                <a:spLocks/>
              </p:cNvSpPr>
              <p:nvPr/>
            </p:nvSpPr>
            <p:spPr bwMode="auto">
              <a:xfrm>
                <a:off x="3658" y="1522"/>
                <a:ext cx="41" cy="18"/>
              </a:xfrm>
              <a:custGeom>
                <a:avLst/>
                <a:gdLst>
                  <a:gd name="T0" fmla="*/ 0 w 21"/>
                  <a:gd name="T1" fmla="*/ 0 h 9"/>
                  <a:gd name="T2" fmla="*/ 2147483647 w 21"/>
                  <a:gd name="T3" fmla="*/ 2147483647 h 9"/>
                  <a:gd name="T4" fmla="*/ 2147483647 w 21"/>
                  <a:gd name="T5" fmla="*/ 2147483647 h 9"/>
                  <a:gd name="T6" fmla="*/ 2147483647 w 21"/>
                  <a:gd name="T7" fmla="*/ 2147483647 h 9"/>
                  <a:gd name="T8" fmla="*/ 0 w 21"/>
                  <a:gd name="T9" fmla="*/ 0 h 9"/>
                  <a:gd name="T10" fmla="*/ 0 60000 65536"/>
                  <a:gd name="T11" fmla="*/ 0 60000 65536"/>
                  <a:gd name="T12" fmla="*/ 0 60000 65536"/>
                  <a:gd name="T13" fmla="*/ 0 60000 65536"/>
                  <a:gd name="T14" fmla="*/ 0 60000 65536"/>
                  <a:gd name="T15" fmla="*/ 0 w 21"/>
                  <a:gd name="T16" fmla="*/ 0 h 9"/>
                  <a:gd name="T17" fmla="*/ 21 w 21"/>
                  <a:gd name="T18" fmla="*/ 9 h 9"/>
                </a:gdLst>
                <a:ahLst/>
                <a:cxnLst>
                  <a:cxn ang="T10">
                    <a:pos x="T0" y="T1"/>
                  </a:cxn>
                  <a:cxn ang="T11">
                    <a:pos x="T2" y="T3"/>
                  </a:cxn>
                  <a:cxn ang="T12">
                    <a:pos x="T4" y="T5"/>
                  </a:cxn>
                  <a:cxn ang="T13">
                    <a:pos x="T6" y="T7"/>
                  </a:cxn>
                  <a:cxn ang="T14">
                    <a:pos x="T8" y="T9"/>
                  </a:cxn>
                </a:cxnLst>
                <a:rect l="T15" t="T16" r="T17" b="T18"/>
                <a:pathLst>
                  <a:path w="21" h="9">
                    <a:moveTo>
                      <a:pt x="0" y="0"/>
                    </a:moveTo>
                    <a:cubicBezTo>
                      <a:pt x="14" y="0"/>
                      <a:pt x="21" y="5"/>
                      <a:pt x="19" y="8"/>
                    </a:cubicBezTo>
                    <a:lnTo>
                      <a:pt x="15" y="8"/>
                    </a:lnTo>
                    <a:cubicBezTo>
                      <a:pt x="17" y="9"/>
                      <a:pt x="15" y="2"/>
                      <a:pt x="1" y="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3095" name="Freeform 84"/>
              <p:cNvSpPr>
                <a:spLocks/>
              </p:cNvSpPr>
              <p:nvPr/>
            </p:nvSpPr>
            <p:spPr bwMode="auto">
              <a:xfrm>
                <a:off x="3650" y="1703"/>
                <a:ext cx="47" cy="15"/>
              </a:xfrm>
              <a:custGeom>
                <a:avLst/>
                <a:gdLst>
                  <a:gd name="T0" fmla="*/ 2147483647 w 24"/>
                  <a:gd name="T1" fmla="*/ 0 h 8"/>
                  <a:gd name="T2" fmla="*/ 0 w 24"/>
                  <a:gd name="T3" fmla="*/ 2147483647 h 8"/>
                  <a:gd name="T4" fmla="*/ 0 w 24"/>
                  <a:gd name="T5" fmla="*/ 2147483647 h 8"/>
                  <a:gd name="T6" fmla="*/ 2147483647 w 24"/>
                  <a:gd name="T7" fmla="*/ 0 h 8"/>
                  <a:gd name="T8" fmla="*/ 2147483647 w 24"/>
                  <a:gd name="T9" fmla="*/ 0 h 8"/>
                  <a:gd name="T10" fmla="*/ 0 60000 65536"/>
                  <a:gd name="T11" fmla="*/ 0 60000 65536"/>
                  <a:gd name="T12" fmla="*/ 0 60000 65536"/>
                  <a:gd name="T13" fmla="*/ 0 60000 65536"/>
                  <a:gd name="T14" fmla="*/ 0 60000 65536"/>
                  <a:gd name="T15" fmla="*/ 0 w 24"/>
                  <a:gd name="T16" fmla="*/ 0 h 8"/>
                  <a:gd name="T17" fmla="*/ 24 w 24"/>
                  <a:gd name="T18" fmla="*/ 8 h 8"/>
                </a:gdLst>
                <a:ahLst/>
                <a:cxnLst>
                  <a:cxn ang="T10">
                    <a:pos x="T0" y="T1"/>
                  </a:cxn>
                  <a:cxn ang="T11">
                    <a:pos x="T2" y="T3"/>
                  </a:cxn>
                  <a:cxn ang="T12">
                    <a:pos x="T4" y="T5"/>
                  </a:cxn>
                  <a:cxn ang="T13">
                    <a:pos x="T6" y="T7"/>
                  </a:cxn>
                  <a:cxn ang="T14">
                    <a:pos x="T8" y="T9"/>
                  </a:cxn>
                </a:cxnLst>
                <a:rect l="T15" t="T16" r="T17" b="T18"/>
                <a:pathLst>
                  <a:path w="24" h="8">
                    <a:moveTo>
                      <a:pt x="19" y="0"/>
                    </a:moveTo>
                    <a:cubicBezTo>
                      <a:pt x="17" y="4"/>
                      <a:pt x="8" y="6"/>
                      <a:pt x="0" y="6"/>
                    </a:cubicBezTo>
                    <a:lnTo>
                      <a:pt x="0" y="8"/>
                    </a:lnTo>
                    <a:cubicBezTo>
                      <a:pt x="12" y="8"/>
                      <a:pt x="23" y="5"/>
                      <a:pt x="24" y="0"/>
                    </a:cubicBez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3096" name="Freeform 85"/>
              <p:cNvSpPr>
                <a:spLocks/>
              </p:cNvSpPr>
              <p:nvPr/>
            </p:nvSpPr>
            <p:spPr bwMode="auto">
              <a:xfrm>
                <a:off x="2659" y="1705"/>
                <a:ext cx="37" cy="13"/>
              </a:xfrm>
              <a:custGeom>
                <a:avLst/>
                <a:gdLst>
                  <a:gd name="T0" fmla="*/ 0 w 19"/>
                  <a:gd name="T1" fmla="*/ 0 h 7"/>
                  <a:gd name="T2" fmla="*/ 2147483647 w 19"/>
                  <a:gd name="T3" fmla="*/ 2147483647 h 7"/>
                  <a:gd name="T4" fmla="*/ 2147483647 w 19"/>
                  <a:gd name="T5" fmla="*/ 2147483647 h 7"/>
                  <a:gd name="T6" fmla="*/ 2147483647 w 19"/>
                  <a:gd name="T7" fmla="*/ 0 h 7"/>
                  <a:gd name="T8" fmla="*/ 0 w 19"/>
                  <a:gd name="T9" fmla="*/ 0 h 7"/>
                  <a:gd name="T10" fmla="*/ 0 60000 65536"/>
                  <a:gd name="T11" fmla="*/ 0 60000 65536"/>
                  <a:gd name="T12" fmla="*/ 0 60000 65536"/>
                  <a:gd name="T13" fmla="*/ 0 60000 65536"/>
                  <a:gd name="T14" fmla="*/ 0 60000 65536"/>
                  <a:gd name="T15" fmla="*/ 0 w 19"/>
                  <a:gd name="T16" fmla="*/ 0 h 7"/>
                  <a:gd name="T17" fmla="*/ 19 w 19"/>
                  <a:gd name="T18" fmla="*/ 7 h 7"/>
                </a:gdLst>
                <a:ahLst/>
                <a:cxnLst>
                  <a:cxn ang="T10">
                    <a:pos x="T0" y="T1"/>
                  </a:cxn>
                  <a:cxn ang="T11">
                    <a:pos x="T2" y="T3"/>
                  </a:cxn>
                  <a:cxn ang="T12">
                    <a:pos x="T4" y="T5"/>
                  </a:cxn>
                  <a:cxn ang="T13">
                    <a:pos x="T6" y="T7"/>
                  </a:cxn>
                  <a:cxn ang="T14">
                    <a:pos x="T8" y="T9"/>
                  </a:cxn>
                </a:cxnLst>
                <a:rect l="T15" t="T16" r="T17" b="T18"/>
                <a:pathLst>
                  <a:path w="19" h="7">
                    <a:moveTo>
                      <a:pt x="0" y="0"/>
                    </a:moveTo>
                    <a:cubicBezTo>
                      <a:pt x="1" y="4"/>
                      <a:pt x="9" y="7"/>
                      <a:pt x="19" y="7"/>
                    </a:cubicBezTo>
                    <a:lnTo>
                      <a:pt x="19" y="5"/>
                    </a:lnTo>
                    <a:cubicBezTo>
                      <a:pt x="12" y="5"/>
                      <a:pt x="6" y="4"/>
                      <a:pt x="4"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3097" name="Freeform 86"/>
              <p:cNvSpPr>
                <a:spLocks/>
              </p:cNvSpPr>
              <p:nvPr/>
            </p:nvSpPr>
            <p:spPr bwMode="auto">
              <a:xfrm>
                <a:off x="3515" y="1744"/>
                <a:ext cx="41" cy="47"/>
              </a:xfrm>
              <a:custGeom>
                <a:avLst/>
                <a:gdLst>
                  <a:gd name="T0" fmla="*/ 0 w 21"/>
                  <a:gd name="T1" fmla="*/ 2147483647 h 24"/>
                  <a:gd name="T2" fmla="*/ 2147483647 w 21"/>
                  <a:gd name="T3" fmla="*/ 2147483647 h 24"/>
                  <a:gd name="T4" fmla="*/ 2147483647 w 21"/>
                  <a:gd name="T5" fmla="*/ 0 h 24"/>
                  <a:gd name="T6" fmla="*/ 0 w 21"/>
                  <a:gd name="T7" fmla="*/ 0 h 24"/>
                  <a:gd name="T8" fmla="*/ 0 w 21"/>
                  <a:gd name="T9" fmla="*/ 2147483647 h 24"/>
                  <a:gd name="T10" fmla="*/ 0 60000 65536"/>
                  <a:gd name="T11" fmla="*/ 0 60000 65536"/>
                  <a:gd name="T12" fmla="*/ 0 60000 65536"/>
                  <a:gd name="T13" fmla="*/ 0 60000 65536"/>
                  <a:gd name="T14" fmla="*/ 0 60000 65536"/>
                  <a:gd name="T15" fmla="*/ 0 w 21"/>
                  <a:gd name="T16" fmla="*/ 0 h 24"/>
                  <a:gd name="T17" fmla="*/ 21 w 21"/>
                  <a:gd name="T18" fmla="*/ 24 h 24"/>
                </a:gdLst>
                <a:ahLst/>
                <a:cxnLst>
                  <a:cxn ang="T10">
                    <a:pos x="T0" y="T1"/>
                  </a:cxn>
                  <a:cxn ang="T11">
                    <a:pos x="T2" y="T3"/>
                  </a:cxn>
                  <a:cxn ang="T12">
                    <a:pos x="T4" y="T5"/>
                  </a:cxn>
                  <a:cxn ang="T13">
                    <a:pos x="T6" y="T7"/>
                  </a:cxn>
                  <a:cxn ang="T14">
                    <a:pos x="T8" y="T9"/>
                  </a:cxn>
                </a:cxnLst>
                <a:rect l="T15" t="T16" r="T17" b="T18"/>
                <a:pathLst>
                  <a:path w="21" h="24">
                    <a:moveTo>
                      <a:pt x="0" y="24"/>
                    </a:moveTo>
                    <a:lnTo>
                      <a:pt x="21" y="24"/>
                    </a:lnTo>
                    <a:lnTo>
                      <a:pt x="21" y="0"/>
                    </a:lnTo>
                    <a:lnTo>
                      <a:pt x="0" y="0"/>
                    </a:lnTo>
                    <a:cubicBezTo>
                      <a:pt x="0" y="8"/>
                      <a:pt x="0" y="16"/>
                      <a:pt x="0" y="24"/>
                    </a:cubicBezTo>
                    <a:close/>
                  </a:path>
                </a:pathLst>
              </a:custGeom>
              <a:solidFill>
                <a:srgbClr val="A9A8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3098" name="Freeform 87"/>
              <p:cNvSpPr>
                <a:spLocks noEditPoints="1"/>
              </p:cNvSpPr>
              <p:nvPr/>
            </p:nvSpPr>
            <p:spPr bwMode="auto">
              <a:xfrm>
                <a:off x="3517" y="1767"/>
                <a:ext cx="11" cy="20"/>
              </a:xfrm>
              <a:custGeom>
                <a:avLst/>
                <a:gdLst>
                  <a:gd name="T0" fmla="*/ 2147483647 w 6"/>
                  <a:gd name="T1" fmla="*/ 2147483647 h 10"/>
                  <a:gd name="T2" fmla="*/ 2147483647 w 6"/>
                  <a:gd name="T3" fmla="*/ 2147483647 h 10"/>
                  <a:gd name="T4" fmla="*/ 2147483647 w 6"/>
                  <a:gd name="T5" fmla="*/ 2147483647 h 10"/>
                  <a:gd name="T6" fmla="*/ 2147483647 w 6"/>
                  <a:gd name="T7" fmla="*/ 2147483647 h 10"/>
                  <a:gd name="T8" fmla="*/ 2147483647 w 6"/>
                  <a:gd name="T9" fmla="*/ 0 h 10"/>
                  <a:gd name="T10" fmla="*/ 2147483647 w 6"/>
                  <a:gd name="T11" fmla="*/ 2147483647 h 10"/>
                  <a:gd name="T12" fmla="*/ 0 w 6"/>
                  <a:gd name="T13" fmla="*/ 2147483647 h 10"/>
                  <a:gd name="T14" fmla="*/ 2147483647 w 6"/>
                  <a:gd name="T15" fmla="*/ 2147483647 h 10"/>
                  <a:gd name="T16" fmla="*/ 2147483647 w 6"/>
                  <a:gd name="T17" fmla="*/ 2147483647 h 10"/>
                  <a:gd name="T18" fmla="*/ 2147483647 w 6"/>
                  <a:gd name="T19" fmla="*/ 214748364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0"/>
                  <a:gd name="T32" fmla="*/ 6 w 6"/>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0">
                    <a:moveTo>
                      <a:pt x="3" y="10"/>
                    </a:moveTo>
                    <a:lnTo>
                      <a:pt x="3" y="5"/>
                    </a:lnTo>
                    <a:lnTo>
                      <a:pt x="6" y="5"/>
                    </a:lnTo>
                    <a:lnTo>
                      <a:pt x="3" y="5"/>
                    </a:lnTo>
                    <a:lnTo>
                      <a:pt x="3" y="0"/>
                    </a:lnTo>
                    <a:lnTo>
                      <a:pt x="3" y="5"/>
                    </a:lnTo>
                    <a:lnTo>
                      <a:pt x="0" y="5"/>
                    </a:lnTo>
                    <a:lnTo>
                      <a:pt x="3" y="5"/>
                    </a:lnTo>
                    <a:lnTo>
                      <a:pt x="3" y="10"/>
                    </a:lnTo>
                    <a:close/>
                    <a:moveTo>
                      <a:pt x="3" y="8"/>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3099" name="Freeform 88"/>
              <p:cNvSpPr>
                <a:spLocks noEditPoints="1"/>
              </p:cNvSpPr>
              <p:nvPr/>
            </p:nvSpPr>
            <p:spPr bwMode="auto">
              <a:xfrm>
                <a:off x="3521" y="1773"/>
                <a:ext cx="9" cy="18"/>
              </a:xfrm>
              <a:custGeom>
                <a:avLst/>
                <a:gdLst>
                  <a:gd name="T0" fmla="*/ 2147483647 w 5"/>
                  <a:gd name="T1" fmla="*/ 2147483647 h 9"/>
                  <a:gd name="T2" fmla="*/ 2147483647 w 5"/>
                  <a:gd name="T3" fmla="*/ 2147483647 h 9"/>
                  <a:gd name="T4" fmla="*/ 2147483647 w 5"/>
                  <a:gd name="T5" fmla="*/ 2147483647 h 9"/>
                  <a:gd name="T6" fmla="*/ 2147483647 w 5"/>
                  <a:gd name="T7" fmla="*/ 2147483647 h 9"/>
                  <a:gd name="T8" fmla="*/ 2147483647 w 5"/>
                  <a:gd name="T9" fmla="*/ 0 h 9"/>
                  <a:gd name="T10" fmla="*/ 2147483647 w 5"/>
                  <a:gd name="T11" fmla="*/ 2147483647 h 9"/>
                  <a:gd name="T12" fmla="*/ 0 w 5"/>
                  <a:gd name="T13" fmla="*/ 2147483647 h 9"/>
                  <a:gd name="T14" fmla="*/ 2147483647 w 5"/>
                  <a:gd name="T15" fmla="*/ 2147483647 h 9"/>
                  <a:gd name="T16" fmla="*/ 2147483647 w 5"/>
                  <a:gd name="T17" fmla="*/ 2147483647 h 9"/>
                  <a:gd name="T18" fmla="*/ 2147483647 w 5"/>
                  <a:gd name="T19" fmla="*/ 2147483647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9"/>
                  <a:gd name="T32" fmla="*/ 5 w 5"/>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9">
                    <a:moveTo>
                      <a:pt x="2" y="9"/>
                    </a:moveTo>
                    <a:lnTo>
                      <a:pt x="3" y="4"/>
                    </a:lnTo>
                    <a:lnTo>
                      <a:pt x="5" y="4"/>
                    </a:lnTo>
                    <a:lnTo>
                      <a:pt x="3" y="4"/>
                    </a:lnTo>
                    <a:lnTo>
                      <a:pt x="2" y="0"/>
                    </a:lnTo>
                    <a:lnTo>
                      <a:pt x="2" y="4"/>
                    </a:lnTo>
                    <a:lnTo>
                      <a:pt x="0" y="4"/>
                    </a:lnTo>
                    <a:lnTo>
                      <a:pt x="2" y="4"/>
                    </a:lnTo>
                    <a:lnTo>
                      <a:pt x="2" y="9"/>
                    </a:lnTo>
                    <a:close/>
                    <a:moveTo>
                      <a:pt x="2" y="6"/>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3100" name="Freeform 89"/>
              <p:cNvSpPr>
                <a:spLocks/>
              </p:cNvSpPr>
              <p:nvPr/>
            </p:nvSpPr>
            <p:spPr bwMode="auto">
              <a:xfrm>
                <a:off x="3552" y="1744"/>
                <a:ext cx="4" cy="47"/>
              </a:xfrm>
              <a:custGeom>
                <a:avLst/>
                <a:gdLst>
                  <a:gd name="T0" fmla="*/ 2147483647 w 2"/>
                  <a:gd name="T1" fmla="*/ 2147483647 h 24"/>
                  <a:gd name="T2" fmla="*/ 2147483647 w 2"/>
                  <a:gd name="T3" fmla="*/ 0 h 24"/>
                  <a:gd name="T4" fmla="*/ 2147483647 w 2"/>
                  <a:gd name="T5" fmla="*/ 0 h 24"/>
                  <a:gd name="T6" fmla="*/ 2147483647 w 2"/>
                  <a:gd name="T7" fmla="*/ 2147483647 h 24"/>
                  <a:gd name="T8" fmla="*/ 0 60000 65536"/>
                  <a:gd name="T9" fmla="*/ 0 60000 65536"/>
                  <a:gd name="T10" fmla="*/ 0 60000 65536"/>
                  <a:gd name="T11" fmla="*/ 0 60000 65536"/>
                  <a:gd name="T12" fmla="*/ 0 w 2"/>
                  <a:gd name="T13" fmla="*/ 0 h 24"/>
                  <a:gd name="T14" fmla="*/ 2 w 2"/>
                  <a:gd name="T15" fmla="*/ 24 h 24"/>
                </a:gdLst>
                <a:ahLst/>
                <a:cxnLst>
                  <a:cxn ang="T8">
                    <a:pos x="T0" y="T1"/>
                  </a:cxn>
                  <a:cxn ang="T9">
                    <a:pos x="T2" y="T3"/>
                  </a:cxn>
                  <a:cxn ang="T10">
                    <a:pos x="T4" y="T5"/>
                  </a:cxn>
                  <a:cxn ang="T11">
                    <a:pos x="T6" y="T7"/>
                  </a:cxn>
                </a:cxnLst>
                <a:rect l="T12" t="T13" r="T14" b="T15"/>
                <a:pathLst>
                  <a:path w="2" h="24">
                    <a:moveTo>
                      <a:pt x="2" y="24"/>
                    </a:moveTo>
                    <a:cubicBezTo>
                      <a:pt x="0" y="15"/>
                      <a:pt x="1" y="6"/>
                      <a:pt x="2" y="0"/>
                    </a:cubicBezTo>
                    <a:cubicBezTo>
                      <a:pt x="1" y="1"/>
                      <a:pt x="1" y="23"/>
                      <a:pt x="2" y="24"/>
                    </a:cubicBez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3101" name="Freeform 90"/>
              <p:cNvSpPr>
                <a:spLocks/>
              </p:cNvSpPr>
              <p:nvPr/>
            </p:nvSpPr>
            <p:spPr bwMode="auto">
              <a:xfrm>
                <a:off x="3556" y="1744"/>
                <a:ext cx="2" cy="47"/>
              </a:xfrm>
              <a:custGeom>
                <a:avLst/>
                <a:gdLst>
                  <a:gd name="T0" fmla="*/ 0 w 1"/>
                  <a:gd name="T1" fmla="*/ 2147483647 h 24"/>
                  <a:gd name="T2" fmla="*/ 2147483647 w 1"/>
                  <a:gd name="T3" fmla="*/ 2147483647 h 24"/>
                  <a:gd name="T4" fmla="*/ 0 w 1"/>
                  <a:gd name="T5" fmla="*/ 2147483647 h 24"/>
                  <a:gd name="T6" fmla="*/ 0 w 1"/>
                  <a:gd name="T7" fmla="*/ 2147483647 h 24"/>
                  <a:gd name="T8" fmla="*/ 2147483647 w 1"/>
                  <a:gd name="T9" fmla="*/ 2147483647 h 24"/>
                  <a:gd name="T10" fmla="*/ 0 w 1"/>
                  <a:gd name="T11" fmla="*/ 0 h 24"/>
                  <a:gd name="T12" fmla="*/ 0 w 1"/>
                  <a:gd name="T13" fmla="*/ 2147483647 h 24"/>
                  <a:gd name="T14" fmla="*/ 0 w 1"/>
                  <a:gd name="T15" fmla="*/ 2147483647 h 2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4"/>
                  <a:gd name="T26" fmla="*/ 1 w 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4">
                    <a:moveTo>
                      <a:pt x="0" y="24"/>
                    </a:moveTo>
                    <a:cubicBezTo>
                      <a:pt x="1" y="24"/>
                      <a:pt x="1" y="23"/>
                      <a:pt x="1" y="22"/>
                    </a:cubicBezTo>
                    <a:lnTo>
                      <a:pt x="0" y="21"/>
                    </a:lnTo>
                    <a:cubicBezTo>
                      <a:pt x="0" y="14"/>
                      <a:pt x="0" y="9"/>
                      <a:pt x="0" y="2"/>
                    </a:cubicBezTo>
                    <a:lnTo>
                      <a:pt x="1" y="2"/>
                    </a:lnTo>
                    <a:cubicBezTo>
                      <a:pt x="1" y="1"/>
                      <a:pt x="1" y="1"/>
                      <a:pt x="0" y="0"/>
                    </a:cubicBezTo>
                    <a:cubicBezTo>
                      <a:pt x="0" y="0"/>
                      <a:pt x="0" y="5"/>
                      <a:pt x="0" y="12"/>
                    </a:cubicBezTo>
                    <a:cubicBezTo>
                      <a:pt x="0" y="19"/>
                      <a:pt x="0" y="24"/>
                      <a:pt x="0" y="24"/>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3102" name="Freeform 91"/>
              <p:cNvSpPr>
                <a:spLocks noEditPoints="1"/>
              </p:cNvSpPr>
              <p:nvPr/>
            </p:nvSpPr>
            <p:spPr bwMode="auto">
              <a:xfrm>
                <a:off x="3556" y="1744"/>
                <a:ext cx="2" cy="47"/>
              </a:xfrm>
              <a:custGeom>
                <a:avLst/>
                <a:gdLst>
                  <a:gd name="T0" fmla="*/ 2147483647 w 1"/>
                  <a:gd name="T1" fmla="*/ 2147483647 h 24"/>
                  <a:gd name="T2" fmla="*/ 2147483647 w 1"/>
                  <a:gd name="T3" fmla="*/ 2147483647 h 24"/>
                  <a:gd name="T4" fmla="*/ 2147483647 w 1"/>
                  <a:gd name="T5" fmla="*/ 2147483647 h 24"/>
                  <a:gd name="T6" fmla="*/ 0 w 1"/>
                  <a:gd name="T7" fmla="*/ 0 h 24"/>
                  <a:gd name="T8" fmla="*/ 0 w 1"/>
                  <a:gd name="T9" fmla="*/ 2147483647 h 24"/>
                  <a:gd name="T10" fmla="*/ 0 w 1"/>
                  <a:gd name="T11" fmla="*/ 2147483647 h 24"/>
                  <a:gd name="T12" fmla="*/ 2147483647 w 1"/>
                  <a:gd name="T13" fmla="*/ 2147483647 h 24"/>
                  <a:gd name="T14" fmla="*/ 0 w 1"/>
                  <a:gd name="T15" fmla="*/ 2147483647 h 2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4"/>
                  <a:gd name="T26" fmla="*/ 1 w 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4">
                    <a:moveTo>
                      <a:pt x="1" y="2"/>
                    </a:moveTo>
                    <a:cubicBezTo>
                      <a:pt x="1" y="2"/>
                      <a:pt x="1" y="2"/>
                      <a:pt x="1" y="2"/>
                    </a:cubicBezTo>
                    <a:moveTo>
                      <a:pt x="1" y="2"/>
                    </a:moveTo>
                    <a:cubicBezTo>
                      <a:pt x="1" y="1"/>
                      <a:pt x="0" y="0"/>
                      <a:pt x="0" y="0"/>
                    </a:cubicBezTo>
                    <a:cubicBezTo>
                      <a:pt x="0" y="0"/>
                      <a:pt x="0" y="6"/>
                      <a:pt x="0" y="12"/>
                    </a:cubicBezTo>
                    <a:cubicBezTo>
                      <a:pt x="0" y="19"/>
                      <a:pt x="0" y="24"/>
                      <a:pt x="0" y="24"/>
                    </a:cubicBezTo>
                    <a:cubicBezTo>
                      <a:pt x="1" y="24"/>
                      <a:pt x="1" y="23"/>
                      <a:pt x="1" y="22"/>
                    </a:cubicBezTo>
                    <a:cubicBezTo>
                      <a:pt x="1" y="23"/>
                      <a:pt x="1" y="24"/>
                      <a:pt x="0" y="24"/>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3103" name="Freeform 92"/>
              <p:cNvSpPr>
                <a:spLocks/>
              </p:cNvSpPr>
              <p:nvPr/>
            </p:nvSpPr>
            <p:spPr bwMode="auto">
              <a:xfrm>
                <a:off x="3556" y="1748"/>
                <a:ext cx="2" cy="39"/>
              </a:xfrm>
              <a:custGeom>
                <a:avLst/>
                <a:gdLst>
                  <a:gd name="T0" fmla="*/ 2147483647 w 1"/>
                  <a:gd name="T1" fmla="*/ 0 h 20"/>
                  <a:gd name="T2" fmla="*/ 2147483647 w 1"/>
                  <a:gd name="T3" fmla="*/ 0 h 20"/>
                  <a:gd name="T4" fmla="*/ 0 w 1"/>
                  <a:gd name="T5" fmla="*/ 2147483647 h 20"/>
                  <a:gd name="T6" fmla="*/ 2147483647 w 1"/>
                  <a:gd name="T7" fmla="*/ 2147483647 h 20"/>
                  <a:gd name="T8" fmla="*/ 2147483647 w 1"/>
                  <a:gd name="T9" fmla="*/ 2147483647 h 20"/>
                  <a:gd name="T10" fmla="*/ 0 60000 65536"/>
                  <a:gd name="T11" fmla="*/ 0 60000 65536"/>
                  <a:gd name="T12" fmla="*/ 0 60000 65536"/>
                  <a:gd name="T13" fmla="*/ 0 60000 65536"/>
                  <a:gd name="T14" fmla="*/ 0 60000 65536"/>
                  <a:gd name="T15" fmla="*/ 0 w 1"/>
                  <a:gd name="T16" fmla="*/ 0 h 20"/>
                  <a:gd name="T17" fmla="*/ 1 w 1"/>
                  <a:gd name="T18" fmla="*/ 20 h 20"/>
                </a:gdLst>
                <a:ahLst/>
                <a:cxnLst>
                  <a:cxn ang="T10">
                    <a:pos x="T0" y="T1"/>
                  </a:cxn>
                  <a:cxn ang="T11">
                    <a:pos x="T2" y="T3"/>
                  </a:cxn>
                  <a:cxn ang="T12">
                    <a:pos x="T4" y="T5"/>
                  </a:cxn>
                  <a:cxn ang="T13">
                    <a:pos x="T6" y="T7"/>
                  </a:cxn>
                  <a:cxn ang="T14">
                    <a:pos x="T8" y="T9"/>
                  </a:cxn>
                </a:cxnLst>
                <a:rect l="T15" t="T16" r="T17" b="T18"/>
                <a:pathLst>
                  <a:path w="1" h="20">
                    <a:moveTo>
                      <a:pt x="1" y="0"/>
                    </a:moveTo>
                    <a:cubicBezTo>
                      <a:pt x="1" y="0"/>
                      <a:pt x="1" y="0"/>
                      <a:pt x="1" y="0"/>
                    </a:cubicBezTo>
                    <a:cubicBezTo>
                      <a:pt x="0" y="0"/>
                      <a:pt x="0" y="5"/>
                      <a:pt x="0" y="10"/>
                    </a:cubicBezTo>
                    <a:cubicBezTo>
                      <a:pt x="0" y="15"/>
                      <a:pt x="0" y="20"/>
                      <a:pt x="1" y="20"/>
                    </a:cubicBezTo>
                    <a:cubicBezTo>
                      <a:pt x="1" y="20"/>
                      <a:pt x="1" y="19"/>
                      <a:pt x="1" y="19"/>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3104" name="Freeform 93"/>
              <p:cNvSpPr>
                <a:spLocks/>
              </p:cNvSpPr>
              <p:nvPr/>
            </p:nvSpPr>
            <p:spPr bwMode="auto">
              <a:xfrm>
                <a:off x="3513" y="1744"/>
                <a:ext cx="4" cy="47"/>
              </a:xfrm>
              <a:custGeom>
                <a:avLst/>
                <a:gdLst>
                  <a:gd name="T0" fmla="*/ 2147483647 w 2"/>
                  <a:gd name="T1" fmla="*/ 2147483647 h 24"/>
                  <a:gd name="T2" fmla="*/ 2147483647 w 2"/>
                  <a:gd name="T3" fmla="*/ 0 h 24"/>
                  <a:gd name="T4" fmla="*/ 2147483647 w 2"/>
                  <a:gd name="T5" fmla="*/ 0 h 24"/>
                  <a:gd name="T6" fmla="*/ 2147483647 w 2"/>
                  <a:gd name="T7" fmla="*/ 2147483647 h 24"/>
                  <a:gd name="T8" fmla="*/ 2147483647 w 2"/>
                  <a:gd name="T9" fmla="*/ 2147483647 h 24"/>
                  <a:gd name="T10" fmla="*/ 0 60000 65536"/>
                  <a:gd name="T11" fmla="*/ 0 60000 65536"/>
                  <a:gd name="T12" fmla="*/ 0 60000 65536"/>
                  <a:gd name="T13" fmla="*/ 0 60000 65536"/>
                  <a:gd name="T14" fmla="*/ 0 60000 65536"/>
                  <a:gd name="T15" fmla="*/ 0 w 2"/>
                  <a:gd name="T16" fmla="*/ 0 h 24"/>
                  <a:gd name="T17" fmla="*/ 2 w 2"/>
                  <a:gd name="T18" fmla="*/ 24 h 24"/>
                </a:gdLst>
                <a:ahLst/>
                <a:cxnLst>
                  <a:cxn ang="T10">
                    <a:pos x="T0" y="T1"/>
                  </a:cxn>
                  <a:cxn ang="T11">
                    <a:pos x="T2" y="T3"/>
                  </a:cxn>
                  <a:cxn ang="T12">
                    <a:pos x="T4" y="T5"/>
                  </a:cxn>
                  <a:cxn ang="T13">
                    <a:pos x="T6" y="T7"/>
                  </a:cxn>
                  <a:cxn ang="T14">
                    <a:pos x="T8" y="T9"/>
                  </a:cxn>
                </a:cxnLst>
                <a:rect l="T15" t="T16" r="T17" b="T18"/>
                <a:pathLst>
                  <a:path w="2" h="24">
                    <a:moveTo>
                      <a:pt x="1" y="24"/>
                    </a:moveTo>
                    <a:cubicBezTo>
                      <a:pt x="0" y="15"/>
                      <a:pt x="0" y="6"/>
                      <a:pt x="1" y="0"/>
                    </a:cubicBezTo>
                    <a:lnTo>
                      <a:pt x="2" y="0"/>
                    </a:lnTo>
                    <a:cubicBezTo>
                      <a:pt x="1" y="1"/>
                      <a:pt x="1" y="23"/>
                      <a:pt x="2" y="24"/>
                    </a:cubicBezTo>
                    <a:lnTo>
                      <a:pt x="1" y="24"/>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3105" name="Freeform 94"/>
              <p:cNvSpPr>
                <a:spLocks/>
              </p:cNvSpPr>
              <p:nvPr/>
            </p:nvSpPr>
            <p:spPr bwMode="auto">
              <a:xfrm>
                <a:off x="3515" y="1744"/>
                <a:ext cx="2" cy="47"/>
              </a:xfrm>
              <a:custGeom>
                <a:avLst/>
                <a:gdLst>
                  <a:gd name="T0" fmla="*/ 2147483647 w 1"/>
                  <a:gd name="T1" fmla="*/ 2147483647 h 24"/>
                  <a:gd name="T2" fmla="*/ 2147483647 w 1"/>
                  <a:gd name="T3" fmla="*/ 0 h 24"/>
                  <a:gd name="T4" fmla="*/ 2147483647 w 1"/>
                  <a:gd name="T5" fmla="*/ 0 h 24"/>
                  <a:gd name="T6" fmla="*/ 2147483647 w 1"/>
                  <a:gd name="T7" fmla="*/ 2147483647 h 24"/>
                  <a:gd name="T8" fmla="*/ 0 60000 65536"/>
                  <a:gd name="T9" fmla="*/ 0 60000 65536"/>
                  <a:gd name="T10" fmla="*/ 0 60000 65536"/>
                  <a:gd name="T11" fmla="*/ 0 60000 65536"/>
                  <a:gd name="T12" fmla="*/ 0 w 1"/>
                  <a:gd name="T13" fmla="*/ 0 h 24"/>
                  <a:gd name="T14" fmla="*/ 1 w 1"/>
                  <a:gd name="T15" fmla="*/ 24 h 24"/>
                </a:gdLst>
                <a:ahLst/>
                <a:cxnLst>
                  <a:cxn ang="T8">
                    <a:pos x="T0" y="T1"/>
                  </a:cxn>
                  <a:cxn ang="T9">
                    <a:pos x="T2" y="T3"/>
                  </a:cxn>
                  <a:cxn ang="T10">
                    <a:pos x="T4" y="T5"/>
                  </a:cxn>
                  <a:cxn ang="T11">
                    <a:pos x="T6" y="T7"/>
                  </a:cxn>
                </a:cxnLst>
                <a:rect l="T12" t="T13" r="T14" b="T15"/>
                <a:pathLst>
                  <a:path w="1" h="24">
                    <a:moveTo>
                      <a:pt x="1" y="24"/>
                    </a:moveTo>
                    <a:cubicBezTo>
                      <a:pt x="0" y="15"/>
                      <a:pt x="0" y="6"/>
                      <a:pt x="1" y="0"/>
                    </a:cubicBezTo>
                    <a:cubicBezTo>
                      <a:pt x="0" y="1"/>
                      <a:pt x="0" y="23"/>
                      <a:pt x="1"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3106" name="Freeform 95"/>
              <p:cNvSpPr>
                <a:spLocks/>
              </p:cNvSpPr>
              <p:nvPr/>
            </p:nvSpPr>
            <p:spPr bwMode="auto">
              <a:xfrm>
                <a:off x="3528" y="1710"/>
                <a:ext cx="14" cy="34"/>
              </a:xfrm>
              <a:custGeom>
                <a:avLst/>
                <a:gdLst>
                  <a:gd name="T0" fmla="*/ 0 w 7"/>
                  <a:gd name="T1" fmla="*/ 2147483647 h 17"/>
                  <a:gd name="T2" fmla="*/ 2147483647 w 7"/>
                  <a:gd name="T3" fmla="*/ 2147483647 h 17"/>
                  <a:gd name="T4" fmla="*/ 2147483647 w 7"/>
                  <a:gd name="T5" fmla="*/ 2147483647 h 17"/>
                  <a:gd name="T6" fmla="*/ 2147483647 w 7"/>
                  <a:gd name="T7" fmla="*/ 2147483647 h 17"/>
                  <a:gd name="T8" fmla="*/ 2147483647 w 7"/>
                  <a:gd name="T9" fmla="*/ 0 h 17"/>
                  <a:gd name="T10" fmla="*/ 2147483647 w 7"/>
                  <a:gd name="T11" fmla="*/ 0 h 17"/>
                  <a:gd name="T12" fmla="*/ 0 w 7"/>
                  <a:gd name="T13" fmla="*/ 0 h 17"/>
                  <a:gd name="T14" fmla="*/ 0 w 7"/>
                  <a:gd name="T15" fmla="*/ 2147483647 h 17"/>
                  <a:gd name="T16" fmla="*/ 0 w 7"/>
                  <a:gd name="T17" fmla="*/ 214748364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7"/>
                  <a:gd name="T29" fmla="*/ 7 w 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7">
                    <a:moveTo>
                      <a:pt x="0" y="17"/>
                    </a:moveTo>
                    <a:cubicBezTo>
                      <a:pt x="1" y="17"/>
                      <a:pt x="3" y="17"/>
                      <a:pt x="4" y="17"/>
                    </a:cubicBezTo>
                    <a:cubicBezTo>
                      <a:pt x="5" y="17"/>
                      <a:pt x="6" y="17"/>
                      <a:pt x="7" y="17"/>
                    </a:cubicBezTo>
                    <a:cubicBezTo>
                      <a:pt x="7" y="14"/>
                      <a:pt x="7" y="12"/>
                      <a:pt x="7" y="9"/>
                    </a:cubicBezTo>
                    <a:cubicBezTo>
                      <a:pt x="7" y="6"/>
                      <a:pt x="7" y="3"/>
                      <a:pt x="7" y="0"/>
                    </a:cubicBezTo>
                    <a:cubicBezTo>
                      <a:pt x="6" y="0"/>
                      <a:pt x="5" y="0"/>
                      <a:pt x="4" y="0"/>
                    </a:cubicBezTo>
                    <a:cubicBezTo>
                      <a:pt x="3" y="0"/>
                      <a:pt x="1" y="0"/>
                      <a:pt x="0" y="0"/>
                    </a:cubicBezTo>
                    <a:cubicBezTo>
                      <a:pt x="0" y="3"/>
                      <a:pt x="0" y="6"/>
                      <a:pt x="0" y="9"/>
                    </a:cubicBezTo>
                    <a:cubicBezTo>
                      <a:pt x="0" y="12"/>
                      <a:pt x="0" y="14"/>
                      <a:pt x="0" y="17"/>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3107" name="Freeform 96"/>
              <p:cNvSpPr>
                <a:spLocks/>
              </p:cNvSpPr>
              <p:nvPr/>
            </p:nvSpPr>
            <p:spPr bwMode="auto">
              <a:xfrm>
                <a:off x="2802" y="1744"/>
                <a:ext cx="43" cy="47"/>
              </a:xfrm>
              <a:custGeom>
                <a:avLst/>
                <a:gdLst>
                  <a:gd name="T0" fmla="*/ 2147483647 w 22"/>
                  <a:gd name="T1" fmla="*/ 2147483647 h 24"/>
                  <a:gd name="T2" fmla="*/ 2147483647 w 22"/>
                  <a:gd name="T3" fmla="*/ 2147483647 h 24"/>
                  <a:gd name="T4" fmla="*/ 2147483647 w 22"/>
                  <a:gd name="T5" fmla="*/ 0 h 24"/>
                  <a:gd name="T6" fmla="*/ 2147483647 w 22"/>
                  <a:gd name="T7" fmla="*/ 0 h 24"/>
                  <a:gd name="T8" fmla="*/ 2147483647 w 22"/>
                  <a:gd name="T9" fmla="*/ 2147483647 h 24"/>
                  <a:gd name="T10" fmla="*/ 0 60000 65536"/>
                  <a:gd name="T11" fmla="*/ 0 60000 65536"/>
                  <a:gd name="T12" fmla="*/ 0 60000 65536"/>
                  <a:gd name="T13" fmla="*/ 0 60000 65536"/>
                  <a:gd name="T14" fmla="*/ 0 60000 65536"/>
                  <a:gd name="T15" fmla="*/ 0 w 22"/>
                  <a:gd name="T16" fmla="*/ 0 h 24"/>
                  <a:gd name="T17" fmla="*/ 22 w 22"/>
                  <a:gd name="T18" fmla="*/ 24 h 24"/>
                </a:gdLst>
                <a:ahLst/>
                <a:cxnLst>
                  <a:cxn ang="T10">
                    <a:pos x="T0" y="T1"/>
                  </a:cxn>
                  <a:cxn ang="T11">
                    <a:pos x="T2" y="T3"/>
                  </a:cxn>
                  <a:cxn ang="T12">
                    <a:pos x="T4" y="T5"/>
                  </a:cxn>
                  <a:cxn ang="T13">
                    <a:pos x="T6" y="T7"/>
                  </a:cxn>
                  <a:cxn ang="T14">
                    <a:pos x="T8" y="T9"/>
                  </a:cxn>
                </a:cxnLst>
                <a:rect l="T15" t="T16" r="T17" b="T18"/>
                <a:pathLst>
                  <a:path w="22" h="24">
                    <a:moveTo>
                      <a:pt x="1" y="24"/>
                    </a:moveTo>
                    <a:lnTo>
                      <a:pt x="22" y="24"/>
                    </a:lnTo>
                    <a:lnTo>
                      <a:pt x="22" y="0"/>
                    </a:lnTo>
                    <a:lnTo>
                      <a:pt x="1" y="0"/>
                    </a:lnTo>
                    <a:cubicBezTo>
                      <a:pt x="0" y="8"/>
                      <a:pt x="0" y="16"/>
                      <a:pt x="1" y="24"/>
                    </a:cubicBezTo>
                    <a:close/>
                  </a:path>
                </a:pathLst>
              </a:custGeom>
              <a:solidFill>
                <a:srgbClr val="A9A8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3108" name="Freeform 97"/>
              <p:cNvSpPr>
                <a:spLocks noEditPoints="1"/>
              </p:cNvSpPr>
              <p:nvPr/>
            </p:nvSpPr>
            <p:spPr bwMode="auto">
              <a:xfrm>
                <a:off x="2806" y="1767"/>
                <a:ext cx="12" cy="20"/>
              </a:xfrm>
              <a:custGeom>
                <a:avLst/>
                <a:gdLst>
                  <a:gd name="T0" fmla="*/ 2147483647 w 6"/>
                  <a:gd name="T1" fmla="*/ 2147483647 h 10"/>
                  <a:gd name="T2" fmla="*/ 2147483647 w 6"/>
                  <a:gd name="T3" fmla="*/ 2147483647 h 10"/>
                  <a:gd name="T4" fmla="*/ 2147483647 w 6"/>
                  <a:gd name="T5" fmla="*/ 2147483647 h 10"/>
                  <a:gd name="T6" fmla="*/ 2147483647 w 6"/>
                  <a:gd name="T7" fmla="*/ 2147483647 h 10"/>
                  <a:gd name="T8" fmla="*/ 2147483647 w 6"/>
                  <a:gd name="T9" fmla="*/ 0 h 10"/>
                  <a:gd name="T10" fmla="*/ 2147483647 w 6"/>
                  <a:gd name="T11" fmla="*/ 2147483647 h 10"/>
                  <a:gd name="T12" fmla="*/ 0 w 6"/>
                  <a:gd name="T13" fmla="*/ 2147483647 h 10"/>
                  <a:gd name="T14" fmla="*/ 2147483647 w 6"/>
                  <a:gd name="T15" fmla="*/ 2147483647 h 10"/>
                  <a:gd name="T16" fmla="*/ 2147483647 w 6"/>
                  <a:gd name="T17" fmla="*/ 2147483647 h 10"/>
                  <a:gd name="T18" fmla="*/ 2147483647 w 6"/>
                  <a:gd name="T19" fmla="*/ 214748364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0"/>
                  <a:gd name="T32" fmla="*/ 6 w 6"/>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0">
                    <a:moveTo>
                      <a:pt x="3" y="10"/>
                    </a:moveTo>
                    <a:lnTo>
                      <a:pt x="3" y="5"/>
                    </a:lnTo>
                    <a:lnTo>
                      <a:pt x="6" y="5"/>
                    </a:lnTo>
                    <a:lnTo>
                      <a:pt x="3" y="5"/>
                    </a:lnTo>
                    <a:lnTo>
                      <a:pt x="3" y="0"/>
                    </a:lnTo>
                    <a:lnTo>
                      <a:pt x="2" y="5"/>
                    </a:lnTo>
                    <a:lnTo>
                      <a:pt x="0" y="5"/>
                    </a:lnTo>
                    <a:lnTo>
                      <a:pt x="2" y="5"/>
                    </a:lnTo>
                    <a:lnTo>
                      <a:pt x="3" y="10"/>
                    </a:lnTo>
                    <a:close/>
                    <a:moveTo>
                      <a:pt x="3" y="8"/>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3109" name="Freeform 98"/>
              <p:cNvSpPr>
                <a:spLocks noEditPoints="1"/>
              </p:cNvSpPr>
              <p:nvPr/>
            </p:nvSpPr>
            <p:spPr bwMode="auto">
              <a:xfrm>
                <a:off x="2808" y="1773"/>
                <a:ext cx="12" cy="18"/>
              </a:xfrm>
              <a:custGeom>
                <a:avLst/>
                <a:gdLst>
                  <a:gd name="T0" fmla="*/ 2147483647 w 6"/>
                  <a:gd name="T1" fmla="*/ 2147483647 h 9"/>
                  <a:gd name="T2" fmla="*/ 2147483647 w 6"/>
                  <a:gd name="T3" fmla="*/ 2147483647 h 9"/>
                  <a:gd name="T4" fmla="*/ 2147483647 w 6"/>
                  <a:gd name="T5" fmla="*/ 2147483647 h 9"/>
                  <a:gd name="T6" fmla="*/ 2147483647 w 6"/>
                  <a:gd name="T7" fmla="*/ 2147483647 h 9"/>
                  <a:gd name="T8" fmla="*/ 2147483647 w 6"/>
                  <a:gd name="T9" fmla="*/ 0 h 9"/>
                  <a:gd name="T10" fmla="*/ 2147483647 w 6"/>
                  <a:gd name="T11" fmla="*/ 2147483647 h 9"/>
                  <a:gd name="T12" fmla="*/ 0 w 6"/>
                  <a:gd name="T13" fmla="*/ 2147483647 h 9"/>
                  <a:gd name="T14" fmla="*/ 2147483647 w 6"/>
                  <a:gd name="T15" fmla="*/ 2147483647 h 9"/>
                  <a:gd name="T16" fmla="*/ 2147483647 w 6"/>
                  <a:gd name="T17" fmla="*/ 2147483647 h 9"/>
                  <a:gd name="T18" fmla="*/ 2147483647 w 6"/>
                  <a:gd name="T19" fmla="*/ 2147483647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9"/>
                  <a:gd name="T32" fmla="*/ 6 w 6"/>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9">
                    <a:moveTo>
                      <a:pt x="3" y="9"/>
                    </a:moveTo>
                    <a:lnTo>
                      <a:pt x="3" y="4"/>
                    </a:lnTo>
                    <a:lnTo>
                      <a:pt x="6" y="4"/>
                    </a:lnTo>
                    <a:lnTo>
                      <a:pt x="3" y="4"/>
                    </a:lnTo>
                    <a:lnTo>
                      <a:pt x="3" y="0"/>
                    </a:lnTo>
                    <a:lnTo>
                      <a:pt x="3" y="4"/>
                    </a:lnTo>
                    <a:lnTo>
                      <a:pt x="0" y="4"/>
                    </a:lnTo>
                    <a:lnTo>
                      <a:pt x="3" y="4"/>
                    </a:lnTo>
                    <a:lnTo>
                      <a:pt x="3" y="9"/>
                    </a:lnTo>
                    <a:close/>
                    <a:moveTo>
                      <a:pt x="3" y="6"/>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3110" name="Freeform 99"/>
              <p:cNvSpPr>
                <a:spLocks/>
              </p:cNvSpPr>
              <p:nvPr/>
            </p:nvSpPr>
            <p:spPr bwMode="auto">
              <a:xfrm>
                <a:off x="2841" y="1744"/>
                <a:ext cx="4" cy="47"/>
              </a:xfrm>
              <a:custGeom>
                <a:avLst/>
                <a:gdLst>
                  <a:gd name="T0" fmla="*/ 2147483647 w 2"/>
                  <a:gd name="T1" fmla="*/ 2147483647 h 24"/>
                  <a:gd name="T2" fmla="*/ 2147483647 w 2"/>
                  <a:gd name="T3" fmla="*/ 0 h 24"/>
                  <a:gd name="T4" fmla="*/ 2147483647 w 2"/>
                  <a:gd name="T5" fmla="*/ 0 h 24"/>
                  <a:gd name="T6" fmla="*/ 2147483647 w 2"/>
                  <a:gd name="T7" fmla="*/ 2147483647 h 24"/>
                  <a:gd name="T8" fmla="*/ 2147483647 w 2"/>
                  <a:gd name="T9" fmla="*/ 2147483647 h 24"/>
                  <a:gd name="T10" fmla="*/ 0 60000 65536"/>
                  <a:gd name="T11" fmla="*/ 0 60000 65536"/>
                  <a:gd name="T12" fmla="*/ 0 60000 65536"/>
                  <a:gd name="T13" fmla="*/ 0 60000 65536"/>
                  <a:gd name="T14" fmla="*/ 0 60000 65536"/>
                  <a:gd name="T15" fmla="*/ 0 w 2"/>
                  <a:gd name="T16" fmla="*/ 0 h 24"/>
                  <a:gd name="T17" fmla="*/ 2 w 2"/>
                  <a:gd name="T18" fmla="*/ 24 h 24"/>
                </a:gdLst>
                <a:ahLst/>
                <a:cxnLst>
                  <a:cxn ang="T10">
                    <a:pos x="T0" y="T1"/>
                  </a:cxn>
                  <a:cxn ang="T11">
                    <a:pos x="T2" y="T3"/>
                  </a:cxn>
                  <a:cxn ang="T12">
                    <a:pos x="T4" y="T5"/>
                  </a:cxn>
                  <a:cxn ang="T13">
                    <a:pos x="T6" y="T7"/>
                  </a:cxn>
                  <a:cxn ang="T14">
                    <a:pos x="T8" y="T9"/>
                  </a:cxn>
                </a:cxnLst>
                <a:rect l="T15" t="T16" r="T17" b="T18"/>
                <a:pathLst>
                  <a:path w="2" h="24">
                    <a:moveTo>
                      <a:pt x="1" y="24"/>
                    </a:moveTo>
                    <a:cubicBezTo>
                      <a:pt x="0" y="15"/>
                      <a:pt x="0" y="6"/>
                      <a:pt x="1" y="0"/>
                    </a:cubicBezTo>
                    <a:lnTo>
                      <a:pt x="2" y="0"/>
                    </a:lnTo>
                    <a:cubicBezTo>
                      <a:pt x="1" y="1"/>
                      <a:pt x="1" y="23"/>
                      <a:pt x="2" y="24"/>
                    </a:cubicBezTo>
                    <a:lnTo>
                      <a:pt x="1" y="24"/>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3111" name="Freeform 100"/>
              <p:cNvSpPr>
                <a:spLocks/>
              </p:cNvSpPr>
              <p:nvPr/>
            </p:nvSpPr>
            <p:spPr bwMode="auto">
              <a:xfrm>
                <a:off x="2843" y="1744"/>
                <a:ext cx="2" cy="47"/>
              </a:xfrm>
              <a:custGeom>
                <a:avLst/>
                <a:gdLst>
                  <a:gd name="T0" fmla="*/ 2147483647 w 1"/>
                  <a:gd name="T1" fmla="*/ 2147483647 h 24"/>
                  <a:gd name="T2" fmla="*/ 2147483647 w 1"/>
                  <a:gd name="T3" fmla="*/ 2147483647 h 24"/>
                  <a:gd name="T4" fmla="*/ 2147483647 w 1"/>
                  <a:gd name="T5" fmla="*/ 2147483647 h 24"/>
                  <a:gd name="T6" fmla="*/ 2147483647 w 1"/>
                  <a:gd name="T7" fmla="*/ 2147483647 h 24"/>
                  <a:gd name="T8" fmla="*/ 2147483647 w 1"/>
                  <a:gd name="T9" fmla="*/ 2147483647 h 24"/>
                  <a:gd name="T10" fmla="*/ 2147483647 w 1"/>
                  <a:gd name="T11" fmla="*/ 0 h 24"/>
                  <a:gd name="T12" fmla="*/ 0 w 1"/>
                  <a:gd name="T13" fmla="*/ 2147483647 h 24"/>
                  <a:gd name="T14" fmla="*/ 2147483647 w 1"/>
                  <a:gd name="T15" fmla="*/ 2147483647 h 2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4"/>
                  <a:gd name="T26" fmla="*/ 1 w 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4">
                    <a:moveTo>
                      <a:pt x="1" y="24"/>
                    </a:moveTo>
                    <a:cubicBezTo>
                      <a:pt x="1" y="24"/>
                      <a:pt x="1" y="23"/>
                      <a:pt x="1" y="22"/>
                    </a:cubicBezTo>
                    <a:lnTo>
                      <a:pt x="1" y="21"/>
                    </a:lnTo>
                    <a:cubicBezTo>
                      <a:pt x="1" y="14"/>
                      <a:pt x="1" y="9"/>
                      <a:pt x="1" y="2"/>
                    </a:cubicBezTo>
                    <a:cubicBezTo>
                      <a:pt x="1" y="1"/>
                      <a:pt x="1" y="1"/>
                      <a:pt x="1" y="0"/>
                    </a:cubicBezTo>
                    <a:cubicBezTo>
                      <a:pt x="1" y="0"/>
                      <a:pt x="0" y="5"/>
                      <a:pt x="0" y="12"/>
                    </a:cubicBezTo>
                    <a:cubicBezTo>
                      <a:pt x="0" y="19"/>
                      <a:pt x="1" y="24"/>
                      <a:pt x="1" y="24"/>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3112" name="Freeform 101"/>
              <p:cNvSpPr>
                <a:spLocks noEditPoints="1"/>
              </p:cNvSpPr>
              <p:nvPr/>
            </p:nvSpPr>
            <p:spPr bwMode="auto">
              <a:xfrm>
                <a:off x="2843" y="1744"/>
                <a:ext cx="2" cy="47"/>
              </a:xfrm>
              <a:custGeom>
                <a:avLst/>
                <a:gdLst>
                  <a:gd name="T0" fmla="*/ 2147483647 w 1"/>
                  <a:gd name="T1" fmla="*/ 2147483647 h 24"/>
                  <a:gd name="T2" fmla="*/ 2147483647 w 1"/>
                  <a:gd name="T3" fmla="*/ 2147483647 h 24"/>
                  <a:gd name="T4" fmla="*/ 2147483647 w 1"/>
                  <a:gd name="T5" fmla="*/ 2147483647 h 24"/>
                  <a:gd name="T6" fmla="*/ 2147483647 w 1"/>
                  <a:gd name="T7" fmla="*/ 0 h 24"/>
                  <a:gd name="T8" fmla="*/ 0 w 1"/>
                  <a:gd name="T9" fmla="*/ 2147483647 h 24"/>
                  <a:gd name="T10" fmla="*/ 2147483647 w 1"/>
                  <a:gd name="T11" fmla="*/ 2147483647 h 24"/>
                  <a:gd name="T12" fmla="*/ 2147483647 w 1"/>
                  <a:gd name="T13" fmla="*/ 2147483647 h 24"/>
                  <a:gd name="T14" fmla="*/ 2147483647 w 1"/>
                  <a:gd name="T15" fmla="*/ 2147483647 h 2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4"/>
                  <a:gd name="T26" fmla="*/ 1 w 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4">
                    <a:moveTo>
                      <a:pt x="1" y="2"/>
                    </a:moveTo>
                    <a:cubicBezTo>
                      <a:pt x="1" y="2"/>
                      <a:pt x="1" y="2"/>
                      <a:pt x="1" y="2"/>
                    </a:cubicBezTo>
                    <a:moveTo>
                      <a:pt x="1" y="2"/>
                    </a:moveTo>
                    <a:cubicBezTo>
                      <a:pt x="1" y="1"/>
                      <a:pt x="1" y="0"/>
                      <a:pt x="1" y="0"/>
                    </a:cubicBezTo>
                    <a:cubicBezTo>
                      <a:pt x="0" y="0"/>
                      <a:pt x="0" y="6"/>
                      <a:pt x="0" y="12"/>
                    </a:cubicBezTo>
                    <a:cubicBezTo>
                      <a:pt x="0" y="19"/>
                      <a:pt x="0" y="24"/>
                      <a:pt x="1" y="24"/>
                    </a:cubicBezTo>
                    <a:cubicBezTo>
                      <a:pt x="1" y="24"/>
                      <a:pt x="1" y="23"/>
                      <a:pt x="1" y="22"/>
                    </a:cubicBezTo>
                    <a:cubicBezTo>
                      <a:pt x="1" y="23"/>
                      <a:pt x="1" y="24"/>
                      <a:pt x="1" y="24"/>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3113" name="Freeform 102"/>
              <p:cNvSpPr>
                <a:spLocks/>
              </p:cNvSpPr>
              <p:nvPr/>
            </p:nvSpPr>
            <p:spPr bwMode="auto">
              <a:xfrm>
                <a:off x="2845" y="1748"/>
                <a:ext cx="1" cy="39"/>
              </a:xfrm>
              <a:custGeom>
                <a:avLst/>
                <a:gdLst>
                  <a:gd name="T0" fmla="*/ 0 w 1"/>
                  <a:gd name="T1" fmla="*/ 0 h 20"/>
                  <a:gd name="T2" fmla="*/ 0 w 1"/>
                  <a:gd name="T3" fmla="*/ 0 h 20"/>
                  <a:gd name="T4" fmla="*/ 0 w 1"/>
                  <a:gd name="T5" fmla="*/ 2147483647 h 20"/>
                  <a:gd name="T6" fmla="*/ 0 w 1"/>
                  <a:gd name="T7" fmla="*/ 2147483647 h 20"/>
                  <a:gd name="T8" fmla="*/ 0 w 1"/>
                  <a:gd name="T9" fmla="*/ 2147483647 h 20"/>
                  <a:gd name="T10" fmla="*/ 0 60000 65536"/>
                  <a:gd name="T11" fmla="*/ 0 60000 65536"/>
                  <a:gd name="T12" fmla="*/ 0 60000 65536"/>
                  <a:gd name="T13" fmla="*/ 0 60000 65536"/>
                  <a:gd name="T14" fmla="*/ 0 60000 65536"/>
                  <a:gd name="T15" fmla="*/ 0 w 1"/>
                  <a:gd name="T16" fmla="*/ 0 h 20"/>
                  <a:gd name="T17" fmla="*/ 1 w 1"/>
                  <a:gd name="T18" fmla="*/ 20 h 20"/>
                </a:gdLst>
                <a:ahLst/>
                <a:cxnLst>
                  <a:cxn ang="T10">
                    <a:pos x="T0" y="T1"/>
                  </a:cxn>
                  <a:cxn ang="T11">
                    <a:pos x="T2" y="T3"/>
                  </a:cxn>
                  <a:cxn ang="T12">
                    <a:pos x="T4" y="T5"/>
                  </a:cxn>
                  <a:cxn ang="T13">
                    <a:pos x="T6" y="T7"/>
                  </a:cxn>
                  <a:cxn ang="T14">
                    <a:pos x="T8" y="T9"/>
                  </a:cxn>
                </a:cxnLst>
                <a:rect l="T15" t="T16" r="T17" b="T18"/>
                <a:pathLst>
                  <a:path w="1" h="20">
                    <a:moveTo>
                      <a:pt x="0" y="0"/>
                    </a:moveTo>
                    <a:cubicBezTo>
                      <a:pt x="0" y="0"/>
                      <a:pt x="0" y="0"/>
                      <a:pt x="0" y="0"/>
                    </a:cubicBezTo>
                    <a:cubicBezTo>
                      <a:pt x="0" y="0"/>
                      <a:pt x="0" y="5"/>
                      <a:pt x="0" y="10"/>
                    </a:cubicBezTo>
                    <a:cubicBezTo>
                      <a:pt x="0" y="15"/>
                      <a:pt x="0" y="20"/>
                      <a:pt x="0" y="20"/>
                    </a:cubicBezTo>
                    <a:cubicBezTo>
                      <a:pt x="0" y="20"/>
                      <a:pt x="0" y="19"/>
                      <a:pt x="0" y="19"/>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3114" name="Freeform 103"/>
              <p:cNvSpPr>
                <a:spLocks/>
              </p:cNvSpPr>
              <p:nvPr/>
            </p:nvSpPr>
            <p:spPr bwMode="auto">
              <a:xfrm>
                <a:off x="2802" y="1744"/>
                <a:ext cx="4" cy="47"/>
              </a:xfrm>
              <a:custGeom>
                <a:avLst/>
                <a:gdLst>
                  <a:gd name="T0" fmla="*/ 2147483647 w 2"/>
                  <a:gd name="T1" fmla="*/ 2147483647 h 24"/>
                  <a:gd name="T2" fmla="*/ 2147483647 w 2"/>
                  <a:gd name="T3" fmla="*/ 0 h 24"/>
                  <a:gd name="T4" fmla="*/ 2147483647 w 2"/>
                  <a:gd name="T5" fmla="*/ 0 h 24"/>
                  <a:gd name="T6" fmla="*/ 2147483647 w 2"/>
                  <a:gd name="T7" fmla="*/ 2147483647 h 24"/>
                  <a:gd name="T8" fmla="*/ 0 60000 65536"/>
                  <a:gd name="T9" fmla="*/ 0 60000 65536"/>
                  <a:gd name="T10" fmla="*/ 0 60000 65536"/>
                  <a:gd name="T11" fmla="*/ 0 60000 65536"/>
                  <a:gd name="T12" fmla="*/ 0 w 2"/>
                  <a:gd name="T13" fmla="*/ 0 h 24"/>
                  <a:gd name="T14" fmla="*/ 2 w 2"/>
                  <a:gd name="T15" fmla="*/ 24 h 24"/>
                </a:gdLst>
                <a:ahLst/>
                <a:cxnLst>
                  <a:cxn ang="T8">
                    <a:pos x="T0" y="T1"/>
                  </a:cxn>
                  <a:cxn ang="T9">
                    <a:pos x="T2" y="T3"/>
                  </a:cxn>
                  <a:cxn ang="T10">
                    <a:pos x="T4" y="T5"/>
                  </a:cxn>
                  <a:cxn ang="T11">
                    <a:pos x="T6" y="T7"/>
                  </a:cxn>
                </a:cxnLst>
                <a:rect l="T12" t="T13" r="T14" b="T15"/>
                <a:pathLst>
                  <a:path w="2" h="24">
                    <a:moveTo>
                      <a:pt x="1" y="24"/>
                    </a:moveTo>
                    <a:cubicBezTo>
                      <a:pt x="0" y="15"/>
                      <a:pt x="0" y="6"/>
                      <a:pt x="1" y="0"/>
                    </a:cubicBezTo>
                    <a:lnTo>
                      <a:pt x="2" y="0"/>
                    </a:lnTo>
                    <a:cubicBezTo>
                      <a:pt x="0" y="1"/>
                      <a:pt x="0" y="23"/>
                      <a:pt x="1" y="24"/>
                    </a:cubicBez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3115" name="Freeform 104"/>
              <p:cNvSpPr>
                <a:spLocks/>
              </p:cNvSpPr>
              <p:nvPr/>
            </p:nvSpPr>
            <p:spPr bwMode="auto">
              <a:xfrm>
                <a:off x="2802" y="1744"/>
                <a:ext cx="4" cy="47"/>
              </a:xfrm>
              <a:custGeom>
                <a:avLst/>
                <a:gdLst>
                  <a:gd name="T0" fmla="*/ 2147483647 w 2"/>
                  <a:gd name="T1" fmla="*/ 2147483647 h 24"/>
                  <a:gd name="T2" fmla="*/ 2147483647 w 2"/>
                  <a:gd name="T3" fmla="*/ 0 h 24"/>
                  <a:gd name="T4" fmla="*/ 2147483647 w 2"/>
                  <a:gd name="T5" fmla="*/ 0 h 24"/>
                  <a:gd name="T6" fmla="*/ 2147483647 w 2"/>
                  <a:gd name="T7" fmla="*/ 2147483647 h 24"/>
                  <a:gd name="T8" fmla="*/ 2147483647 w 2"/>
                  <a:gd name="T9" fmla="*/ 2147483647 h 24"/>
                  <a:gd name="T10" fmla="*/ 0 60000 65536"/>
                  <a:gd name="T11" fmla="*/ 0 60000 65536"/>
                  <a:gd name="T12" fmla="*/ 0 60000 65536"/>
                  <a:gd name="T13" fmla="*/ 0 60000 65536"/>
                  <a:gd name="T14" fmla="*/ 0 60000 65536"/>
                  <a:gd name="T15" fmla="*/ 0 w 2"/>
                  <a:gd name="T16" fmla="*/ 0 h 24"/>
                  <a:gd name="T17" fmla="*/ 2 w 2"/>
                  <a:gd name="T18" fmla="*/ 24 h 24"/>
                </a:gdLst>
                <a:ahLst/>
                <a:cxnLst>
                  <a:cxn ang="T10">
                    <a:pos x="T0" y="T1"/>
                  </a:cxn>
                  <a:cxn ang="T11">
                    <a:pos x="T2" y="T3"/>
                  </a:cxn>
                  <a:cxn ang="T12">
                    <a:pos x="T4" y="T5"/>
                  </a:cxn>
                  <a:cxn ang="T13">
                    <a:pos x="T6" y="T7"/>
                  </a:cxn>
                  <a:cxn ang="T14">
                    <a:pos x="T8" y="T9"/>
                  </a:cxn>
                </a:cxnLst>
                <a:rect l="T15" t="T16" r="T17" b="T18"/>
                <a:pathLst>
                  <a:path w="2" h="24">
                    <a:moveTo>
                      <a:pt x="1" y="24"/>
                    </a:moveTo>
                    <a:cubicBezTo>
                      <a:pt x="0" y="15"/>
                      <a:pt x="1" y="6"/>
                      <a:pt x="1" y="0"/>
                    </a:cubicBezTo>
                    <a:lnTo>
                      <a:pt x="2" y="0"/>
                    </a:lnTo>
                    <a:cubicBezTo>
                      <a:pt x="0" y="1"/>
                      <a:pt x="1" y="23"/>
                      <a:pt x="2" y="24"/>
                    </a:cubicBezTo>
                    <a:lnTo>
                      <a:pt x="1"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3116" name="Freeform 105"/>
              <p:cNvSpPr>
                <a:spLocks/>
              </p:cNvSpPr>
              <p:nvPr/>
            </p:nvSpPr>
            <p:spPr bwMode="auto">
              <a:xfrm>
                <a:off x="2818" y="1710"/>
                <a:ext cx="13" cy="34"/>
              </a:xfrm>
              <a:custGeom>
                <a:avLst/>
                <a:gdLst>
                  <a:gd name="T0" fmla="*/ 0 w 7"/>
                  <a:gd name="T1" fmla="*/ 2147483647 h 17"/>
                  <a:gd name="T2" fmla="*/ 2147483647 w 7"/>
                  <a:gd name="T3" fmla="*/ 2147483647 h 17"/>
                  <a:gd name="T4" fmla="*/ 2147483647 w 7"/>
                  <a:gd name="T5" fmla="*/ 2147483647 h 17"/>
                  <a:gd name="T6" fmla="*/ 2147483647 w 7"/>
                  <a:gd name="T7" fmla="*/ 2147483647 h 17"/>
                  <a:gd name="T8" fmla="*/ 2147483647 w 7"/>
                  <a:gd name="T9" fmla="*/ 0 h 17"/>
                  <a:gd name="T10" fmla="*/ 2147483647 w 7"/>
                  <a:gd name="T11" fmla="*/ 0 h 17"/>
                  <a:gd name="T12" fmla="*/ 0 w 7"/>
                  <a:gd name="T13" fmla="*/ 0 h 17"/>
                  <a:gd name="T14" fmla="*/ 0 w 7"/>
                  <a:gd name="T15" fmla="*/ 2147483647 h 17"/>
                  <a:gd name="T16" fmla="*/ 0 w 7"/>
                  <a:gd name="T17" fmla="*/ 214748364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7"/>
                  <a:gd name="T29" fmla="*/ 7 w 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7">
                    <a:moveTo>
                      <a:pt x="0" y="17"/>
                    </a:moveTo>
                    <a:cubicBezTo>
                      <a:pt x="1" y="17"/>
                      <a:pt x="2" y="17"/>
                      <a:pt x="3" y="17"/>
                    </a:cubicBezTo>
                    <a:cubicBezTo>
                      <a:pt x="4" y="17"/>
                      <a:pt x="6" y="17"/>
                      <a:pt x="7" y="17"/>
                    </a:cubicBezTo>
                    <a:cubicBezTo>
                      <a:pt x="7" y="14"/>
                      <a:pt x="7" y="12"/>
                      <a:pt x="7" y="9"/>
                    </a:cubicBezTo>
                    <a:cubicBezTo>
                      <a:pt x="7" y="6"/>
                      <a:pt x="7" y="3"/>
                      <a:pt x="7" y="0"/>
                    </a:cubicBezTo>
                    <a:cubicBezTo>
                      <a:pt x="6" y="0"/>
                      <a:pt x="4" y="0"/>
                      <a:pt x="3" y="0"/>
                    </a:cubicBezTo>
                    <a:cubicBezTo>
                      <a:pt x="2" y="0"/>
                      <a:pt x="1" y="0"/>
                      <a:pt x="0" y="0"/>
                    </a:cubicBezTo>
                    <a:cubicBezTo>
                      <a:pt x="0" y="3"/>
                      <a:pt x="0" y="6"/>
                      <a:pt x="0" y="9"/>
                    </a:cubicBezTo>
                    <a:cubicBezTo>
                      <a:pt x="0" y="12"/>
                      <a:pt x="0" y="14"/>
                      <a:pt x="0" y="17"/>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grpSp>
        <p:sp>
          <p:nvSpPr>
            <p:cNvPr id="3085" name="AutoShape 106"/>
            <p:cNvSpPr>
              <a:spLocks noChangeArrowheads="1"/>
            </p:cNvSpPr>
            <p:nvPr/>
          </p:nvSpPr>
          <p:spPr bwMode="auto">
            <a:xfrm>
              <a:off x="2032" y="644"/>
              <a:ext cx="1008" cy="186"/>
            </a:xfrm>
            <a:prstGeom prst="roundRect">
              <a:avLst>
                <a:gd name="adj" fmla="val 12366"/>
              </a:avLst>
            </a:prstGeom>
            <a:gradFill rotWithShape="1">
              <a:gsLst>
                <a:gs pos="0">
                  <a:srgbClr val="0000FF">
                    <a:alpha val="37999"/>
                  </a:srgbClr>
                </a:gs>
                <a:gs pos="100000">
                  <a:srgbClr val="4D4DFF">
                    <a:alpha val="32999"/>
                  </a:srgbClr>
                </a:gs>
              </a:gsLst>
              <a:lin ang="5400000" scaled="1"/>
            </a:gradFill>
            <a:ln w="9525">
              <a:solidFill>
                <a:schemeClr val="tx1"/>
              </a:solidFill>
              <a:round/>
              <a:headEnd/>
              <a:tailEnd/>
            </a:ln>
          </p:spPr>
          <p:txBody>
            <a:bodyPr wrap="none" anchor="ctr"/>
            <a:lstStyle/>
            <a:p>
              <a:pPr eaLnBrk="0" hangingPunct="0"/>
              <a:endParaRPr lang="en-US" sz="3600" b="1">
                <a:latin typeface="Times New Roman" pitchFamily="18" charset="0"/>
                <a:cs typeface="Arial" charset="0"/>
              </a:endParaRPr>
            </a:p>
          </p:txBody>
        </p:sp>
      </p:grpSp>
      <p:sp>
        <p:nvSpPr>
          <p:cNvPr id="3078" name="Rounded Rectangle 326"/>
          <p:cNvSpPr>
            <a:spLocks noChangeArrowheads="1"/>
          </p:cNvSpPr>
          <p:nvPr/>
        </p:nvSpPr>
        <p:spPr bwMode="auto">
          <a:xfrm>
            <a:off x="304800" y="4767263"/>
            <a:ext cx="685800" cy="5334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eaLnBrk="0" hangingPunct="0"/>
            <a:endParaRPr lang="en-US" sz="2000">
              <a:latin typeface=".VnTime" pitchFamily="34" charset="0"/>
              <a:cs typeface="Arial" charset="0"/>
            </a:endParaRPr>
          </a:p>
        </p:txBody>
      </p:sp>
      <p:sp>
        <p:nvSpPr>
          <p:cNvPr id="2" name="Rectangle 1"/>
          <p:cNvSpPr/>
          <p:nvPr/>
        </p:nvSpPr>
        <p:spPr>
          <a:xfrm>
            <a:off x="0" y="0"/>
            <a:ext cx="9144000" cy="6858000"/>
          </a:xfrm>
          <a:prstGeom prst="rect">
            <a:avLst/>
          </a:prstGeom>
          <a:noFill/>
          <a:ln w="571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3080" name="Picture 9" descr="question_pop_up_from_box_hg_clr">
            <a:hlinkClick r:id="" action="ppaction://noaction"/>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1600200"/>
            <a:ext cx="2743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TextBox 2"/>
          <p:cNvSpPr txBox="1">
            <a:spLocks noChangeArrowheads="1"/>
          </p:cNvSpPr>
          <p:nvPr/>
        </p:nvSpPr>
        <p:spPr bwMode="auto">
          <a:xfrm>
            <a:off x="4730750" y="4144963"/>
            <a:ext cx="641350"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en-US" sz="7200" b="1">
                <a:solidFill>
                  <a:srgbClr val="FF0000"/>
                </a:solidFill>
                <a:latin typeface="Times New Roman" pitchFamily="18" charset="0"/>
                <a:cs typeface="Times New Roman" pitchFamily="18" charset="0"/>
              </a:rPr>
              <a:t>2</a:t>
            </a:r>
          </a:p>
        </p:txBody>
      </p:sp>
      <p:sp>
        <p:nvSpPr>
          <p:cNvPr id="3082" name="Text Box 109"/>
          <p:cNvSpPr txBox="1">
            <a:spLocks noChangeArrowheads="1"/>
          </p:cNvSpPr>
          <p:nvPr/>
        </p:nvSpPr>
        <p:spPr bwMode="auto">
          <a:xfrm>
            <a:off x="3657600" y="639763"/>
            <a:ext cx="4191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algn="ctr" eaLnBrk="1" hangingPunct="1">
              <a:spcBef>
                <a:spcPct val="50000"/>
              </a:spcBef>
            </a:pPr>
            <a:r>
              <a:rPr lang="en-US" sz="3000" b="1">
                <a:solidFill>
                  <a:srgbClr val="FF0000"/>
                </a:solidFill>
                <a:latin typeface="Times New Roman" pitchFamily="18" charset="0"/>
              </a:rPr>
              <a:t>PHẦN 1: KIẾN THỨC</a:t>
            </a:r>
          </a:p>
        </p:txBody>
      </p:sp>
      <p:sp>
        <p:nvSpPr>
          <p:cNvPr id="3083" name="Rectangle 110"/>
          <p:cNvSpPr>
            <a:spLocks noChangeArrowheads="1"/>
          </p:cNvSpPr>
          <p:nvPr/>
        </p:nvSpPr>
        <p:spPr bwMode="auto">
          <a:xfrm>
            <a:off x="1295400" y="2743200"/>
            <a:ext cx="6705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sz="3600" b="1">
                <a:solidFill>
                  <a:srgbClr val="FF0000"/>
                </a:solidFill>
              </a:rPr>
              <a:t>“Tính chất – cấu trúc polime”</a:t>
            </a:r>
            <a:endParaRPr lang="en-US" altLang="ko-KR" sz="3600" b="1">
              <a:solidFill>
                <a:srgbClr val="FF0000"/>
              </a:solidFill>
              <a:ea typeface="Gulim" pitchFamily="34" charset="-127"/>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AutoShape 51"/>
          <p:cNvSpPr>
            <a:spLocks noChangeArrowheads="1"/>
          </p:cNvSpPr>
          <p:nvPr/>
        </p:nvSpPr>
        <p:spPr bwMode="auto">
          <a:xfrm>
            <a:off x="1905000" y="4419600"/>
            <a:ext cx="6781800" cy="685800"/>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eaLnBrk="0" hangingPunct="0">
              <a:defRPr/>
            </a:pPr>
            <a:r>
              <a:rPr lang="pl-PL" b="1" dirty="0">
                <a:latin typeface="Times New Roman" pitchFamily="18" charset="0"/>
                <a:cs typeface="Times New Roman" pitchFamily="18" charset="0"/>
              </a:rPr>
              <a:t>Dung dịch polime có độ nhớt cao.</a:t>
            </a:r>
            <a:endParaRPr lang="en-US" b="1" dirty="0">
              <a:solidFill>
                <a:schemeClr val="tx1"/>
              </a:solidFill>
              <a:latin typeface="Times New Roman" pitchFamily="18" charset="0"/>
              <a:cs typeface="Times New Roman" pitchFamily="18" charset="0"/>
            </a:endParaRPr>
          </a:p>
        </p:txBody>
      </p:sp>
      <p:sp>
        <p:nvSpPr>
          <p:cNvPr id="28" name="AutoShape 51"/>
          <p:cNvSpPr>
            <a:spLocks noChangeArrowheads="1"/>
          </p:cNvSpPr>
          <p:nvPr/>
        </p:nvSpPr>
        <p:spPr bwMode="auto">
          <a:xfrm>
            <a:off x="1905000" y="5334000"/>
            <a:ext cx="6781800" cy="1066800"/>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eaLnBrk="0" hangingPunct="0">
              <a:defRPr/>
            </a:pPr>
            <a:r>
              <a:rPr lang="de-DE" altLang="ko-KR" b="1">
                <a:solidFill>
                  <a:schemeClr val="tx1"/>
                </a:solidFill>
                <a:latin typeface="Times New Roman" pitchFamily="18" charset="0"/>
                <a:ea typeface="Gulim" pitchFamily="34" charset="-127"/>
                <a:cs typeface="Times New Roman" pitchFamily="18" charset="0"/>
              </a:rPr>
              <a:t> </a:t>
            </a:r>
            <a:r>
              <a:rPr lang="pl-PL" b="1">
                <a:solidFill>
                  <a:srgbClr val="000000"/>
                </a:solidFill>
                <a:latin typeface="Times New Roman" pitchFamily="18" charset="0"/>
                <a:ea typeface="Gulim" pitchFamily="34" charset="-127"/>
                <a:cs typeface="Times New Roman" pitchFamily="18" charset="0"/>
              </a:rPr>
              <a:t>Dễ bị hoà tan trong các dung môi</a:t>
            </a:r>
            <a:r>
              <a:rPr lang="en-US" b="1">
                <a:solidFill>
                  <a:srgbClr val="000000"/>
                </a:solidFill>
                <a:latin typeface="Times New Roman" pitchFamily="18" charset="0"/>
                <a:ea typeface="Gulim" pitchFamily="34" charset="-127"/>
                <a:cs typeface="Times New Roman" pitchFamily="18" charset="0"/>
              </a:rPr>
              <a:t> </a:t>
            </a:r>
          </a:p>
          <a:p>
            <a:pPr eaLnBrk="0" hangingPunct="0">
              <a:defRPr/>
            </a:pPr>
            <a:r>
              <a:rPr lang="en-US" b="1">
                <a:solidFill>
                  <a:srgbClr val="000000"/>
                </a:solidFill>
                <a:latin typeface="Times New Roman" pitchFamily="18" charset="0"/>
                <a:ea typeface="Gulim" pitchFamily="34" charset="-127"/>
                <a:cs typeface="Times New Roman" pitchFamily="18" charset="0"/>
              </a:rPr>
              <a:t> </a:t>
            </a:r>
            <a:r>
              <a:rPr lang="pl-PL" b="1">
                <a:solidFill>
                  <a:srgbClr val="000000"/>
                </a:solidFill>
                <a:latin typeface="Times New Roman" pitchFamily="18" charset="0"/>
                <a:ea typeface="Gulim" pitchFamily="34" charset="-127"/>
                <a:cs typeface="Times New Roman" pitchFamily="18" charset="0"/>
              </a:rPr>
              <a:t>thông thường.</a:t>
            </a:r>
            <a:endParaRPr lang="en-US" b="1">
              <a:solidFill>
                <a:schemeClr val="tx1"/>
              </a:solidFill>
              <a:latin typeface="Times New Roman" pitchFamily="18" charset="0"/>
              <a:ea typeface="Gulim" pitchFamily="34" charset="-127"/>
              <a:cs typeface="Times New Roman" pitchFamily="18" charset="0"/>
            </a:endParaRPr>
          </a:p>
        </p:txBody>
      </p:sp>
      <p:sp>
        <p:nvSpPr>
          <p:cNvPr id="18" name="AutoShape 51"/>
          <p:cNvSpPr>
            <a:spLocks noChangeArrowheads="1"/>
          </p:cNvSpPr>
          <p:nvPr/>
        </p:nvSpPr>
        <p:spPr bwMode="auto">
          <a:xfrm>
            <a:off x="1905000" y="3276600"/>
            <a:ext cx="6781800" cy="838200"/>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eaLnBrk="0" hangingPunct="0">
              <a:defRPr/>
            </a:pPr>
            <a:r>
              <a:rPr lang="de-DE" altLang="ko-KR">
                <a:solidFill>
                  <a:schemeClr val="tx1"/>
                </a:solidFill>
                <a:latin typeface="Times New Roman" pitchFamily="18" charset="0"/>
                <a:ea typeface="Gulim" pitchFamily="34" charset="-127"/>
                <a:cs typeface="Times New Roman" pitchFamily="18" charset="0"/>
              </a:rPr>
              <a:t>  </a:t>
            </a:r>
            <a:r>
              <a:rPr lang="pl-PL" b="1">
                <a:solidFill>
                  <a:srgbClr val="000000"/>
                </a:solidFill>
                <a:latin typeface="Times New Roman" pitchFamily="18" charset="0"/>
                <a:ea typeface="Gulim" pitchFamily="34" charset="-127"/>
                <a:cs typeface="Times New Roman" pitchFamily="18" charset="0"/>
              </a:rPr>
              <a:t>Không có nhiệt độ nóng chảy xác định</a:t>
            </a:r>
            <a:r>
              <a:rPr lang="pl-PL">
                <a:solidFill>
                  <a:srgbClr val="000000"/>
                </a:solidFill>
                <a:latin typeface="Times New Roman" pitchFamily="18" charset="0"/>
                <a:ea typeface="Gulim" pitchFamily="34" charset="-127"/>
                <a:cs typeface="Times New Roman" pitchFamily="18" charset="0"/>
              </a:rPr>
              <a:t>.</a:t>
            </a:r>
            <a:endParaRPr lang="en-US">
              <a:solidFill>
                <a:schemeClr val="tx1"/>
              </a:solidFill>
              <a:latin typeface="Times New Roman" pitchFamily="18" charset="0"/>
              <a:ea typeface="Gulim" pitchFamily="34" charset="-127"/>
              <a:cs typeface="Times New Roman" pitchFamily="18" charset="0"/>
            </a:endParaRPr>
          </a:p>
        </p:txBody>
      </p:sp>
      <p:sp>
        <p:nvSpPr>
          <p:cNvPr id="58" name="AutoShape 51"/>
          <p:cNvSpPr>
            <a:spLocks noChangeArrowheads="1"/>
          </p:cNvSpPr>
          <p:nvPr/>
        </p:nvSpPr>
        <p:spPr bwMode="auto">
          <a:xfrm>
            <a:off x="1905000" y="5334000"/>
            <a:ext cx="6781800" cy="1066800"/>
          </a:xfrm>
          <a:prstGeom prst="roundRect">
            <a:avLst>
              <a:gd name="adj" fmla="val 16667"/>
            </a:avLst>
          </a:prstGeom>
          <a:solidFill>
            <a:srgbClr val="FFC000"/>
          </a:solidFill>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eaLnBrk="0" hangingPunct="0">
              <a:defRPr/>
            </a:pPr>
            <a:r>
              <a:rPr lang="de-DE" altLang="ko-KR" b="1">
                <a:solidFill>
                  <a:schemeClr val="tx1"/>
                </a:solidFill>
                <a:latin typeface="Times New Roman" pitchFamily="18" charset="0"/>
                <a:ea typeface="Gulim" pitchFamily="34" charset="-127"/>
                <a:cs typeface="Times New Roman" pitchFamily="18" charset="0"/>
              </a:rPr>
              <a:t> </a:t>
            </a:r>
            <a:r>
              <a:rPr lang="pl-PL" b="1">
                <a:solidFill>
                  <a:schemeClr val="tx1"/>
                </a:solidFill>
                <a:latin typeface="Times New Roman" pitchFamily="18" charset="0"/>
                <a:ea typeface="Gulim" pitchFamily="34" charset="-127"/>
                <a:cs typeface="Times New Roman" pitchFamily="18" charset="0"/>
              </a:rPr>
              <a:t>Dễ bị hoà tan trong các dung môi</a:t>
            </a:r>
            <a:r>
              <a:rPr lang="en-US" b="1">
                <a:solidFill>
                  <a:schemeClr val="tx1"/>
                </a:solidFill>
                <a:latin typeface="Times New Roman" pitchFamily="18" charset="0"/>
                <a:ea typeface="Gulim" pitchFamily="34" charset="-127"/>
                <a:cs typeface="Times New Roman" pitchFamily="18" charset="0"/>
              </a:rPr>
              <a:t> </a:t>
            </a:r>
          </a:p>
          <a:p>
            <a:pPr eaLnBrk="0" hangingPunct="0">
              <a:defRPr/>
            </a:pPr>
            <a:r>
              <a:rPr lang="en-US" b="1">
                <a:solidFill>
                  <a:schemeClr val="tx1"/>
                </a:solidFill>
                <a:latin typeface="Times New Roman" pitchFamily="18" charset="0"/>
                <a:ea typeface="Gulim" pitchFamily="34" charset="-127"/>
                <a:cs typeface="Times New Roman" pitchFamily="18" charset="0"/>
              </a:rPr>
              <a:t> </a:t>
            </a:r>
            <a:r>
              <a:rPr lang="pl-PL" b="1">
                <a:solidFill>
                  <a:schemeClr val="tx1"/>
                </a:solidFill>
                <a:latin typeface="Times New Roman" pitchFamily="18" charset="0"/>
                <a:ea typeface="Gulim" pitchFamily="34" charset="-127"/>
                <a:cs typeface="Times New Roman" pitchFamily="18" charset="0"/>
              </a:rPr>
              <a:t>thông thường.</a:t>
            </a:r>
            <a:endParaRPr lang="en-US" b="1">
              <a:solidFill>
                <a:schemeClr val="tx1"/>
              </a:solidFill>
              <a:latin typeface="Times New Roman" pitchFamily="18" charset="0"/>
              <a:ea typeface="Gulim" pitchFamily="34" charset="-127"/>
              <a:cs typeface="Times New Roman" pitchFamily="18" charset="0"/>
            </a:endParaRPr>
          </a:p>
        </p:txBody>
      </p:sp>
      <p:sp>
        <p:nvSpPr>
          <p:cNvPr id="10" name="AutoShape 51"/>
          <p:cNvSpPr>
            <a:spLocks noChangeArrowheads="1"/>
          </p:cNvSpPr>
          <p:nvPr/>
        </p:nvSpPr>
        <p:spPr bwMode="auto">
          <a:xfrm>
            <a:off x="1981200" y="2209800"/>
            <a:ext cx="6705600" cy="762000"/>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eaLnBrk="0" hangingPunct="0">
              <a:defRPr/>
            </a:pPr>
            <a:r>
              <a:rPr lang="de-DE" altLang="ko-KR">
                <a:solidFill>
                  <a:schemeClr val="tx1"/>
                </a:solidFill>
                <a:latin typeface="Times New Roman" pitchFamily="18" charset="0"/>
                <a:ea typeface="Gulim" pitchFamily="34" charset="-127"/>
                <a:cs typeface="Times New Roman" pitchFamily="18" charset="0"/>
              </a:rPr>
              <a:t> </a:t>
            </a:r>
            <a:r>
              <a:rPr lang="pl-PL" b="1">
                <a:solidFill>
                  <a:srgbClr val="000000"/>
                </a:solidFill>
                <a:latin typeface="Times New Roman" pitchFamily="18" charset="0"/>
                <a:ea typeface="Gulim" pitchFamily="34" charset="-127"/>
                <a:cs typeface="Times New Roman" pitchFamily="18" charset="0"/>
              </a:rPr>
              <a:t>Hầu hết là chất rắn, không bay hơi.</a:t>
            </a:r>
            <a:endParaRPr lang="en-US" b="1">
              <a:solidFill>
                <a:schemeClr val="tx1"/>
              </a:solidFill>
              <a:latin typeface="Times New Roman" pitchFamily="18" charset="0"/>
              <a:ea typeface="Gulim" pitchFamily="34" charset="-127"/>
              <a:cs typeface="Times New Roman" pitchFamily="18" charset="0"/>
            </a:endParaRPr>
          </a:p>
        </p:txBody>
      </p:sp>
      <p:grpSp>
        <p:nvGrpSpPr>
          <p:cNvPr id="2" name="Group 51"/>
          <p:cNvGrpSpPr>
            <a:grpSpLocks/>
          </p:cNvGrpSpPr>
          <p:nvPr/>
        </p:nvGrpSpPr>
        <p:grpSpPr bwMode="auto">
          <a:xfrm>
            <a:off x="201613" y="-6350"/>
            <a:ext cx="320675" cy="6864350"/>
            <a:chOff x="202295" y="-322943"/>
            <a:chExt cx="319314" cy="7180943"/>
          </a:xfrm>
        </p:grpSpPr>
        <p:sp>
          <p:nvSpPr>
            <p:cNvPr id="7" name="Rectangle 6"/>
            <p:cNvSpPr/>
            <p:nvPr/>
          </p:nvSpPr>
          <p:spPr bwMode="auto">
            <a:xfrm>
              <a:off x="202295" y="-322943"/>
              <a:ext cx="319314" cy="7165997"/>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eaLnBrk="0" fontAlgn="auto" hangingPunct="0">
                <a:spcBef>
                  <a:spcPts val="0"/>
                </a:spcBef>
                <a:spcAft>
                  <a:spcPts val="0"/>
                </a:spcAft>
                <a:defRPr/>
              </a:pPr>
              <a:endParaRPr lang="en-US" sz="2000">
                <a:latin typeface=".VnTime" pitchFamily="34" charset="0"/>
              </a:endParaRPr>
            </a:p>
          </p:txBody>
        </p:sp>
        <p:sp>
          <p:nvSpPr>
            <p:cNvPr id="15424"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p>
              <a:pPr eaLnBrk="0" hangingPunct="0"/>
              <a:endParaRPr lang="en-US" sz="2000">
                <a:latin typeface=".VnTime" pitchFamily="34" charset="0"/>
                <a:cs typeface="Arial" charset="0"/>
              </a:endParaRPr>
            </a:p>
          </p:txBody>
        </p:sp>
        <p:sp>
          <p:nvSpPr>
            <p:cNvPr id="9" name="Rectangle 8"/>
            <p:cNvSpPr/>
            <p:nvPr/>
          </p:nvSpPr>
          <p:spPr bwMode="auto">
            <a:xfrm>
              <a:off x="324013" y="-307996"/>
              <a:ext cx="75877" cy="7165996"/>
            </a:xfrm>
            <a:prstGeom prst="rect">
              <a:avLst/>
            </a:prstGeom>
            <a:solidFill>
              <a:srgbClr val="A3C8FF"/>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defRPr/>
              </a:pPr>
              <a:endParaRPr lang="en-US" sz="2000">
                <a:effectLst>
                  <a:glow rad="101600">
                    <a:schemeClr val="accent1">
                      <a:satMod val="175000"/>
                      <a:alpha val="40000"/>
                    </a:schemeClr>
                  </a:glow>
                </a:effectLst>
                <a:latin typeface=".VnTime" pitchFamily="34" charset="0"/>
              </a:endParaRPr>
            </a:p>
          </p:txBody>
        </p:sp>
      </p:grpSp>
      <p:pic>
        <p:nvPicPr>
          <p:cNvPr id="11" name="Picture 37" descr="Blue_chapterlist"/>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71450" y="2438400"/>
            <a:ext cx="593725" cy="350838"/>
          </a:xfrm>
          <a:prstGeom prst="rect">
            <a:avLst/>
          </a:prstGeom>
          <a:noFill/>
          <a:ln w="9525">
            <a:noFill/>
            <a:miter lim="800000"/>
            <a:headEnd/>
            <a:tailEnd/>
          </a:ln>
          <a:effectLst>
            <a:outerShdw dist="107763" dir="18900000" algn="ctr" rotWithShape="0">
              <a:srgbClr val="808080">
                <a:alpha val="50000"/>
              </a:srgbClr>
            </a:outerShdw>
          </a:effectLst>
        </p:spPr>
      </p:pic>
      <p:pic>
        <p:nvPicPr>
          <p:cNvPr id="12" name="Picture 11" descr="Classicmode"/>
          <p:cNvPicPr>
            <a:picLocks noChangeAspect="1" noChangeArrowheads="1"/>
          </p:cNvPicPr>
          <p:nvPr/>
        </p:nvPicPr>
        <p:blipFill>
          <a:blip r:embed="rId7">
            <a:clrChange>
              <a:clrFrom>
                <a:srgbClr val="2C2761"/>
              </a:clrFrom>
              <a:clrTo>
                <a:srgbClr val="2C2761">
                  <a:alpha val="0"/>
                </a:srgbClr>
              </a:clrTo>
            </a:clrChange>
          </a:blip>
          <a:srcRect/>
          <a:stretch>
            <a:fillRect/>
          </a:stretch>
        </p:blipFill>
        <p:spPr bwMode="auto">
          <a:xfrm>
            <a:off x="552450" y="2133600"/>
            <a:ext cx="1500188" cy="801688"/>
          </a:xfrm>
          <a:prstGeom prst="rect">
            <a:avLst/>
          </a:prstGeom>
          <a:noFill/>
          <a:ln w="9525">
            <a:noFill/>
            <a:miter lim="800000"/>
            <a:headEnd/>
            <a:tailEnd/>
          </a:ln>
          <a:effectLst>
            <a:outerShdw dist="107763" dir="18900000" algn="ctr" rotWithShape="0">
              <a:srgbClr val="808080">
                <a:alpha val="50000"/>
              </a:srgbClr>
            </a:outerShdw>
          </a:effectLst>
        </p:spPr>
      </p:pic>
      <p:sp>
        <p:nvSpPr>
          <p:cNvPr id="13" name="Oval 59">
            <a:hlinkHover r:id="" action="ppaction://noaction" highlightClick="1">
              <a:snd r:embed="rId8" name="cached_combo42.wav"/>
            </a:hlinkHover>
          </p:cNvPr>
          <p:cNvSpPr>
            <a:spLocks noChangeArrowheads="1"/>
          </p:cNvSpPr>
          <p:nvPr/>
        </p:nvSpPr>
        <p:spPr bwMode="auto">
          <a:xfrm>
            <a:off x="628650" y="2206625"/>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sz="2000">
              <a:latin typeface=".VnTime" pitchFamily="34" charset="0"/>
              <a:cs typeface="Arial" charset="0"/>
            </a:endParaRPr>
          </a:p>
        </p:txBody>
      </p:sp>
      <p:sp>
        <p:nvSpPr>
          <p:cNvPr id="14" name="WordArt 226"/>
          <p:cNvSpPr>
            <a:spLocks noChangeArrowheads="1" noChangeShapeType="1" noTextEdit="1"/>
          </p:cNvSpPr>
          <p:nvPr/>
        </p:nvSpPr>
        <p:spPr bwMode="auto">
          <a:xfrm>
            <a:off x="835025" y="2319338"/>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A</a:t>
            </a:r>
          </a:p>
        </p:txBody>
      </p:sp>
      <p:grpSp>
        <p:nvGrpSpPr>
          <p:cNvPr id="3" name="Group 47"/>
          <p:cNvGrpSpPr>
            <a:grpSpLocks/>
          </p:cNvGrpSpPr>
          <p:nvPr/>
        </p:nvGrpSpPr>
        <p:grpSpPr bwMode="auto">
          <a:xfrm>
            <a:off x="-115888" y="679450"/>
            <a:ext cx="1106488" cy="655638"/>
            <a:chOff x="5106" y="3426"/>
            <a:chExt cx="582" cy="345"/>
          </a:xfrm>
        </p:grpSpPr>
        <p:pic>
          <p:nvPicPr>
            <p:cNvPr id="15421" name="Picture 40" descr="Thumb"/>
            <p:cNvPicPr>
              <a:picLocks noChangeAspect="1" noChangeArrowheads="1"/>
            </p:cNvPicPr>
            <p:nvPr/>
          </p:nvPicPr>
          <p:blipFill>
            <a:blip r:embed="rId9">
              <a:clrChange>
                <a:clrFrom>
                  <a:srgbClr val="000300"/>
                </a:clrFrom>
                <a:clrTo>
                  <a:srgbClr val="000300">
                    <a:alpha val="0"/>
                  </a:srgbClr>
                </a:clrTo>
              </a:clrChange>
              <a:extLst>
                <a:ext uri="{28A0092B-C50C-407E-A947-70E740481C1C}">
                  <a14:useLocalDpi xmlns:a14="http://schemas.microsoft.com/office/drawing/2010/main" val="0"/>
                </a:ext>
              </a:extLst>
            </a:blip>
            <a:srcRect/>
            <a:stretch>
              <a:fillRect/>
            </a:stretch>
          </p:blipFill>
          <p:spPr bwMode="auto">
            <a:xfrm>
              <a:off x="5106" y="3426"/>
              <a:ext cx="582"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22" name="Picture 43" descr="abu061[1]"/>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rot="11938225" flipV="1">
              <a:off x="5268" y="3513"/>
              <a:ext cx="250"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 name="Picture 37" descr="Blue_chapterlist"/>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52400" y="3763963"/>
            <a:ext cx="593725" cy="350837"/>
          </a:xfrm>
          <a:prstGeom prst="rect">
            <a:avLst/>
          </a:prstGeom>
          <a:noFill/>
          <a:ln w="9525">
            <a:noFill/>
            <a:miter lim="800000"/>
            <a:headEnd/>
            <a:tailEnd/>
          </a:ln>
          <a:effectLst>
            <a:outerShdw dist="107763" dir="18900000" algn="ctr" rotWithShape="0">
              <a:srgbClr val="808080">
                <a:alpha val="50000"/>
              </a:srgbClr>
            </a:outerShdw>
          </a:effectLst>
        </p:spPr>
      </p:pic>
      <p:pic>
        <p:nvPicPr>
          <p:cNvPr id="20" name="Picture 39" descr="Classicmode"/>
          <p:cNvPicPr>
            <a:picLocks noChangeAspect="1" noChangeArrowheads="1"/>
          </p:cNvPicPr>
          <p:nvPr/>
        </p:nvPicPr>
        <p:blipFill>
          <a:blip r:embed="rId7">
            <a:clrChange>
              <a:clrFrom>
                <a:srgbClr val="2C2761"/>
              </a:clrFrom>
              <a:clrTo>
                <a:srgbClr val="2C2761">
                  <a:alpha val="0"/>
                </a:srgbClr>
              </a:clrTo>
            </a:clrChange>
          </a:blip>
          <a:srcRect/>
          <a:stretch>
            <a:fillRect/>
          </a:stretch>
        </p:blipFill>
        <p:spPr bwMode="auto">
          <a:xfrm>
            <a:off x="533400" y="3276600"/>
            <a:ext cx="1500188" cy="801688"/>
          </a:xfrm>
          <a:prstGeom prst="rect">
            <a:avLst/>
          </a:prstGeom>
          <a:noFill/>
          <a:ln w="9525">
            <a:noFill/>
            <a:miter lim="800000"/>
            <a:headEnd/>
            <a:tailEnd/>
          </a:ln>
          <a:effectLst>
            <a:outerShdw dist="107763" dir="18900000" algn="ctr" rotWithShape="0">
              <a:srgbClr val="808080">
                <a:alpha val="50000"/>
              </a:srgbClr>
            </a:outerShdw>
          </a:effectLst>
        </p:spPr>
      </p:pic>
      <p:sp>
        <p:nvSpPr>
          <p:cNvPr id="21" name="Oval 59">
            <a:hlinkHover r:id="" action="ppaction://noaction" highlightClick="1">
              <a:snd r:embed="rId8" name="cached_combo42.wav"/>
            </a:hlinkHover>
          </p:cNvPr>
          <p:cNvSpPr>
            <a:spLocks noChangeArrowheads="1"/>
          </p:cNvSpPr>
          <p:nvPr/>
        </p:nvSpPr>
        <p:spPr bwMode="auto">
          <a:xfrm>
            <a:off x="630238" y="3425825"/>
            <a:ext cx="817562"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sz="2000">
              <a:latin typeface=".VnTime" pitchFamily="34" charset="0"/>
              <a:cs typeface="Arial" charset="0"/>
            </a:endParaRPr>
          </a:p>
        </p:txBody>
      </p:sp>
      <p:sp>
        <p:nvSpPr>
          <p:cNvPr id="22" name="WordArt 226"/>
          <p:cNvSpPr>
            <a:spLocks noChangeArrowheads="1" noChangeShapeType="1" noTextEdit="1"/>
          </p:cNvSpPr>
          <p:nvPr/>
        </p:nvSpPr>
        <p:spPr bwMode="auto">
          <a:xfrm>
            <a:off x="815975" y="34988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b</a:t>
            </a:r>
          </a:p>
        </p:txBody>
      </p:sp>
      <p:pic>
        <p:nvPicPr>
          <p:cNvPr id="24" name="Picture 37" descr="Blue_chapterlist"/>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52400" y="4800600"/>
            <a:ext cx="593725" cy="350838"/>
          </a:xfrm>
          <a:prstGeom prst="rect">
            <a:avLst/>
          </a:prstGeom>
          <a:noFill/>
          <a:ln w="9525">
            <a:noFill/>
            <a:miter lim="800000"/>
            <a:headEnd/>
            <a:tailEnd/>
          </a:ln>
          <a:effectLst>
            <a:outerShdw dist="107763" dir="18900000" algn="ctr" rotWithShape="0">
              <a:srgbClr val="808080">
                <a:alpha val="50000"/>
              </a:srgbClr>
            </a:outerShdw>
          </a:effectLst>
        </p:spPr>
      </p:pic>
      <p:pic>
        <p:nvPicPr>
          <p:cNvPr id="25" name="Picture 39" descr="Classicmode"/>
          <p:cNvPicPr>
            <a:picLocks noChangeAspect="1" noChangeArrowheads="1"/>
          </p:cNvPicPr>
          <p:nvPr/>
        </p:nvPicPr>
        <p:blipFill>
          <a:blip r:embed="rId7">
            <a:clrChange>
              <a:clrFrom>
                <a:srgbClr val="2C2761"/>
              </a:clrFrom>
              <a:clrTo>
                <a:srgbClr val="2C2761">
                  <a:alpha val="0"/>
                </a:srgbClr>
              </a:clrTo>
            </a:clrChange>
          </a:blip>
          <a:srcRect/>
          <a:stretch>
            <a:fillRect/>
          </a:stretch>
        </p:blipFill>
        <p:spPr bwMode="auto">
          <a:xfrm>
            <a:off x="533400" y="4419600"/>
            <a:ext cx="1500188" cy="801688"/>
          </a:xfrm>
          <a:prstGeom prst="rect">
            <a:avLst/>
          </a:prstGeom>
          <a:noFill/>
          <a:ln w="9525">
            <a:noFill/>
            <a:miter lim="800000"/>
            <a:headEnd/>
            <a:tailEnd/>
          </a:ln>
          <a:effectLst>
            <a:outerShdw dist="107763" dir="18900000" algn="ctr" rotWithShape="0">
              <a:srgbClr val="808080">
                <a:alpha val="50000"/>
              </a:srgbClr>
            </a:outerShdw>
          </a:effectLst>
        </p:spPr>
      </p:pic>
      <p:sp>
        <p:nvSpPr>
          <p:cNvPr id="26" name="Oval 59">
            <a:hlinkHover r:id="" action="ppaction://noaction" highlightClick="1">
              <a:snd r:embed="rId8" name="cached_combo42.wav"/>
            </a:hlinkHover>
          </p:cNvPr>
          <p:cNvSpPr>
            <a:spLocks noChangeArrowheads="1"/>
          </p:cNvSpPr>
          <p:nvPr/>
        </p:nvSpPr>
        <p:spPr bwMode="auto">
          <a:xfrm>
            <a:off x="609600" y="4532313"/>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sz="2000">
              <a:latin typeface=".VnTime" pitchFamily="34" charset="0"/>
              <a:cs typeface="Arial" charset="0"/>
            </a:endParaRPr>
          </a:p>
        </p:txBody>
      </p:sp>
      <p:sp>
        <p:nvSpPr>
          <p:cNvPr id="27" name="WordArt 226"/>
          <p:cNvSpPr>
            <a:spLocks noChangeArrowheads="1" noChangeShapeType="1" noTextEdit="1"/>
          </p:cNvSpPr>
          <p:nvPr/>
        </p:nvSpPr>
        <p:spPr bwMode="auto">
          <a:xfrm>
            <a:off x="835025" y="4605338"/>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c</a:t>
            </a:r>
          </a:p>
        </p:txBody>
      </p:sp>
      <p:pic>
        <p:nvPicPr>
          <p:cNvPr id="29" name="Picture 37" descr="Blue_chapterlist"/>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52400" y="5943600"/>
            <a:ext cx="593725" cy="350838"/>
          </a:xfrm>
          <a:prstGeom prst="rect">
            <a:avLst/>
          </a:prstGeom>
          <a:noFill/>
          <a:ln w="9525">
            <a:noFill/>
            <a:miter lim="800000"/>
            <a:headEnd/>
            <a:tailEnd/>
          </a:ln>
          <a:effectLst>
            <a:outerShdw dist="107763" dir="18900000" algn="ctr" rotWithShape="0">
              <a:srgbClr val="808080">
                <a:alpha val="50000"/>
              </a:srgbClr>
            </a:outerShdw>
          </a:effectLst>
        </p:spPr>
      </p:pic>
      <p:pic>
        <p:nvPicPr>
          <p:cNvPr id="30" name="Picture 39" descr="Classicmode"/>
          <p:cNvPicPr>
            <a:picLocks noChangeAspect="1" noChangeArrowheads="1"/>
          </p:cNvPicPr>
          <p:nvPr/>
        </p:nvPicPr>
        <p:blipFill>
          <a:blip r:embed="rId7">
            <a:clrChange>
              <a:clrFrom>
                <a:srgbClr val="2C2761"/>
              </a:clrFrom>
              <a:clrTo>
                <a:srgbClr val="2C2761">
                  <a:alpha val="0"/>
                </a:srgbClr>
              </a:clrTo>
            </a:clrChange>
          </a:blip>
          <a:srcRect/>
          <a:stretch>
            <a:fillRect/>
          </a:stretch>
        </p:blipFill>
        <p:spPr bwMode="auto">
          <a:xfrm>
            <a:off x="533400" y="5562600"/>
            <a:ext cx="1500188" cy="801688"/>
          </a:xfrm>
          <a:prstGeom prst="rect">
            <a:avLst/>
          </a:prstGeom>
          <a:noFill/>
          <a:ln w="9525">
            <a:noFill/>
            <a:miter lim="800000"/>
            <a:headEnd/>
            <a:tailEnd/>
          </a:ln>
          <a:effectLst>
            <a:outerShdw dist="107763" dir="18900000" algn="ctr" rotWithShape="0">
              <a:srgbClr val="808080">
                <a:alpha val="50000"/>
              </a:srgbClr>
            </a:outerShdw>
          </a:effectLst>
        </p:spPr>
      </p:pic>
      <p:sp>
        <p:nvSpPr>
          <p:cNvPr id="31" name="Oval 59">
            <a:hlinkHover r:id="" action="ppaction://noaction" highlightClick="1">
              <a:snd r:embed="rId8" name="cached_combo42.wav"/>
            </a:hlinkHover>
          </p:cNvPr>
          <p:cNvSpPr>
            <a:spLocks noChangeArrowheads="1"/>
          </p:cNvSpPr>
          <p:nvPr/>
        </p:nvSpPr>
        <p:spPr bwMode="auto">
          <a:xfrm>
            <a:off x="609600" y="5638800"/>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sz="2000">
              <a:latin typeface=".VnTime" pitchFamily="34" charset="0"/>
              <a:cs typeface="Arial" charset="0"/>
            </a:endParaRPr>
          </a:p>
        </p:txBody>
      </p:sp>
      <p:sp>
        <p:nvSpPr>
          <p:cNvPr id="32" name="WordArt 226"/>
          <p:cNvSpPr>
            <a:spLocks noChangeArrowheads="1" noChangeShapeType="1" noTextEdit="1"/>
          </p:cNvSpPr>
          <p:nvPr/>
        </p:nvSpPr>
        <p:spPr bwMode="auto">
          <a:xfrm>
            <a:off x="838200" y="5748338"/>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d</a:t>
            </a:r>
          </a:p>
        </p:txBody>
      </p:sp>
      <p:sp>
        <p:nvSpPr>
          <p:cNvPr id="33" name="AutoShape 110"/>
          <p:cNvSpPr>
            <a:spLocks noChangeArrowheads="1"/>
          </p:cNvSpPr>
          <p:nvPr/>
        </p:nvSpPr>
        <p:spPr bwMode="auto">
          <a:xfrm>
            <a:off x="381000" y="146050"/>
            <a:ext cx="1828800" cy="1828800"/>
          </a:xfrm>
          <a:prstGeom prst="sun">
            <a:avLst>
              <a:gd name="adj" fmla="val 19880"/>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fontAlgn="auto">
              <a:spcBef>
                <a:spcPts val="0"/>
              </a:spcBef>
              <a:spcAft>
                <a:spcPts val="0"/>
              </a:spcAft>
              <a:defRPr/>
            </a:pPr>
            <a:endParaRPr lang="en-US" sz="1800"/>
          </a:p>
        </p:txBody>
      </p:sp>
      <p:sp>
        <p:nvSpPr>
          <p:cNvPr id="34" name="WordArt 111"/>
          <p:cNvSpPr>
            <a:spLocks noChangeArrowheads="1" noChangeShapeType="1" noTextEdit="1"/>
          </p:cNvSpPr>
          <p:nvPr/>
        </p:nvSpPr>
        <p:spPr bwMode="auto">
          <a:xfrm>
            <a:off x="838200" y="838200"/>
            <a:ext cx="914400" cy="457200"/>
          </a:xfrm>
          <a:prstGeom prst="rect">
            <a:avLst/>
          </a:prstGeom>
        </p:spPr>
        <p:txBody>
          <a:bodyPr wrap="none" fromWordArt="1">
            <a:prstTxWarp prst="textPlain">
              <a:avLst>
                <a:gd name="adj" fmla="val 50000"/>
              </a:avLst>
            </a:prstTxWarp>
          </a:bodyPr>
          <a:lstStyle/>
          <a:p>
            <a:pPr algn="ctr"/>
            <a:r>
              <a:rPr lang="en-US" sz="4000" b="1" kern="10">
                <a:ln w="17780">
                  <a:solidFill>
                    <a:schemeClr val="tx1"/>
                  </a:solidFill>
                  <a:miter lim="800000"/>
                  <a:headEnd/>
                  <a:tailEnd/>
                </a:ln>
                <a:solidFill>
                  <a:srgbClr val="FF0000"/>
                </a:solidFill>
                <a:effectLst>
                  <a:outerShdw algn="tl" rotWithShape="0">
                    <a:srgbClr val="000000"/>
                  </a:outerShdw>
                </a:effectLst>
                <a:latin typeface="Times New Roman"/>
                <a:cs typeface="Times New Roman"/>
              </a:rPr>
              <a:t>Câu 3</a:t>
            </a:r>
          </a:p>
        </p:txBody>
      </p:sp>
      <p:grpSp>
        <p:nvGrpSpPr>
          <p:cNvPr id="15387" name="Group 5"/>
          <p:cNvGrpSpPr>
            <a:grpSpLocks/>
          </p:cNvGrpSpPr>
          <p:nvPr/>
        </p:nvGrpSpPr>
        <p:grpSpPr bwMode="auto">
          <a:xfrm>
            <a:off x="7731125" y="481013"/>
            <a:ext cx="1304925" cy="1147762"/>
            <a:chOff x="2848" y="1735"/>
            <a:chExt cx="788" cy="688"/>
          </a:xfrm>
        </p:grpSpPr>
        <p:sp>
          <p:nvSpPr>
            <p:cNvPr id="15411" name="Oval 6"/>
            <p:cNvSpPr>
              <a:spLocks noChangeArrowheads="1"/>
            </p:cNvSpPr>
            <p:nvPr/>
          </p:nvSpPr>
          <p:spPr bwMode="gray">
            <a:xfrm>
              <a:off x="2906" y="1934"/>
              <a:ext cx="111" cy="288"/>
            </a:xfrm>
            <a:prstGeom prst="ellipse">
              <a:avLst/>
            </a:prstGeom>
            <a:gradFill rotWithShape="1">
              <a:gsLst>
                <a:gs pos="0">
                  <a:srgbClr val="FFFFFF"/>
                </a:gs>
                <a:gs pos="50000">
                  <a:srgbClr val="83A6A7"/>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sz="1800">
                <a:latin typeface="Calibri" pitchFamily="34" charset="0"/>
                <a:cs typeface="Arial" charset="0"/>
              </a:endParaRPr>
            </a:p>
          </p:txBody>
        </p:sp>
        <p:sp>
          <p:nvSpPr>
            <p:cNvPr id="15412" name="Oval 7"/>
            <p:cNvSpPr>
              <a:spLocks noChangeArrowheads="1"/>
            </p:cNvSpPr>
            <p:nvPr/>
          </p:nvSpPr>
          <p:spPr bwMode="gray">
            <a:xfrm>
              <a:off x="2906" y="1934"/>
              <a:ext cx="111" cy="288"/>
            </a:xfrm>
            <a:prstGeom prst="ellipse">
              <a:avLst/>
            </a:prstGeom>
            <a:gradFill rotWithShape="1">
              <a:gsLst>
                <a:gs pos="0">
                  <a:srgbClr val="83A6A7">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sz="1800">
                <a:latin typeface="Calibri" pitchFamily="34" charset="0"/>
                <a:cs typeface="Arial" charset="0"/>
              </a:endParaRPr>
            </a:p>
          </p:txBody>
        </p:sp>
        <p:sp>
          <p:nvSpPr>
            <p:cNvPr id="15413" name="Oval 8"/>
            <p:cNvSpPr>
              <a:spLocks noChangeArrowheads="1"/>
            </p:cNvSpPr>
            <p:nvPr/>
          </p:nvSpPr>
          <p:spPr bwMode="gray">
            <a:xfrm>
              <a:off x="2848" y="1934"/>
              <a:ext cx="788" cy="288"/>
            </a:xfrm>
            <a:prstGeom prst="ellipse">
              <a:avLst/>
            </a:prstGeom>
            <a:gradFill rotWithShape="1">
              <a:gsLst>
                <a:gs pos="0">
                  <a:srgbClr val="475A5A"/>
                </a:gs>
                <a:gs pos="50000">
                  <a:srgbClr val="83A6A7"/>
                </a:gs>
                <a:gs pos="100000">
                  <a:srgbClr val="475A5A"/>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sz="1800">
                <a:latin typeface="Calibri" pitchFamily="34" charset="0"/>
                <a:cs typeface="Arial" charset="0"/>
              </a:endParaRPr>
            </a:p>
          </p:txBody>
        </p:sp>
        <p:sp>
          <p:nvSpPr>
            <p:cNvPr id="15414" name="Oval 9"/>
            <p:cNvSpPr>
              <a:spLocks noChangeArrowheads="1"/>
            </p:cNvSpPr>
            <p:nvPr/>
          </p:nvSpPr>
          <p:spPr bwMode="gray">
            <a:xfrm>
              <a:off x="2848" y="1936"/>
              <a:ext cx="788" cy="288"/>
            </a:xfrm>
            <a:prstGeom prst="ellipse">
              <a:avLst/>
            </a:prstGeom>
            <a:gradFill rotWithShape="1">
              <a:gsLst>
                <a:gs pos="0">
                  <a:srgbClr val="53696A"/>
                </a:gs>
                <a:gs pos="100000">
                  <a:srgbClr val="83A6A7">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sz="1800">
                <a:latin typeface="Calibri" pitchFamily="34" charset="0"/>
                <a:cs typeface="Arial" charset="0"/>
              </a:endParaRPr>
            </a:p>
          </p:txBody>
        </p:sp>
        <p:sp>
          <p:nvSpPr>
            <p:cNvPr id="15415" name="Oval 10"/>
            <p:cNvSpPr>
              <a:spLocks noChangeArrowheads="1"/>
            </p:cNvSpPr>
            <p:nvPr/>
          </p:nvSpPr>
          <p:spPr bwMode="gray">
            <a:xfrm>
              <a:off x="2888" y="1935"/>
              <a:ext cx="709" cy="288"/>
            </a:xfrm>
            <a:prstGeom prst="ellipse">
              <a:avLst/>
            </a:prstGeom>
            <a:solidFill>
              <a:srgbClr val="000000"/>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sz="1800">
                <a:latin typeface="Calibri" pitchFamily="34" charset="0"/>
                <a:cs typeface="Arial" charset="0"/>
              </a:endParaRPr>
            </a:p>
          </p:txBody>
        </p:sp>
        <p:grpSp>
          <p:nvGrpSpPr>
            <p:cNvPr id="15416" name="Group 11"/>
            <p:cNvGrpSpPr>
              <a:grpSpLocks/>
            </p:cNvGrpSpPr>
            <p:nvPr/>
          </p:nvGrpSpPr>
          <p:grpSpPr bwMode="auto">
            <a:xfrm>
              <a:off x="2899" y="1735"/>
              <a:ext cx="687" cy="688"/>
              <a:chOff x="4166" y="1706"/>
              <a:chExt cx="1252" cy="1252"/>
            </a:xfrm>
          </p:grpSpPr>
          <p:sp>
            <p:nvSpPr>
              <p:cNvPr id="15417" name="Oval 12"/>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a:latin typeface="Calibri" pitchFamily="34" charset="0"/>
                  <a:cs typeface="Arial" charset="0"/>
                </a:endParaRPr>
              </a:p>
            </p:txBody>
          </p:sp>
          <p:sp>
            <p:nvSpPr>
              <p:cNvPr id="15418" name="Oval 13"/>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a:latin typeface="Calibri" pitchFamily="34" charset="0"/>
                  <a:cs typeface="Arial" charset="0"/>
                </a:endParaRPr>
              </a:p>
            </p:txBody>
          </p:sp>
          <p:sp>
            <p:nvSpPr>
              <p:cNvPr id="15419" name="Oval 14"/>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a:latin typeface="Calibri" pitchFamily="34" charset="0"/>
                  <a:cs typeface="Arial" charset="0"/>
                </a:endParaRPr>
              </a:p>
            </p:txBody>
          </p:sp>
          <p:sp>
            <p:nvSpPr>
              <p:cNvPr id="15420" name="Oval 15"/>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a:latin typeface="Calibri" pitchFamily="34" charset="0"/>
                  <a:cs typeface="Arial" charset="0"/>
                </a:endParaRPr>
              </a:p>
            </p:txBody>
          </p:sp>
        </p:grpSp>
      </p:grpSp>
      <p:sp>
        <p:nvSpPr>
          <p:cNvPr id="60" name="Rectangle 59"/>
          <p:cNvSpPr/>
          <p:nvPr/>
        </p:nvSpPr>
        <p:spPr>
          <a:xfrm>
            <a:off x="0" y="44450"/>
            <a:ext cx="9107488" cy="6813550"/>
          </a:xfrm>
          <a:prstGeom prst="rect">
            <a:avLst/>
          </a:prstGeom>
          <a:noFill/>
          <a:ln w="571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0" name="Oval 244"/>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20</a:t>
            </a:r>
            <a:endParaRPr lang="en-GB" sz="5400">
              <a:latin typeface="Times New Roman" pitchFamily="18" charset="0"/>
              <a:cs typeface="Times New Roman" pitchFamily="18" charset="0"/>
            </a:endParaRPr>
          </a:p>
        </p:txBody>
      </p:sp>
      <p:sp>
        <p:nvSpPr>
          <p:cNvPr id="71" name="Oval 245"/>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19</a:t>
            </a:r>
            <a:endParaRPr lang="en-GB" sz="5400">
              <a:latin typeface="Times New Roman" pitchFamily="18" charset="0"/>
              <a:cs typeface="Times New Roman" pitchFamily="18" charset="0"/>
            </a:endParaRPr>
          </a:p>
        </p:txBody>
      </p:sp>
      <p:sp>
        <p:nvSpPr>
          <p:cNvPr id="72" name="Oval 246"/>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18</a:t>
            </a:r>
            <a:endParaRPr lang="en-GB" sz="5400">
              <a:latin typeface="Times New Roman" pitchFamily="18" charset="0"/>
              <a:cs typeface="Times New Roman" pitchFamily="18" charset="0"/>
            </a:endParaRPr>
          </a:p>
        </p:txBody>
      </p:sp>
      <p:sp>
        <p:nvSpPr>
          <p:cNvPr id="73" name="Oval 247"/>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17</a:t>
            </a:r>
            <a:endParaRPr lang="en-GB" sz="5400">
              <a:latin typeface="Times New Roman" pitchFamily="18" charset="0"/>
              <a:cs typeface="Times New Roman" pitchFamily="18" charset="0"/>
            </a:endParaRPr>
          </a:p>
        </p:txBody>
      </p:sp>
      <p:sp>
        <p:nvSpPr>
          <p:cNvPr id="74" name="Oval 248"/>
          <p:cNvSpPr>
            <a:spLocks noChangeArrowheads="1"/>
          </p:cNvSpPr>
          <p:nvPr/>
        </p:nvSpPr>
        <p:spPr bwMode="auto">
          <a:xfrm>
            <a:off x="7902575" y="59690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16</a:t>
            </a:r>
            <a:endParaRPr lang="en-GB" sz="5400">
              <a:latin typeface="Times New Roman" pitchFamily="18" charset="0"/>
              <a:cs typeface="Times New Roman" pitchFamily="18" charset="0"/>
            </a:endParaRPr>
          </a:p>
        </p:txBody>
      </p:sp>
      <p:sp>
        <p:nvSpPr>
          <p:cNvPr id="75" name="Oval 249"/>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15</a:t>
            </a:r>
            <a:endParaRPr lang="en-GB" sz="5400">
              <a:latin typeface="Times New Roman" pitchFamily="18" charset="0"/>
              <a:cs typeface="Times New Roman" pitchFamily="18" charset="0"/>
            </a:endParaRPr>
          </a:p>
        </p:txBody>
      </p:sp>
      <p:sp>
        <p:nvSpPr>
          <p:cNvPr id="76" name="Oval 250"/>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14</a:t>
            </a:r>
            <a:endParaRPr lang="en-GB" sz="5400">
              <a:latin typeface="Times New Roman" pitchFamily="18" charset="0"/>
              <a:cs typeface="Times New Roman" pitchFamily="18" charset="0"/>
            </a:endParaRPr>
          </a:p>
        </p:txBody>
      </p:sp>
      <p:sp>
        <p:nvSpPr>
          <p:cNvPr id="88" name="Oval 251"/>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13</a:t>
            </a:r>
            <a:endParaRPr lang="en-GB" sz="5400">
              <a:latin typeface="Times New Roman" pitchFamily="18" charset="0"/>
              <a:cs typeface="Times New Roman" pitchFamily="18" charset="0"/>
            </a:endParaRPr>
          </a:p>
        </p:txBody>
      </p:sp>
      <p:sp>
        <p:nvSpPr>
          <p:cNvPr id="89" name="Oval 252"/>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12</a:t>
            </a:r>
            <a:endParaRPr lang="en-GB" sz="5400">
              <a:latin typeface="Times New Roman" pitchFamily="18" charset="0"/>
              <a:cs typeface="Times New Roman" pitchFamily="18" charset="0"/>
            </a:endParaRPr>
          </a:p>
        </p:txBody>
      </p:sp>
      <p:sp>
        <p:nvSpPr>
          <p:cNvPr id="90" name="Oval 253"/>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11</a:t>
            </a:r>
            <a:endParaRPr lang="en-GB" sz="5400">
              <a:latin typeface="Times New Roman" pitchFamily="18" charset="0"/>
              <a:cs typeface="Times New Roman" pitchFamily="18" charset="0"/>
            </a:endParaRPr>
          </a:p>
        </p:txBody>
      </p:sp>
      <p:sp>
        <p:nvSpPr>
          <p:cNvPr id="91" name="Oval 254"/>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10</a:t>
            </a:r>
            <a:endParaRPr lang="en-GB" sz="5400">
              <a:latin typeface="Times New Roman" pitchFamily="18" charset="0"/>
              <a:cs typeface="Times New Roman" pitchFamily="18" charset="0"/>
            </a:endParaRPr>
          </a:p>
        </p:txBody>
      </p:sp>
      <p:sp>
        <p:nvSpPr>
          <p:cNvPr id="92" name="Oval 255"/>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9</a:t>
            </a:r>
            <a:endParaRPr lang="en-GB" sz="5400">
              <a:latin typeface="Times New Roman" pitchFamily="18" charset="0"/>
              <a:cs typeface="Times New Roman" pitchFamily="18" charset="0"/>
            </a:endParaRPr>
          </a:p>
        </p:txBody>
      </p:sp>
      <p:sp>
        <p:nvSpPr>
          <p:cNvPr id="93" name="Oval 256"/>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8</a:t>
            </a:r>
            <a:endParaRPr lang="en-GB" sz="5400">
              <a:latin typeface="Times New Roman" pitchFamily="18" charset="0"/>
              <a:cs typeface="Times New Roman" pitchFamily="18" charset="0"/>
            </a:endParaRPr>
          </a:p>
        </p:txBody>
      </p:sp>
      <p:sp>
        <p:nvSpPr>
          <p:cNvPr id="94" name="Oval 257"/>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7</a:t>
            </a:r>
            <a:endParaRPr lang="en-GB" sz="5400">
              <a:latin typeface="Times New Roman" pitchFamily="18" charset="0"/>
              <a:cs typeface="Times New Roman" pitchFamily="18" charset="0"/>
            </a:endParaRPr>
          </a:p>
        </p:txBody>
      </p:sp>
      <p:sp>
        <p:nvSpPr>
          <p:cNvPr id="95" name="Oval 258"/>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6</a:t>
            </a:r>
            <a:endParaRPr lang="en-GB" sz="5400">
              <a:latin typeface="Times New Roman" pitchFamily="18" charset="0"/>
              <a:cs typeface="Times New Roman" pitchFamily="18" charset="0"/>
            </a:endParaRPr>
          </a:p>
        </p:txBody>
      </p:sp>
      <p:sp>
        <p:nvSpPr>
          <p:cNvPr id="96" name="Oval 259"/>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5</a:t>
            </a:r>
            <a:endParaRPr lang="en-GB" sz="5400">
              <a:latin typeface="Times New Roman" pitchFamily="18" charset="0"/>
              <a:cs typeface="Times New Roman" pitchFamily="18" charset="0"/>
            </a:endParaRPr>
          </a:p>
        </p:txBody>
      </p:sp>
      <p:sp>
        <p:nvSpPr>
          <p:cNvPr id="97" name="Oval 260"/>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4</a:t>
            </a:r>
            <a:endParaRPr lang="en-GB" sz="5400">
              <a:latin typeface="Times New Roman" pitchFamily="18" charset="0"/>
              <a:cs typeface="Times New Roman" pitchFamily="18" charset="0"/>
            </a:endParaRPr>
          </a:p>
        </p:txBody>
      </p:sp>
      <p:sp>
        <p:nvSpPr>
          <p:cNvPr id="98" name="Oval 261"/>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3</a:t>
            </a:r>
            <a:endParaRPr lang="en-GB" sz="5400">
              <a:latin typeface="Times New Roman" pitchFamily="18" charset="0"/>
              <a:cs typeface="Times New Roman" pitchFamily="18" charset="0"/>
            </a:endParaRPr>
          </a:p>
        </p:txBody>
      </p:sp>
      <p:sp>
        <p:nvSpPr>
          <p:cNvPr id="99" name="Oval 262"/>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a:t>
            </a:r>
            <a:endParaRPr lang="en-GB" sz="5400">
              <a:latin typeface="Times New Roman" pitchFamily="18" charset="0"/>
              <a:cs typeface="Times New Roman" pitchFamily="18" charset="0"/>
            </a:endParaRPr>
          </a:p>
        </p:txBody>
      </p:sp>
      <p:sp>
        <p:nvSpPr>
          <p:cNvPr id="100" name="Oval 263"/>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a:t>
            </a:r>
            <a:endParaRPr lang="en-GB" sz="5400">
              <a:latin typeface="Times New Roman" pitchFamily="18" charset="0"/>
              <a:cs typeface="Times New Roman" pitchFamily="18" charset="0"/>
            </a:endParaRPr>
          </a:p>
        </p:txBody>
      </p:sp>
      <p:sp>
        <p:nvSpPr>
          <p:cNvPr id="101" name="Oval 264"/>
          <p:cNvSpPr>
            <a:spLocks noChangeArrowheads="1"/>
          </p:cNvSpPr>
          <p:nvPr/>
        </p:nvSpPr>
        <p:spPr bwMode="auto">
          <a:xfrm>
            <a:off x="7772400" y="476250"/>
            <a:ext cx="1143000" cy="1108075"/>
          </a:xfrm>
          <a:prstGeom prst="ellipse">
            <a:avLst/>
          </a:prstGeom>
          <a:solidFill>
            <a:srgbClr val="FFFF00"/>
          </a:solidFill>
          <a:ln>
            <a:solidFill>
              <a:srgbClr val="00B050"/>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auto">
              <a:spcBef>
                <a:spcPts val="0"/>
              </a:spcBef>
              <a:spcAft>
                <a:spcPts val="0"/>
              </a:spcAft>
              <a:defRPr/>
            </a:pPr>
            <a:r>
              <a:rPr lang="en-GB" sz="2400" b="1" dirty="0" err="1">
                <a:solidFill>
                  <a:srgbClr val="CC0000"/>
                </a:solidFill>
                <a:latin typeface="Times New Roman" pitchFamily="18" charset="0"/>
                <a:cs typeface="Times New Roman" pitchFamily="18" charset="0"/>
              </a:rPr>
              <a:t>Hết</a:t>
            </a:r>
            <a:r>
              <a:rPr lang="en-GB" sz="2400" b="1" dirty="0">
                <a:solidFill>
                  <a:srgbClr val="CC0000"/>
                </a:solidFill>
                <a:latin typeface="Times New Roman" pitchFamily="18" charset="0"/>
                <a:cs typeface="Times New Roman" pitchFamily="18" charset="0"/>
              </a:rPr>
              <a:t> </a:t>
            </a:r>
            <a:r>
              <a:rPr lang="en-GB" sz="2400" b="1" dirty="0" err="1">
                <a:solidFill>
                  <a:srgbClr val="CC0000"/>
                </a:solidFill>
                <a:latin typeface="Times New Roman" pitchFamily="18" charset="0"/>
                <a:cs typeface="Times New Roman" pitchFamily="18" charset="0"/>
              </a:rPr>
              <a:t>giờ</a:t>
            </a:r>
            <a:endParaRPr lang="en-GB" sz="2400" b="1" dirty="0">
              <a:solidFill>
                <a:srgbClr val="CC0000"/>
              </a:solidFill>
              <a:latin typeface="Times New Roman" pitchFamily="18" charset="0"/>
              <a:cs typeface="Times New Roman" pitchFamily="18" charset="0"/>
            </a:endParaRPr>
          </a:p>
        </p:txBody>
      </p:sp>
      <p:sp>
        <p:nvSpPr>
          <p:cNvPr id="15410" name="AutoShape 65"/>
          <p:cNvSpPr>
            <a:spLocks noChangeArrowheads="1"/>
          </p:cNvSpPr>
          <p:nvPr/>
        </p:nvSpPr>
        <p:spPr bwMode="auto">
          <a:xfrm>
            <a:off x="1905000" y="685800"/>
            <a:ext cx="5867400" cy="1066800"/>
          </a:xfrm>
          <a:prstGeom prst="roundRect">
            <a:avLst>
              <a:gd name="adj" fmla="val 16667"/>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pl-PL">
                <a:solidFill>
                  <a:srgbClr val="0000FF"/>
                </a:solidFill>
                <a:latin typeface="Times New Roman" pitchFamily="18" charset="0"/>
                <a:cs typeface="Times New Roman" pitchFamily="18" charset="0"/>
              </a:rPr>
              <a:t>Tính chất vật lí nào sau đây </a:t>
            </a:r>
            <a:endParaRPr lang="en-US">
              <a:solidFill>
                <a:srgbClr val="0000FF"/>
              </a:solidFill>
              <a:latin typeface="Times New Roman" pitchFamily="18" charset="0"/>
              <a:cs typeface="Times New Roman" pitchFamily="18" charset="0"/>
            </a:endParaRPr>
          </a:p>
          <a:p>
            <a:pPr algn="ctr"/>
            <a:r>
              <a:rPr lang="pl-PL" b="1">
                <a:solidFill>
                  <a:srgbClr val="0000FF"/>
                </a:solidFill>
                <a:latin typeface="Times New Roman" pitchFamily="18" charset="0"/>
                <a:cs typeface="Times New Roman" pitchFamily="18" charset="0"/>
              </a:rPr>
              <a:t>không</a:t>
            </a:r>
            <a:r>
              <a:rPr lang="pl-PL">
                <a:solidFill>
                  <a:srgbClr val="0000FF"/>
                </a:solidFill>
                <a:latin typeface="Times New Roman" pitchFamily="18" charset="0"/>
                <a:cs typeface="Times New Roman" pitchFamily="18" charset="0"/>
              </a:rPr>
              <a:t> phải là của polime </a:t>
            </a:r>
            <a:endParaRPr lang="en-US" b="1">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Jet Fighter 2-DVDH.wav"/>
                                        </p:tgtEl>
                                      </p:cMediaNode>
                                    </p:audio>
                                  </p:subTnLst>
                                </p:cTn>
                              </p:par>
                              <p:par>
                                <p:cTn id="8" presetID="2" presetClass="entr" presetSubtype="1" fill="hold" nodeType="withEffect">
                                  <p:stCondLst>
                                    <p:cond delay="50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ppt_x"/>
                                          </p:val>
                                        </p:tav>
                                        <p:tav tm="100000">
                                          <p:val>
                                            <p:strVal val="#ppt_x"/>
                                          </p:val>
                                        </p:tav>
                                      </p:tavLst>
                                    </p:anim>
                                    <p:anim calcmode="lin" valueType="num">
                                      <p:cBhvr additive="base">
                                        <p:cTn id="11" dur="500" fill="hold"/>
                                        <p:tgtEl>
                                          <p:spTgt spid="3"/>
                                        </p:tgtEl>
                                        <p:attrNameLst>
                                          <p:attrName>ppt_y</p:attrName>
                                        </p:attrNameLst>
                                      </p:cBhvr>
                                      <p:tavLst>
                                        <p:tav tm="0">
                                          <p:val>
                                            <p:strVal val="0-#ppt_h/2"/>
                                          </p:val>
                                        </p:tav>
                                        <p:tav tm="100000">
                                          <p:val>
                                            <p:strVal val="#ppt_y"/>
                                          </p:val>
                                        </p:tav>
                                      </p:tavLst>
                                    </p:anim>
                                  </p:childTnLst>
                                </p:cTn>
                              </p:par>
                              <p:par>
                                <p:cTn id="12" presetID="10" presetClass="entr" presetSubtype="0" fill="hold" grpId="0" nodeType="withEffect">
                                  <p:stCondLst>
                                    <p:cond delay="50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2000"/>
                                        <p:tgtEl>
                                          <p:spTgt spid="33"/>
                                        </p:tgtEl>
                                      </p:cBhvr>
                                    </p:animEffect>
                                  </p:childTnLst>
                                </p:cTn>
                              </p:par>
                              <p:par>
                                <p:cTn id="15" presetID="8" presetClass="emph" presetSubtype="0" repeatCount="indefinite" fill="hold" grpId="1" nodeType="withEffect">
                                  <p:stCondLst>
                                    <p:cond delay="500"/>
                                  </p:stCondLst>
                                  <p:childTnLst>
                                    <p:animRot by="21600000">
                                      <p:cBhvr>
                                        <p:cTn id="16" dur="1500" fill="hold"/>
                                        <p:tgtEl>
                                          <p:spTgt spid="33"/>
                                        </p:tgtEl>
                                        <p:attrNameLst>
                                          <p:attrName>r</p:attrName>
                                        </p:attrNameLst>
                                      </p:cBhvr>
                                    </p:animRot>
                                  </p:childTnLst>
                                </p:cTn>
                              </p:par>
                              <p:par>
                                <p:cTn id="17" presetID="6" presetClass="entr" presetSubtype="16" fill="hold" grpId="0" nodeType="withEffect">
                                  <p:stCondLst>
                                    <p:cond delay="500"/>
                                  </p:stCondLst>
                                  <p:childTnLst>
                                    <p:set>
                                      <p:cBhvr>
                                        <p:cTn id="18" dur="1" fill="hold">
                                          <p:stCondLst>
                                            <p:cond delay="0"/>
                                          </p:stCondLst>
                                        </p:cTn>
                                        <p:tgtEl>
                                          <p:spTgt spid="34"/>
                                        </p:tgtEl>
                                        <p:attrNameLst>
                                          <p:attrName>style.visibility</p:attrName>
                                        </p:attrNameLst>
                                      </p:cBhvr>
                                      <p:to>
                                        <p:strVal val="visible"/>
                                      </p:to>
                                    </p:set>
                                    <p:animEffect transition="in" filter="circle(in)">
                                      <p:cBhvr>
                                        <p:cTn id="19" dur="2000"/>
                                        <p:tgtEl>
                                          <p:spTgt spid="34"/>
                                        </p:tgtEl>
                                      </p:cBhvr>
                                    </p:animEffect>
                                  </p:childTnLst>
                                </p:cTn>
                              </p:par>
                              <p:par>
                                <p:cTn id="20" presetID="5" presetClass="entr" presetSubtype="10" fill="hold" nodeType="withEffect">
                                  <p:stCondLst>
                                    <p:cond delay="2000"/>
                                  </p:stCondLst>
                                  <p:childTnLst>
                                    <p:set>
                                      <p:cBhvr>
                                        <p:cTn id="21" dur="1" fill="hold">
                                          <p:stCondLst>
                                            <p:cond delay="0"/>
                                          </p:stCondLst>
                                        </p:cTn>
                                        <p:tgtEl>
                                          <p:spTgt spid="11"/>
                                        </p:tgtEl>
                                        <p:attrNameLst>
                                          <p:attrName>style.visibility</p:attrName>
                                        </p:attrNameLst>
                                      </p:cBhvr>
                                      <p:to>
                                        <p:strVal val="visible"/>
                                      </p:to>
                                    </p:set>
                                    <p:animEffect transition="in" filter="checkerboard(across)">
                                      <p:cBhvr>
                                        <p:cTn id="22" dur="500"/>
                                        <p:tgtEl>
                                          <p:spTgt spid="11"/>
                                        </p:tgtEl>
                                      </p:cBhvr>
                                    </p:animEffect>
                                  </p:childTnLst>
                                </p:cTn>
                              </p:par>
                              <p:par>
                                <p:cTn id="23" presetID="5" presetClass="entr" presetSubtype="10" fill="hold" nodeType="withEffect">
                                  <p:stCondLst>
                                    <p:cond delay="2000"/>
                                  </p:stCondLst>
                                  <p:childTnLst>
                                    <p:set>
                                      <p:cBhvr>
                                        <p:cTn id="24" dur="1" fill="hold">
                                          <p:stCondLst>
                                            <p:cond delay="0"/>
                                          </p:stCondLst>
                                        </p:cTn>
                                        <p:tgtEl>
                                          <p:spTgt spid="12"/>
                                        </p:tgtEl>
                                        <p:attrNameLst>
                                          <p:attrName>style.visibility</p:attrName>
                                        </p:attrNameLst>
                                      </p:cBhvr>
                                      <p:to>
                                        <p:strVal val="visible"/>
                                      </p:to>
                                    </p:set>
                                    <p:animEffect transition="in" filter="checkerboard(across)">
                                      <p:cBhvr>
                                        <p:cTn id="25" dur="500"/>
                                        <p:tgtEl>
                                          <p:spTgt spid="12"/>
                                        </p:tgtEl>
                                      </p:cBhvr>
                                    </p:animEffect>
                                  </p:childTnLst>
                                  <p:subTnLst>
                                    <p:audio>
                                      <p:cMediaNode>
                                        <p:cTn display="0" masterRel="sameClick">
                                          <p:stCondLst>
                                            <p:cond evt="begin" delay="0">
                                              <p:tn val="23"/>
                                            </p:cond>
                                          </p:stCondLst>
                                          <p:endCondLst>
                                            <p:cond evt="onStopAudio" delay="0">
                                              <p:tgtEl>
                                                <p:sldTgt/>
                                              </p:tgtEl>
                                            </p:cond>
                                          </p:endCondLst>
                                        </p:cTn>
                                        <p:tgtEl>
                                          <p:sndTgt r:embed="rId3" name="Chimes 3-CL (2).wav"/>
                                        </p:tgtEl>
                                      </p:cMediaNode>
                                    </p:audio>
                                  </p:subTnLst>
                                </p:cTn>
                              </p:par>
                              <p:par>
                                <p:cTn id="26" presetID="5" presetClass="entr" presetSubtype="10" fill="hold" grpId="0" nodeType="withEffect">
                                  <p:stCondLst>
                                    <p:cond delay="2000"/>
                                  </p:stCondLst>
                                  <p:childTnLst>
                                    <p:set>
                                      <p:cBhvr>
                                        <p:cTn id="27" dur="1" fill="hold">
                                          <p:stCondLst>
                                            <p:cond delay="0"/>
                                          </p:stCondLst>
                                        </p:cTn>
                                        <p:tgtEl>
                                          <p:spTgt spid="13"/>
                                        </p:tgtEl>
                                        <p:attrNameLst>
                                          <p:attrName>style.visibility</p:attrName>
                                        </p:attrNameLst>
                                      </p:cBhvr>
                                      <p:to>
                                        <p:strVal val="visible"/>
                                      </p:to>
                                    </p:set>
                                    <p:animEffect transition="in" filter="checkerboard(across)">
                                      <p:cBhvr>
                                        <p:cTn id="28" dur="500"/>
                                        <p:tgtEl>
                                          <p:spTgt spid="13"/>
                                        </p:tgtEl>
                                      </p:cBhvr>
                                    </p:animEffect>
                                  </p:childTnLst>
                                </p:cTn>
                              </p:par>
                              <p:par>
                                <p:cTn id="29" presetID="5" presetClass="entr" presetSubtype="10" fill="hold" grpId="0" nodeType="withEffect">
                                  <p:stCondLst>
                                    <p:cond delay="2000"/>
                                  </p:stCondLst>
                                  <p:childTnLst>
                                    <p:set>
                                      <p:cBhvr>
                                        <p:cTn id="30" dur="1" fill="hold">
                                          <p:stCondLst>
                                            <p:cond delay="0"/>
                                          </p:stCondLst>
                                        </p:cTn>
                                        <p:tgtEl>
                                          <p:spTgt spid="14"/>
                                        </p:tgtEl>
                                        <p:attrNameLst>
                                          <p:attrName>style.visibility</p:attrName>
                                        </p:attrNameLst>
                                      </p:cBhvr>
                                      <p:to>
                                        <p:strVal val="visible"/>
                                      </p:to>
                                    </p:set>
                                    <p:animEffect transition="in" filter="checkerboard(across)">
                                      <p:cBhvr>
                                        <p:cTn id="31" dur="500"/>
                                        <p:tgtEl>
                                          <p:spTgt spid="14"/>
                                        </p:tgtEl>
                                      </p:cBhvr>
                                    </p:animEffect>
                                  </p:childTnLst>
                                </p:cTn>
                              </p:par>
                              <p:par>
                                <p:cTn id="32" presetID="22" presetClass="entr" presetSubtype="8" fill="hold" nodeType="withEffect">
                                  <p:stCondLst>
                                    <p:cond delay="200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par>
                                <p:cTn id="35" presetID="5" presetClass="entr" presetSubtype="10" fill="hold" nodeType="withEffect">
                                  <p:stCondLst>
                                    <p:cond delay="3000"/>
                                  </p:stCondLst>
                                  <p:childTnLst>
                                    <p:set>
                                      <p:cBhvr>
                                        <p:cTn id="36" dur="1" fill="hold">
                                          <p:stCondLst>
                                            <p:cond delay="0"/>
                                          </p:stCondLst>
                                        </p:cTn>
                                        <p:tgtEl>
                                          <p:spTgt spid="19"/>
                                        </p:tgtEl>
                                        <p:attrNameLst>
                                          <p:attrName>style.visibility</p:attrName>
                                        </p:attrNameLst>
                                      </p:cBhvr>
                                      <p:to>
                                        <p:strVal val="visible"/>
                                      </p:to>
                                    </p:set>
                                    <p:animEffect transition="in" filter="checkerboard(across)">
                                      <p:cBhvr>
                                        <p:cTn id="37" dur="500"/>
                                        <p:tgtEl>
                                          <p:spTgt spid="19"/>
                                        </p:tgtEl>
                                      </p:cBhvr>
                                    </p:animEffect>
                                  </p:childTnLst>
                                </p:cTn>
                              </p:par>
                              <p:par>
                                <p:cTn id="38" presetID="5" presetClass="entr" presetSubtype="10" fill="hold" nodeType="withEffect">
                                  <p:stCondLst>
                                    <p:cond delay="3000"/>
                                  </p:stCondLst>
                                  <p:childTnLst>
                                    <p:set>
                                      <p:cBhvr>
                                        <p:cTn id="39" dur="1" fill="hold">
                                          <p:stCondLst>
                                            <p:cond delay="0"/>
                                          </p:stCondLst>
                                        </p:cTn>
                                        <p:tgtEl>
                                          <p:spTgt spid="20"/>
                                        </p:tgtEl>
                                        <p:attrNameLst>
                                          <p:attrName>style.visibility</p:attrName>
                                        </p:attrNameLst>
                                      </p:cBhvr>
                                      <p:to>
                                        <p:strVal val="visible"/>
                                      </p:to>
                                    </p:set>
                                    <p:animEffect transition="in" filter="checkerboard(across)">
                                      <p:cBhvr>
                                        <p:cTn id="40" dur="500"/>
                                        <p:tgtEl>
                                          <p:spTgt spid="20"/>
                                        </p:tgtEl>
                                      </p:cBhvr>
                                    </p:animEffect>
                                  </p:childTnLst>
                                  <p:subTnLst>
                                    <p:audio>
                                      <p:cMediaNode>
                                        <p:cTn display="0" masterRel="sameClick">
                                          <p:stCondLst>
                                            <p:cond evt="begin" delay="0">
                                              <p:tn val="38"/>
                                            </p:cond>
                                          </p:stCondLst>
                                          <p:endCondLst>
                                            <p:cond evt="onStopAudio" delay="0">
                                              <p:tgtEl>
                                                <p:sldTgt/>
                                              </p:tgtEl>
                                            </p:cond>
                                          </p:endCondLst>
                                        </p:cTn>
                                        <p:tgtEl>
                                          <p:sndTgt r:embed="rId3" name="Chimes 3-CL (2).wav"/>
                                        </p:tgtEl>
                                      </p:cMediaNode>
                                    </p:audio>
                                  </p:subTnLst>
                                </p:cTn>
                              </p:par>
                              <p:par>
                                <p:cTn id="41" presetID="5" presetClass="entr" presetSubtype="10" fill="hold" grpId="0" nodeType="withEffect">
                                  <p:stCondLst>
                                    <p:cond delay="3000"/>
                                  </p:stCondLst>
                                  <p:childTnLst>
                                    <p:set>
                                      <p:cBhvr>
                                        <p:cTn id="42" dur="1" fill="hold">
                                          <p:stCondLst>
                                            <p:cond delay="0"/>
                                          </p:stCondLst>
                                        </p:cTn>
                                        <p:tgtEl>
                                          <p:spTgt spid="21"/>
                                        </p:tgtEl>
                                        <p:attrNameLst>
                                          <p:attrName>style.visibility</p:attrName>
                                        </p:attrNameLst>
                                      </p:cBhvr>
                                      <p:to>
                                        <p:strVal val="visible"/>
                                      </p:to>
                                    </p:set>
                                    <p:animEffect transition="in" filter="checkerboard(across)">
                                      <p:cBhvr>
                                        <p:cTn id="43" dur="500"/>
                                        <p:tgtEl>
                                          <p:spTgt spid="21"/>
                                        </p:tgtEl>
                                      </p:cBhvr>
                                    </p:animEffect>
                                  </p:childTnLst>
                                </p:cTn>
                              </p:par>
                              <p:par>
                                <p:cTn id="44" presetID="5" presetClass="entr" presetSubtype="10" fill="hold" grpId="0" nodeType="withEffect">
                                  <p:stCondLst>
                                    <p:cond delay="3000"/>
                                  </p:stCondLst>
                                  <p:childTnLst>
                                    <p:set>
                                      <p:cBhvr>
                                        <p:cTn id="45" dur="1" fill="hold">
                                          <p:stCondLst>
                                            <p:cond delay="0"/>
                                          </p:stCondLst>
                                        </p:cTn>
                                        <p:tgtEl>
                                          <p:spTgt spid="22"/>
                                        </p:tgtEl>
                                        <p:attrNameLst>
                                          <p:attrName>style.visibility</p:attrName>
                                        </p:attrNameLst>
                                      </p:cBhvr>
                                      <p:to>
                                        <p:strVal val="visible"/>
                                      </p:to>
                                    </p:set>
                                    <p:animEffect transition="in" filter="checkerboard(across)">
                                      <p:cBhvr>
                                        <p:cTn id="46" dur="500"/>
                                        <p:tgtEl>
                                          <p:spTgt spid="22"/>
                                        </p:tgtEl>
                                      </p:cBhvr>
                                    </p:animEffect>
                                  </p:childTnLst>
                                </p:cTn>
                              </p:par>
                              <p:par>
                                <p:cTn id="47" presetID="22" presetClass="entr" presetSubtype="8" fill="hold" nodeType="withEffect">
                                  <p:stCondLst>
                                    <p:cond delay="300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500"/>
                                        <p:tgtEl>
                                          <p:spTgt spid="18"/>
                                        </p:tgtEl>
                                      </p:cBhvr>
                                    </p:animEffect>
                                  </p:childTnLst>
                                </p:cTn>
                              </p:par>
                              <p:par>
                                <p:cTn id="50" presetID="5" presetClass="entr" presetSubtype="10" fill="hold" nodeType="withEffect">
                                  <p:stCondLst>
                                    <p:cond delay="4000"/>
                                  </p:stCondLst>
                                  <p:childTnLst>
                                    <p:set>
                                      <p:cBhvr>
                                        <p:cTn id="51" dur="1" fill="hold">
                                          <p:stCondLst>
                                            <p:cond delay="0"/>
                                          </p:stCondLst>
                                        </p:cTn>
                                        <p:tgtEl>
                                          <p:spTgt spid="24"/>
                                        </p:tgtEl>
                                        <p:attrNameLst>
                                          <p:attrName>style.visibility</p:attrName>
                                        </p:attrNameLst>
                                      </p:cBhvr>
                                      <p:to>
                                        <p:strVal val="visible"/>
                                      </p:to>
                                    </p:set>
                                    <p:animEffect transition="in" filter="checkerboard(across)">
                                      <p:cBhvr>
                                        <p:cTn id="52" dur="500"/>
                                        <p:tgtEl>
                                          <p:spTgt spid="24"/>
                                        </p:tgtEl>
                                      </p:cBhvr>
                                    </p:animEffect>
                                  </p:childTnLst>
                                </p:cTn>
                              </p:par>
                              <p:par>
                                <p:cTn id="53" presetID="5" presetClass="entr" presetSubtype="10" fill="hold" nodeType="withEffect">
                                  <p:stCondLst>
                                    <p:cond delay="4000"/>
                                  </p:stCondLst>
                                  <p:childTnLst>
                                    <p:set>
                                      <p:cBhvr>
                                        <p:cTn id="54" dur="1" fill="hold">
                                          <p:stCondLst>
                                            <p:cond delay="0"/>
                                          </p:stCondLst>
                                        </p:cTn>
                                        <p:tgtEl>
                                          <p:spTgt spid="25"/>
                                        </p:tgtEl>
                                        <p:attrNameLst>
                                          <p:attrName>style.visibility</p:attrName>
                                        </p:attrNameLst>
                                      </p:cBhvr>
                                      <p:to>
                                        <p:strVal val="visible"/>
                                      </p:to>
                                    </p:set>
                                    <p:animEffect transition="in" filter="checkerboard(across)">
                                      <p:cBhvr>
                                        <p:cTn id="55" dur="500"/>
                                        <p:tgtEl>
                                          <p:spTgt spid="25"/>
                                        </p:tgtEl>
                                      </p:cBhvr>
                                    </p:animEffect>
                                  </p:childTnLst>
                                  <p:subTnLst>
                                    <p:audio>
                                      <p:cMediaNode>
                                        <p:cTn display="0" masterRel="sameClick">
                                          <p:stCondLst>
                                            <p:cond evt="begin" delay="0">
                                              <p:tn val="53"/>
                                            </p:cond>
                                          </p:stCondLst>
                                          <p:endCondLst>
                                            <p:cond evt="onStopAudio" delay="0">
                                              <p:tgtEl>
                                                <p:sldTgt/>
                                              </p:tgtEl>
                                            </p:cond>
                                          </p:endCondLst>
                                        </p:cTn>
                                        <p:tgtEl>
                                          <p:sndTgt r:embed="rId3" name="Chimes 3-CL (2).wav"/>
                                        </p:tgtEl>
                                      </p:cMediaNode>
                                    </p:audio>
                                  </p:subTnLst>
                                </p:cTn>
                              </p:par>
                              <p:par>
                                <p:cTn id="56" presetID="5" presetClass="entr" presetSubtype="10" fill="hold" grpId="0" nodeType="withEffect">
                                  <p:stCondLst>
                                    <p:cond delay="4000"/>
                                  </p:stCondLst>
                                  <p:childTnLst>
                                    <p:set>
                                      <p:cBhvr>
                                        <p:cTn id="57" dur="1" fill="hold">
                                          <p:stCondLst>
                                            <p:cond delay="0"/>
                                          </p:stCondLst>
                                        </p:cTn>
                                        <p:tgtEl>
                                          <p:spTgt spid="26"/>
                                        </p:tgtEl>
                                        <p:attrNameLst>
                                          <p:attrName>style.visibility</p:attrName>
                                        </p:attrNameLst>
                                      </p:cBhvr>
                                      <p:to>
                                        <p:strVal val="visible"/>
                                      </p:to>
                                    </p:set>
                                    <p:animEffect transition="in" filter="checkerboard(across)">
                                      <p:cBhvr>
                                        <p:cTn id="58" dur="500"/>
                                        <p:tgtEl>
                                          <p:spTgt spid="26"/>
                                        </p:tgtEl>
                                      </p:cBhvr>
                                    </p:animEffect>
                                  </p:childTnLst>
                                </p:cTn>
                              </p:par>
                              <p:par>
                                <p:cTn id="59" presetID="5" presetClass="entr" presetSubtype="10" fill="hold" grpId="0" nodeType="withEffect">
                                  <p:stCondLst>
                                    <p:cond delay="4000"/>
                                  </p:stCondLst>
                                  <p:childTnLst>
                                    <p:set>
                                      <p:cBhvr>
                                        <p:cTn id="60" dur="1" fill="hold">
                                          <p:stCondLst>
                                            <p:cond delay="0"/>
                                          </p:stCondLst>
                                        </p:cTn>
                                        <p:tgtEl>
                                          <p:spTgt spid="27"/>
                                        </p:tgtEl>
                                        <p:attrNameLst>
                                          <p:attrName>style.visibility</p:attrName>
                                        </p:attrNameLst>
                                      </p:cBhvr>
                                      <p:to>
                                        <p:strVal val="visible"/>
                                      </p:to>
                                    </p:set>
                                    <p:animEffect transition="in" filter="checkerboard(across)">
                                      <p:cBhvr>
                                        <p:cTn id="61" dur="500"/>
                                        <p:tgtEl>
                                          <p:spTgt spid="27"/>
                                        </p:tgtEl>
                                      </p:cBhvr>
                                    </p:animEffect>
                                  </p:childTnLst>
                                </p:cTn>
                              </p:par>
                              <p:par>
                                <p:cTn id="62" presetID="22" presetClass="entr" presetSubtype="8" fill="hold" nodeType="withEffect">
                                  <p:stCondLst>
                                    <p:cond delay="4000"/>
                                  </p:stCondLst>
                                  <p:childTnLst>
                                    <p:set>
                                      <p:cBhvr>
                                        <p:cTn id="63" dur="1" fill="hold">
                                          <p:stCondLst>
                                            <p:cond delay="0"/>
                                          </p:stCondLst>
                                        </p:cTn>
                                        <p:tgtEl>
                                          <p:spTgt spid="23"/>
                                        </p:tgtEl>
                                        <p:attrNameLst>
                                          <p:attrName>style.visibility</p:attrName>
                                        </p:attrNameLst>
                                      </p:cBhvr>
                                      <p:to>
                                        <p:strVal val="visible"/>
                                      </p:to>
                                    </p:set>
                                    <p:animEffect transition="in" filter="wipe(left)">
                                      <p:cBhvr>
                                        <p:cTn id="64" dur="500"/>
                                        <p:tgtEl>
                                          <p:spTgt spid="23"/>
                                        </p:tgtEl>
                                      </p:cBhvr>
                                    </p:animEffect>
                                  </p:childTnLst>
                                </p:cTn>
                              </p:par>
                              <p:par>
                                <p:cTn id="65" presetID="5" presetClass="entr" presetSubtype="10" fill="hold" nodeType="withEffect">
                                  <p:stCondLst>
                                    <p:cond delay="5000"/>
                                  </p:stCondLst>
                                  <p:childTnLst>
                                    <p:set>
                                      <p:cBhvr>
                                        <p:cTn id="66" dur="1" fill="hold">
                                          <p:stCondLst>
                                            <p:cond delay="0"/>
                                          </p:stCondLst>
                                        </p:cTn>
                                        <p:tgtEl>
                                          <p:spTgt spid="29"/>
                                        </p:tgtEl>
                                        <p:attrNameLst>
                                          <p:attrName>style.visibility</p:attrName>
                                        </p:attrNameLst>
                                      </p:cBhvr>
                                      <p:to>
                                        <p:strVal val="visible"/>
                                      </p:to>
                                    </p:set>
                                    <p:animEffect transition="in" filter="checkerboard(across)">
                                      <p:cBhvr>
                                        <p:cTn id="67" dur="500"/>
                                        <p:tgtEl>
                                          <p:spTgt spid="29"/>
                                        </p:tgtEl>
                                      </p:cBhvr>
                                    </p:animEffect>
                                  </p:childTnLst>
                                </p:cTn>
                              </p:par>
                              <p:par>
                                <p:cTn id="68" presetID="5" presetClass="entr" presetSubtype="10" fill="hold" nodeType="withEffect">
                                  <p:stCondLst>
                                    <p:cond delay="5000"/>
                                  </p:stCondLst>
                                  <p:childTnLst>
                                    <p:set>
                                      <p:cBhvr>
                                        <p:cTn id="69" dur="1" fill="hold">
                                          <p:stCondLst>
                                            <p:cond delay="0"/>
                                          </p:stCondLst>
                                        </p:cTn>
                                        <p:tgtEl>
                                          <p:spTgt spid="30"/>
                                        </p:tgtEl>
                                        <p:attrNameLst>
                                          <p:attrName>style.visibility</p:attrName>
                                        </p:attrNameLst>
                                      </p:cBhvr>
                                      <p:to>
                                        <p:strVal val="visible"/>
                                      </p:to>
                                    </p:set>
                                    <p:animEffect transition="in" filter="checkerboard(across)">
                                      <p:cBhvr>
                                        <p:cTn id="70" dur="500"/>
                                        <p:tgtEl>
                                          <p:spTgt spid="30"/>
                                        </p:tgtEl>
                                      </p:cBhvr>
                                    </p:animEffect>
                                  </p:childTnLst>
                                  <p:subTnLst>
                                    <p:audio>
                                      <p:cMediaNode>
                                        <p:cTn display="0" masterRel="sameClick">
                                          <p:stCondLst>
                                            <p:cond evt="begin" delay="0">
                                              <p:tn val="68"/>
                                            </p:cond>
                                          </p:stCondLst>
                                          <p:endCondLst>
                                            <p:cond evt="onStopAudio" delay="0">
                                              <p:tgtEl>
                                                <p:sldTgt/>
                                              </p:tgtEl>
                                            </p:cond>
                                          </p:endCondLst>
                                        </p:cTn>
                                        <p:tgtEl>
                                          <p:sndTgt r:embed="rId3" name="Chimes 3-CL (2).wav"/>
                                        </p:tgtEl>
                                      </p:cMediaNode>
                                    </p:audio>
                                  </p:subTnLst>
                                </p:cTn>
                              </p:par>
                              <p:par>
                                <p:cTn id="71" presetID="5" presetClass="entr" presetSubtype="10" fill="hold" grpId="0" nodeType="withEffect">
                                  <p:stCondLst>
                                    <p:cond delay="5000"/>
                                  </p:stCondLst>
                                  <p:childTnLst>
                                    <p:set>
                                      <p:cBhvr>
                                        <p:cTn id="72" dur="1" fill="hold">
                                          <p:stCondLst>
                                            <p:cond delay="0"/>
                                          </p:stCondLst>
                                        </p:cTn>
                                        <p:tgtEl>
                                          <p:spTgt spid="31"/>
                                        </p:tgtEl>
                                        <p:attrNameLst>
                                          <p:attrName>style.visibility</p:attrName>
                                        </p:attrNameLst>
                                      </p:cBhvr>
                                      <p:to>
                                        <p:strVal val="visible"/>
                                      </p:to>
                                    </p:set>
                                    <p:animEffect transition="in" filter="checkerboard(across)">
                                      <p:cBhvr>
                                        <p:cTn id="73" dur="500"/>
                                        <p:tgtEl>
                                          <p:spTgt spid="31"/>
                                        </p:tgtEl>
                                      </p:cBhvr>
                                    </p:animEffect>
                                  </p:childTnLst>
                                </p:cTn>
                              </p:par>
                              <p:par>
                                <p:cTn id="74" presetID="5" presetClass="entr" presetSubtype="10" fill="hold" grpId="0" nodeType="withEffect">
                                  <p:stCondLst>
                                    <p:cond delay="5000"/>
                                  </p:stCondLst>
                                  <p:childTnLst>
                                    <p:set>
                                      <p:cBhvr>
                                        <p:cTn id="75" dur="1" fill="hold">
                                          <p:stCondLst>
                                            <p:cond delay="0"/>
                                          </p:stCondLst>
                                        </p:cTn>
                                        <p:tgtEl>
                                          <p:spTgt spid="32"/>
                                        </p:tgtEl>
                                        <p:attrNameLst>
                                          <p:attrName>style.visibility</p:attrName>
                                        </p:attrNameLst>
                                      </p:cBhvr>
                                      <p:to>
                                        <p:strVal val="visible"/>
                                      </p:to>
                                    </p:set>
                                    <p:animEffect transition="in" filter="checkerboard(across)">
                                      <p:cBhvr>
                                        <p:cTn id="76" dur="500"/>
                                        <p:tgtEl>
                                          <p:spTgt spid="32"/>
                                        </p:tgtEl>
                                      </p:cBhvr>
                                    </p:animEffect>
                                  </p:childTnLst>
                                </p:cTn>
                              </p:par>
                              <p:par>
                                <p:cTn id="77" presetID="22" presetClass="entr" presetSubtype="8" fill="hold" nodeType="withEffect">
                                  <p:stCondLst>
                                    <p:cond delay="5000"/>
                                  </p:stCondLst>
                                  <p:childTnLst>
                                    <p:set>
                                      <p:cBhvr>
                                        <p:cTn id="78" dur="1" fill="hold">
                                          <p:stCondLst>
                                            <p:cond delay="0"/>
                                          </p:stCondLst>
                                        </p:cTn>
                                        <p:tgtEl>
                                          <p:spTgt spid="28"/>
                                        </p:tgtEl>
                                        <p:attrNameLst>
                                          <p:attrName>style.visibility</p:attrName>
                                        </p:attrNameLst>
                                      </p:cBhvr>
                                      <p:to>
                                        <p:strVal val="visible"/>
                                      </p:to>
                                    </p:set>
                                    <p:animEffect transition="in" filter="wipe(left)">
                                      <p:cBhvr>
                                        <p:cTn id="79" dur="500"/>
                                        <p:tgtEl>
                                          <p:spTgt spid="28"/>
                                        </p:tgtEl>
                                      </p:cBhvr>
                                    </p:animEffect>
                                  </p:childTnLst>
                                </p:cTn>
                              </p:par>
                              <p:par>
                                <p:cTn id="80" presetID="12" presetClass="exit" presetSubtype="1" fill="hold" nodeType="withEffect">
                                  <p:stCondLst>
                                    <p:cond delay="5500"/>
                                  </p:stCondLst>
                                  <p:childTnLst>
                                    <p:animEffect transition="out" filter="slide(fromTop)">
                                      <p:cBhvr>
                                        <p:cTn id="81" dur="500"/>
                                        <p:tgtEl>
                                          <p:spTgt spid="2"/>
                                        </p:tgtEl>
                                      </p:cBhvr>
                                    </p:animEffect>
                                    <p:set>
                                      <p:cBhvr>
                                        <p:cTn id="82" dur="1" fill="hold">
                                          <p:stCondLst>
                                            <p:cond delay="499"/>
                                          </p:stCondLst>
                                        </p:cTn>
                                        <p:tgtEl>
                                          <p:spTgt spid="2"/>
                                        </p:tgtEl>
                                        <p:attrNameLst>
                                          <p:attrName>style.visibility</p:attrName>
                                        </p:attrNameLst>
                                      </p:cBhvr>
                                      <p:to>
                                        <p:strVal val="hidden"/>
                                      </p:to>
                                    </p:set>
                                  </p:childTnLst>
                                </p:cTn>
                              </p:par>
                              <p:par>
                                <p:cTn id="83" presetID="12" presetClass="exit" presetSubtype="1" fill="hold" nodeType="withEffect">
                                  <p:stCondLst>
                                    <p:cond delay="5500"/>
                                  </p:stCondLst>
                                  <p:childTnLst>
                                    <p:animEffect transition="out" filter="slide(fromTop)">
                                      <p:cBhvr>
                                        <p:cTn id="84" dur="500"/>
                                        <p:tgtEl>
                                          <p:spTgt spid="29"/>
                                        </p:tgtEl>
                                      </p:cBhvr>
                                    </p:animEffect>
                                    <p:set>
                                      <p:cBhvr>
                                        <p:cTn id="85" dur="1" fill="hold">
                                          <p:stCondLst>
                                            <p:cond delay="499"/>
                                          </p:stCondLst>
                                        </p:cTn>
                                        <p:tgtEl>
                                          <p:spTgt spid="29"/>
                                        </p:tgtEl>
                                        <p:attrNameLst>
                                          <p:attrName>style.visibility</p:attrName>
                                        </p:attrNameLst>
                                      </p:cBhvr>
                                      <p:to>
                                        <p:strVal val="hidden"/>
                                      </p:to>
                                    </p:set>
                                  </p:childTnLst>
                                </p:cTn>
                              </p:par>
                              <p:par>
                                <p:cTn id="86" presetID="12" presetClass="exit" presetSubtype="1" fill="hold" nodeType="withEffect">
                                  <p:stCondLst>
                                    <p:cond delay="5500"/>
                                  </p:stCondLst>
                                  <p:childTnLst>
                                    <p:animEffect transition="out" filter="slide(fromTop)">
                                      <p:cBhvr>
                                        <p:cTn id="87" dur="500"/>
                                        <p:tgtEl>
                                          <p:spTgt spid="24"/>
                                        </p:tgtEl>
                                      </p:cBhvr>
                                    </p:animEffect>
                                    <p:set>
                                      <p:cBhvr>
                                        <p:cTn id="88" dur="1" fill="hold">
                                          <p:stCondLst>
                                            <p:cond delay="499"/>
                                          </p:stCondLst>
                                        </p:cTn>
                                        <p:tgtEl>
                                          <p:spTgt spid="24"/>
                                        </p:tgtEl>
                                        <p:attrNameLst>
                                          <p:attrName>style.visibility</p:attrName>
                                        </p:attrNameLst>
                                      </p:cBhvr>
                                      <p:to>
                                        <p:strVal val="hidden"/>
                                      </p:to>
                                    </p:set>
                                  </p:childTnLst>
                                </p:cTn>
                              </p:par>
                              <p:par>
                                <p:cTn id="89" presetID="12" presetClass="exit" presetSubtype="1" fill="hold" nodeType="withEffect">
                                  <p:stCondLst>
                                    <p:cond delay="5500"/>
                                  </p:stCondLst>
                                  <p:childTnLst>
                                    <p:animEffect transition="out" filter="slide(fromTop)">
                                      <p:cBhvr>
                                        <p:cTn id="90" dur="500"/>
                                        <p:tgtEl>
                                          <p:spTgt spid="19"/>
                                        </p:tgtEl>
                                      </p:cBhvr>
                                    </p:animEffect>
                                    <p:set>
                                      <p:cBhvr>
                                        <p:cTn id="91" dur="1" fill="hold">
                                          <p:stCondLst>
                                            <p:cond delay="499"/>
                                          </p:stCondLst>
                                        </p:cTn>
                                        <p:tgtEl>
                                          <p:spTgt spid="19"/>
                                        </p:tgtEl>
                                        <p:attrNameLst>
                                          <p:attrName>style.visibility</p:attrName>
                                        </p:attrNameLst>
                                      </p:cBhvr>
                                      <p:to>
                                        <p:strVal val="hidden"/>
                                      </p:to>
                                    </p:set>
                                  </p:childTnLst>
                                </p:cTn>
                              </p:par>
                              <p:par>
                                <p:cTn id="92" presetID="12" presetClass="exit" presetSubtype="1" fill="hold" nodeType="withEffect">
                                  <p:stCondLst>
                                    <p:cond delay="5500"/>
                                  </p:stCondLst>
                                  <p:childTnLst>
                                    <p:animEffect transition="out" filter="slide(fromTop)">
                                      <p:cBhvr>
                                        <p:cTn id="93" dur="500"/>
                                        <p:tgtEl>
                                          <p:spTgt spid="11"/>
                                        </p:tgtEl>
                                      </p:cBhvr>
                                    </p:animEffect>
                                    <p:set>
                                      <p:cBhvr>
                                        <p:cTn id="94" dur="1" fill="hold">
                                          <p:stCondLst>
                                            <p:cond delay="499"/>
                                          </p:stCondLst>
                                        </p:cTn>
                                        <p:tgtEl>
                                          <p:spTgt spid="11"/>
                                        </p:tgtEl>
                                        <p:attrNameLst>
                                          <p:attrName>style.visibility</p:attrName>
                                        </p:attrNameLst>
                                      </p:cBhvr>
                                      <p:to>
                                        <p:strVal val="hidden"/>
                                      </p:to>
                                    </p:set>
                                  </p:childTnLst>
                                </p:cTn>
                              </p:par>
                              <p:par>
                                <p:cTn id="95" presetID="12" presetClass="exit" presetSubtype="1" fill="hold" nodeType="withEffect">
                                  <p:stCondLst>
                                    <p:cond delay="5500"/>
                                  </p:stCondLst>
                                  <p:childTnLst>
                                    <p:animEffect transition="out" filter="slide(fromTop)">
                                      <p:cBhvr>
                                        <p:cTn id="96" dur="500"/>
                                        <p:tgtEl>
                                          <p:spTgt spid="3"/>
                                        </p:tgtEl>
                                      </p:cBhvr>
                                    </p:animEffect>
                                    <p:set>
                                      <p:cBhvr>
                                        <p:cTn id="97" dur="1" fill="hold">
                                          <p:stCondLst>
                                            <p:cond delay="499"/>
                                          </p:stCondLst>
                                        </p:cTn>
                                        <p:tgtEl>
                                          <p:spTgt spid="3"/>
                                        </p:tgtEl>
                                        <p:attrNameLst>
                                          <p:attrName>style.visibility</p:attrName>
                                        </p:attrNameLst>
                                      </p:cBhvr>
                                      <p:to>
                                        <p:strVal val="hidden"/>
                                      </p:to>
                                    </p:set>
                                  </p:childTnLst>
                                </p:cTn>
                              </p:par>
                            </p:childTnLst>
                          </p:cTn>
                        </p:par>
                      </p:childTnLst>
                    </p:cTn>
                  </p:par>
                  <p:par>
                    <p:cTn id="98" fill="hold" nodeType="clickPar">
                      <p:stCondLst>
                        <p:cond delay="indefinite"/>
                      </p:stCondLst>
                      <p:childTnLst>
                        <p:par>
                          <p:cTn id="99" fill="hold" nodeType="withGroup">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70"/>
                                        </p:tgtEl>
                                        <p:attrNameLst>
                                          <p:attrName>style.visibility</p:attrName>
                                        </p:attrNameLst>
                                      </p:cBhvr>
                                      <p:to>
                                        <p:strVal val="visible"/>
                                      </p:to>
                                    </p:set>
                                  </p:childTnLst>
                                  <p:subTnLst>
                                    <p:audio>
                                      <p:cMediaNode>
                                        <p:cTn display="0" masterRel="sameClick">
                                          <p:stCondLst>
                                            <p:cond evt="begin" delay="0">
                                              <p:tn val="100"/>
                                            </p:cond>
                                          </p:stCondLst>
                                          <p:endCondLst>
                                            <p:cond evt="onStopAudio" delay="0">
                                              <p:tgtEl>
                                                <p:sldTgt/>
                                              </p:tgtEl>
                                            </p:cond>
                                          </p:endCondLst>
                                        </p:cTn>
                                        <p:tgtEl>
                                          <p:sndTgt r:embed="rId4" name="hammer.wav"/>
                                        </p:tgtEl>
                                      </p:cMediaNode>
                                    </p:audio>
                                  </p:subTnLst>
                                </p:cTn>
                              </p:par>
                            </p:childTnLst>
                          </p:cTn>
                        </p:par>
                        <p:par>
                          <p:cTn id="102" fill="hold" nodeType="afterGroup">
                            <p:stCondLst>
                              <p:cond delay="0"/>
                            </p:stCondLst>
                            <p:childTnLst>
                              <p:par>
                                <p:cTn id="103" presetID="1" presetClass="entr" presetSubtype="0" fill="hold" grpId="0" nodeType="afterEffect">
                                  <p:stCondLst>
                                    <p:cond delay="1000"/>
                                  </p:stCondLst>
                                  <p:childTnLst>
                                    <p:set>
                                      <p:cBhvr>
                                        <p:cTn id="104" dur="1" fill="hold">
                                          <p:stCondLst>
                                            <p:cond delay="0"/>
                                          </p:stCondLst>
                                        </p:cTn>
                                        <p:tgtEl>
                                          <p:spTgt spid="71"/>
                                        </p:tgtEl>
                                        <p:attrNameLst>
                                          <p:attrName>style.visibility</p:attrName>
                                        </p:attrNameLst>
                                      </p:cBhvr>
                                      <p:to>
                                        <p:strVal val="visible"/>
                                      </p:to>
                                    </p:set>
                                  </p:childTnLst>
                                  <p:subTnLst>
                                    <p:audio>
                                      <p:cMediaNode>
                                        <p:cTn display="0" masterRel="sameClick">
                                          <p:stCondLst>
                                            <p:cond evt="begin" delay="0">
                                              <p:tn val="103"/>
                                            </p:cond>
                                          </p:stCondLst>
                                          <p:endCondLst>
                                            <p:cond evt="onStopAudio" delay="0">
                                              <p:tgtEl>
                                                <p:sldTgt/>
                                              </p:tgtEl>
                                            </p:cond>
                                          </p:endCondLst>
                                        </p:cTn>
                                        <p:tgtEl>
                                          <p:sndTgt r:embed="rId4" name="hammer.wav"/>
                                        </p:tgtEl>
                                      </p:cMediaNode>
                                    </p:audio>
                                  </p:subTnLst>
                                </p:cTn>
                              </p:par>
                            </p:childTnLst>
                          </p:cTn>
                        </p:par>
                        <p:par>
                          <p:cTn id="105" fill="hold" nodeType="afterGroup">
                            <p:stCondLst>
                              <p:cond delay="1000"/>
                            </p:stCondLst>
                            <p:childTnLst>
                              <p:par>
                                <p:cTn id="106" presetID="1" presetClass="entr" presetSubtype="0" fill="hold" grpId="0" nodeType="afterEffect">
                                  <p:stCondLst>
                                    <p:cond delay="1000"/>
                                  </p:stCondLst>
                                  <p:childTnLst>
                                    <p:set>
                                      <p:cBhvr>
                                        <p:cTn id="107" dur="1" fill="hold">
                                          <p:stCondLst>
                                            <p:cond delay="0"/>
                                          </p:stCondLst>
                                        </p:cTn>
                                        <p:tgtEl>
                                          <p:spTgt spid="72"/>
                                        </p:tgtEl>
                                        <p:attrNameLst>
                                          <p:attrName>style.visibility</p:attrName>
                                        </p:attrNameLst>
                                      </p:cBhvr>
                                      <p:to>
                                        <p:strVal val="visible"/>
                                      </p:to>
                                    </p:set>
                                  </p:childTnLst>
                                  <p:subTnLst>
                                    <p:audio>
                                      <p:cMediaNode>
                                        <p:cTn display="0" masterRel="sameClick">
                                          <p:stCondLst>
                                            <p:cond evt="begin" delay="0">
                                              <p:tn val="106"/>
                                            </p:cond>
                                          </p:stCondLst>
                                          <p:endCondLst>
                                            <p:cond evt="onStopAudio" delay="0">
                                              <p:tgtEl>
                                                <p:sldTgt/>
                                              </p:tgtEl>
                                            </p:cond>
                                          </p:endCondLst>
                                        </p:cTn>
                                        <p:tgtEl>
                                          <p:sndTgt r:embed="rId4" name="hammer.wav"/>
                                        </p:tgtEl>
                                      </p:cMediaNode>
                                    </p:audio>
                                  </p:subTnLst>
                                </p:cTn>
                              </p:par>
                            </p:childTnLst>
                          </p:cTn>
                        </p:par>
                        <p:par>
                          <p:cTn id="108" fill="hold" nodeType="afterGroup">
                            <p:stCondLst>
                              <p:cond delay="2000"/>
                            </p:stCondLst>
                            <p:childTnLst>
                              <p:par>
                                <p:cTn id="109" presetID="1" presetClass="entr" presetSubtype="0" fill="hold" grpId="0" nodeType="afterEffect">
                                  <p:stCondLst>
                                    <p:cond delay="1000"/>
                                  </p:stCondLst>
                                  <p:childTnLst>
                                    <p:set>
                                      <p:cBhvr>
                                        <p:cTn id="110" dur="1" fill="hold">
                                          <p:stCondLst>
                                            <p:cond delay="0"/>
                                          </p:stCondLst>
                                        </p:cTn>
                                        <p:tgtEl>
                                          <p:spTgt spid="73"/>
                                        </p:tgtEl>
                                        <p:attrNameLst>
                                          <p:attrName>style.visibility</p:attrName>
                                        </p:attrNameLst>
                                      </p:cBhvr>
                                      <p:to>
                                        <p:strVal val="visible"/>
                                      </p:to>
                                    </p:set>
                                  </p:childTnLst>
                                  <p:subTnLst>
                                    <p:audio>
                                      <p:cMediaNode>
                                        <p:cTn display="0" masterRel="sameClick">
                                          <p:stCondLst>
                                            <p:cond evt="begin" delay="0">
                                              <p:tn val="109"/>
                                            </p:cond>
                                          </p:stCondLst>
                                          <p:endCondLst>
                                            <p:cond evt="onStopAudio" delay="0">
                                              <p:tgtEl>
                                                <p:sldTgt/>
                                              </p:tgtEl>
                                            </p:cond>
                                          </p:endCondLst>
                                        </p:cTn>
                                        <p:tgtEl>
                                          <p:sndTgt r:embed="rId4" name="hammer.wav"/>
                                        </p:tgtEl>
                                      </p:cMediaNode>
                                    </p:audio>
                                  </p:subTnLst>
                                </p:cTn>
                              </p:par>
                            </p:childTnLst>
                          </p:cTn>
                        </p:par>
                        <p:par>
                          <p:cTn id="111" fill="hold" nodeType="afterGroup">
                            <p:stCondLst>
                              <p:cond delay="3000"/>
                            </p:stCondLst>
                            <p:childTnLst>
                              <p:par>
                                <p:cTn id="112" presetID="1" presetClass="entr" presetSubtype="0" fill="hold" grpId="0" nodeType="afterEffect">
                                  <p:stCondLst>
                                    <p:cond delay="1000"/>
                                  </p:stCondLst>
                                  <p:childTnLst>
                                    <p:set>
                                      <p:cBhvr>
                                        <p:cTn id="113" dur="1" fill="hold">
                                          <p:stCondLst>
                                            <p:cond delay="0"/>
                                          </p:stCondLst>
                                        </p:cTn>
                                        <p:tgtEl>
                                          <p:spTgt spid="74"/>
                                        </p:tgtEl>
                                        <p:attrNameLst>
                                          <p:attrName>style.visibility</p:attrName>
                                        </p:attrNameLst>
                                      </p:cBhvr>
                                      <p:to>
                                        <p:strVal val="visible"/>
                                      </p:to>
                                    </p:set>
                                  </p:childTnLst>
                                  <p:subTnLst>
                                    <p:audio>
                                      <p:cMediaNode>
                                        <p:cTn display="0" masterRel="sameClick">
                                          <p:stCondLst>
                                            <p:cond evt="begin" delay="0">
                                              <p:tn val="112"/>
                                            </p:cond>
                                          </p:stCondLst>
                                          <p:endCondLst>
                                            <p:cond evt="onStopAudio" delay="0">
                                              <p:tgtEl>
                                                <p:sldTgt/>
                                              </p:tgtEl>
                                            </p:cond>
                                          </p:endCondLst>
                                        </p:cTn>
                                        <p:tgtEl>
                                          <p:sndTgt r:embed="rId4" name="hammer.wav"/>
                                        </p:tgtEl>
                                      </p:cMediaNode>
                                    </p:audio>
                                  </p:subTnLst>
                                </p:cTn>
                              </p:par>
                            </p:childTnLst>
                          </p:cTn>
                        </p:par>
                        <p:par>
                          <p:cTn id="114" fill="hold" nodeType="afterGroup">
                            <p:stCondLst>
                              <p:cond delay="4000"/>
                            </p:stCondLst>
                            <p:childTnLst>
                              <p:par>
                                <p:cTn id="115" presetID="1" presetClass="entr" presetSubtype="0" fill="hold" grpId="0" nodeType="afterEffect">
                                  <p:stCondLst>
                                    <p:cond delay="1000"/>
                                  </p:stCondLst>
                                  <p:childTnLst>
                                    <p:set>
                                      <p:cBhvr>
                                        <p:cTn id="116" dur="1" fill="hold">
                                          <p:stCondLst>
                                            <p:cond delay="0"/>
                                          </p:stCondLst>
                                        </p:cTn>
                                        <p:tgtEl>
                                          <p:spTgt spid="75"/>
                                        </p:tgtEl>
                                        <p:attrNameLst>
                                          <p:attrName>style.visibility</p:attrName>
                                        </p:attrNameLst>
                                      </p:cBhvr>
                                      <p:to>
                                        <p:strVal val="visible"/>
                                      </p:to>
                                    </p:set>
                                  </p:childTnLst>
                                  <p:subTnLst>
                                    <p:audio>
                                      <p:cMediaNode>
                                        <p:cTn display="0" masterRel="sameClick">
                                          <p:stCondLst>
                                            <p:cond evt="begin" delay="0">
                                              <p:tn val="115"/>
                                            </p:cond>
                                          </p:stCondLst>
                                          <p:endCondLst>
                                            <p:cond evt="onStopAudio" delay="0">
                                              <p:tgtEl>
                                                <p:sldTgt/>
                                              </p:tgtEl>
                                            </p:cond>
                                          </p:endCondLst>
                                        </p:cTn>
                                        <p:tgtEl>
                                          <p:sndTgt r:embed="rId4" name="hammer.wav"/>
                                        </p:tgtEl>
                                      </p:cMediaNode>
                                    </p:audio>
                                  </p:subTnLst>
                                </p:cTn>
                              </p:par>
                            </p:childTnLst>
                          </p:cTn>
                        </p:par>
                        <p:par>
                          <p:cTn id="117" fill="hold" nodeType="afterGroup">
                            <p:stCondLst>
                              <p:cond delay="5000"/>
                            </p:stCondLst>
                            <p:childTnLst>
                              <p:par>
                                <p:cTn id="118" presetID="1" presetClass="entr" presetSubtype="0" fill="hold" grpId="0" nodeType="afterEffect">
                                  <p:stCondLst>
                                    <p:cond delay="1000"/>
                                  </p:stCondLst>
                                  <p:childTnLst>
                                    <p:set>
                                      <p:cBhvr>
                                        <p:cTn id="119" dur="1" fill="hold">
                                          <p:stCondLst>
                                            <p:cond delay="0"/>
                                          </p:stCondLst>
                                        </p:cTn>
                                        <p:tgtEl>
                                          <p:spTgt spid="76"/>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4" name="hammer.wav"/>
                                        </p:tgtEl>
                                      </p:cMediaNode>
                                    </p:audio>
                                  </p:subTnLst>
                                </p:cTn>
                              </p:par>
                            </p:childTnLst>
                          </p:cTn>
                        </p:par>
                        <p:par>
                          <p:cTn id="120" fill="hold" nodeType="afterGroup">
                            <p:stCondLst>
                              <p:cond delay="6000"/>
                            </p:stCondLst>
                            <p:childTnLst>
                              <p:par>
                                <p:cTn id="121" presetID="1" presetClass="entr" presetSubtype="0" fill="hold" grpId="0" nodeType="afterEffect">
                                  <p:stCondLst>
                                    <p:cond delay="1000"/>
                                  </p:stCondLst>
                                  <p:childTnLst>
                                    <p:set>
                                      <p:cBhvr>
                                        <p:cTn id="122" dur="1" fill="hold">
                                          <p:stCondLst>
                                            <p:cond delay="0"/>
                                          </p:stCondLst>
                                        </p:cTn>
                                        <p:tgtEl>
                                          <p:spTgt spid="88"/>
                                        </p:tgtEl>
                                        <p:attrNameLst>
                                          <p:attrName>style.visibility</p:attrName>
                                        </p:attrNameLst>
                                      </p:cBhvr>
                                      <p:to>
                                        <p:strVal val="visible"/>
                                      </p:to>
                                    </p:set>
                                  </p:childTnLst>
                                  <p:subTnLst>
                                    <p:audio>
                                      <p:cMediaNode>
                                        <p:cTn display="0" masterRel="sameClick">
                                          <p:stCondLst>
                                            <p:cond evt="begin" delay="0">
                                              <p:tn val="121"/>
                                            </p:cond>
                                          </p:stCondLst>
                                          <p:endCondLst>
                                            <p:cond evt="onStopAudio" delay="0">
                                              <p:tgtEl>
                                                <p:sldTgt/>
                                              </p:tgtEl>
                                            </p:cond>
                                          </p:endCondLst>
                                        </p:cTn>
                                        <p:tgtEl>
                                          <p:sndTgt r:embed="rId4" name="hammer.wav"/>
                                        </p:tgtEl>
                                      </p:cMediaNode>
                                    </p:audio>
                                  </p:subTnLst>
                                </p:cTn>
                              </p:par>
                            </p:childTnLst>
                          </p:cTn>
                        </p:par>
                        <p:par>
                          <p:cTn id="123" fill="hold" nodeType="afterGroup">
                            <p:stCondLst>
                              <p:cond delay="7000"/>
                            </p:stCondLst>
                            <p:childTnLst>
                              <p:par>
                                <p:cTn id="124" presetID="1" presetClass="entr" presetSubtype="0" fill="hold" grpId="0" nodeType="afterEffect">
                                  <p:stCondLst>
                                    <p:cond delay="1000"/>
                                  </p:stCondLst>
                                  <p:childTnLst>
                                    <p:set>
                                      <p:cBhvr>
                                        <p:cTn id="125" dur="1" fill="hold">
                                          <p:stCondLst>
                                            <p:cond delay="0"/>
                                          </p:stCondLst>
                                        </p:cTn>
                                        <p:tgtEl>
                                          <p:spTgt spid="89"/>
                                        </p:tgtEl>
                                        <p:attrNameLst>
                                          <p:attrName>style.visibility</p:attrName>
                                        </p:attrNameLst>
                                      </p:cBhvr>
                                      <p:to>
                                        <p:strVal val="visible"/>
                                      </p:to>
                                    </p:set>
                                  </p:childTnLst>
                                  <p:subTnLst>
                                    <p:audio>
                                      <p:cMediaNode>
                                        <p:cTn display="0" masterRel="sameClick">
                                          <p:stCondLst>
                                            <p:cond evt="begin" delay="0">
                                              <p:tn val="124"/>
                                            </p:cond>
                                          </p:stCondLst>
                                          <p:endCondLst>
                                            <p:cond evt="onStopAudio" delay="0">
                                              <p:tgtEl>
                                                <p:sldTgt/>
                                              </p:tgtEl>
                                            </p:cond>
                                          </p:endCondLst>
                                        </p:cTn>
                                        <p:tgtEl>
                                          <p:sndTgt r:embed="rId4" name="hammer.wav"/>
                                        </p:tgtEl>
                                      </p:cMediaNode>
                                    </p:audio>
                                  </p:subTnLst>
                                </p:cTn>
                              </p:par>
                            </p:childTnLst>
                          </p:cTn>
                        </p:par>
                        <p:par>
                          <p:cTn id="126" fill="hold" nodeType="afterGroup">
                            <p:stCondLst>
                              <p:cond delay="8000"/>
                            </p:stCondLst>
                            <p:childTnLst>
                              <p:par>
                                <p:cTn id="127" presetID="1" presetClass="entr" presetSubtype="0" fill="hold" grpId="0" nodeType="afterEffect">
                                  <p:stCondLst>
                                    <p:cond delay="1000"/>
                                  </p:stCondLst>
                                  <p:childTnLst>
                                    <p:set>
                                      <p:cBhvr>
                                        <p:cTn id="128" dur="1" fill="hold">
                                          <p:stCondLst>
                                            <p:cond delay="0"/>
                                          </p:stCondLst>
                                        </p:cTn>
                                        <p:tgtEl>
                                          <p:spTgt spid="90"/>
                                        </p:tgtEl>
                                        <p:attrNameLst>
                                          <p:attrName>style.visibility</p:attrName>
                                        </p:attrNameLst>
                                      </p:cBhvr>
                                      <p:to>
                                        <p:strVal val="visible"/>
                                      </p:to>
                                    </p:set>
                                  </p:childTnLst>
                                  <p:subTnLst>
                                    <p:audio>
                                      <p:cMediaNode>
                                        <p:cTn display="0" masterRel="sameClick">
                                          <p:stCondLst>
                                            <p:cond evt="begin" delay="0">
                                              <p:tn val="127"/>
                                            </p:cond>
                                          </p:stCondLst>
                                          <p:endCondLst>
                                            <p:cond evt="onStopAudio" delay="0">
                                              <p:tgtEl>
                                                <p:sldTgt/>
                                              </p:tgtEl>
                                            </p:cond>
                                          </p:endCondLst>
                                        </p:cTn>
                                        <p:tgtEl>
                                          <p:sndTgt r:embed="rId4" name="hammer.wav"/>
                                        </p:tgtEl>
                                      </p:cMediaNode>
                                    </p:audio>
                                  </p:subTnLst>
                                </p:cTn>
                              </p:par>
                            </p:childTnLst>
                          </p:cTn>
                        </p:par>
                        <p:par>
                          <p:cTn id="129" fill="hold" nodeType="afterGroup">
                            <p:stCondLst>
                              <p:cond delay="9000"/>
                            </p:stCondLst>
                            <p:childTnLst>
                              <p:par>
                                <p:cTn id="130" presetID="1" presetClass="entr" presetSubtype="0" fill="hold" grpId="0" nodeType="afterEffect">
                                  <p:stCondLst>
                                    <p:cond delay="1000"/>
                                  </p:stCondLst>
                                  <p:childTnLst>
                                    <p:set>
                                      <p:cBhvr>
                                        <p:cTn id="131" dur="1" fill="hold">
                                          <p:stCondLst>
                                            <p:cond delay="0"/>
                                          </p:stCondLst>
                                        </p:cTn>
                                        <p:tgtEl>
                                          <p:spTgt spid="91"/>
                                        </p:tgtEl>
                                        <p:attrNameLst>
                                          <p:attrName>style.visibility</p:attrName>
                                        </p:attrNameLst>
                                      </p:cBhvr>
                                      <p:to>
                                        <p:strVal val="visible"/>
                                      </p:to>
                                    </p:set>
                                  </p:childTnLst>
                                  <p:subTnLst>
                                    <p:audio>
                                      <p:cMediaNode>
                                        <p:cTn display="0" masterRel="sameClick">
                                          <p:stCondLst>
                                            <p:cond evt="begin" delay="0">
                                              <p:tn val="130"/>
                                            </p:cond>
                                          </p:stCondLst>
                                          <p:endCondLst>
                                            <p:cond evt="onStopAudio" delay="0">
                                              <p:tgtEl>
                                                <p:sldTgt/>
                                              </p:tgtEl>
                                            </p:cond>
                                          </p:endCondLst>
                                        </p:cTn>
                                        <p:tgtEl>
                                          <p:sndTgt r:embed="rId4" name="hammer.wav"/>
                                        </p:tgtEl>
                                      </p:cMediaNode>
                                    </p:audio>
                                  </p:subTnLst>
                                </p:cTn>
                              </p:par>
                            </p:childTnLst>
                          </p:cTn>
                        </p:par>
                        <p:par>
                          <p:cTn id="132" fill="hold" nodeType="afterGroup">
                            <p:stCondLst>
                              <p:cond delay="10000"/>
                            </p:stCondLst>
                            <p:childTnLst>
                              <p:par>
                                <p:cTn id="133" presetID="1" presetClass="entr" presetSubtype="0" fill="hold" grpId="0" nodeType="afterEffect">
                                  <p:stCondLst>
                                    <p:cond delay="1000"/>
                                  </p:stCondLst>
                                  <p:childTnLst>
                                    <p:set>
                                      <p:cBhvr>
                                        <p:cTn id="134" dur="1" fill="hold">
                                          <p:stCondLst>
                                            <p:cond delay="0"/>
                                          </p:stCondLst>
                                        </p:cTn>
                                        <p:tgtEl>
                                          <p:spTgt spid="92"/>
                                        </p:tgtEl>
                                        <p:attrNameLst>
                                          <p:attrName>style.visibility</p:attrName>
                                        </p:attrNameLst>
                                      </p:cBhvr>
                                      <p:to>
                                        <p:strVal val="visible"/>
                                      </p:to>
                                    </p:set>
                                  </p:childTnLst>
                                  <p:subTnLst>
                                    <p:audio>
                                      <p:cMediaNode>
                                        <p:cTn display="0" masterRel="sameClick">
                                          <p:stCondLst>
                                            <p:cond evt="begin" delay="0">
                                              <p:tn val="133"/>
                                            </p:cond>
                                          </p:stCondLst>
                                          <p:endCondLst>
                                            <p:cond evt="onStopAudio" delay="0">
                                              <p:tgtEl>
                                                <p:sldTgt/>
                                              </p:tgtEl>
                                            </p:cond>
                                          </p:endCondLst>
                                        </p:cTn>
                                        <p:tgtEl>
                                          <p:sndTgt r:embed="rId4" name="hammer.wav"/>
                                        </p:tgtEl>
                                      </p:cMediaNode>
                                    </p:audio>
                                  </p:subTnLst>
                                </p:cTn>
                              </p:par>
                            </p:childTnLst>
                          </p:cTn>
                        </p:par>
                        <p:par>
                          <p:cTn id="135" fill="hold" nodeType="afterGroup">
                            <p:stCondLst>
                              <p:cond delay="11000"/>
                            </p:stCondLst>
                            <p:childTnLst>
                              <p:par>
                                <p:cTn id="136" presetID="1" presetClass="entr" presetSubtype="0" fill="hold" grpId="0" nodeType="afterEffect">
                                  <p:stCondLst>
                                    <p:cond delay="1000"/>
                                  </p:stCondLst>
                                  <p:childTnLst>
                                    <p:set>
                                      <p:cBhvr>
                                        <p:cTn id="137" dur="1" fill="hold">
                                          <p:stCondLst>
                                            <p:cond delay="0"/>
                                          </p:stCondLst>
                                        </p:cTn>
                                        <p:tgtEl>
                                          <p:spTgt spid="93"/>
                                        </p:tgtEl>
                                        <p:attrNameLst>
                                          <p:attrName>style.visibility</p:attrName>
                                        </p:attrNameLst>
                                      </p:cBhvr>
                                      <p:to>
                                        <p:strVal val="visible"/>
                                      </p:to>
                                    </p:set>
                                  </p:childTnLst>
                                  <p:subTnLst>
                                    <p:audio>
                                      <p:cMediaNode>
                                        <p:cTn display="0" masterRel="sameClick">
                                          <p:stCondLst>
                                            <p:cond evt="begin" delay="0">
                                              <p:tn val="136"/>
                                            </p:cond>
                                          </p:stCondLst>
                                          <p:endCondLst>
                                            <p:cond evt="onStopAudio" delay="0">
                                              <p:tgtEl>
                                                <p:sldTgt/>
                                              </p:tgtEl>
                                            </p:cond>
                                          </p:endCondLst>
                                        </p:cTn>
                                        <p:tgtEl>
                                          <p:sndTgt r:embed="rId4" name="hammer.wav"/>
                                        </p:tgtEl>
                                      </p:cMediaNode>
                                    </p:audio>
                                  </p:subTnLst>
                                </p:cTn>
                              </p:par>
                            </p:childTnLst>
                          </p:cTn>
                        </p:par>
                        <p:par>
                          <p:cTn id="138" fill="hold" nodeType="afterGroup">
                            <p:stCondLst>
                              <p:cond delay="12000"/>
                            </p:stCondLst>
                            <p:childTnLst>
                              <p:par>
                                <p:cTn id="139" presetID="1" presetClass="entr" presetSubtype="0" fill="hold" grpId="0" nodeType="afterEffect">
                                  <p:stCondLst>
                                    <p:cond delay="1000"/>
                                  </p:stCondLst>
                                  <p:childTnLst>
                                    <p:set>
                                      <p:cBhvr>
                                        <p:cTn id="140" dur="1" fill="hold">
                                          <p:stCondLst>
                                            <p:cond delay="0"/>
                                          </p:stCondLst>
                                        </p:cTn>
                                        <p:tgtEl>
                                          <p:spTgt spid="94"/>
                                        </p:tgtEl>
                                        <p:attrNameLst>
                                          <p:attrName>style.visibility</p:attrName>
                                        </p:attrNameLst>
                                      </p:cBhvr>
                                      <p:to>
                                        <p:strVal val="visible"/>
                                      </p:to>
                                    </p:set>
                                  </p:childTnLst>
                                  <p:subTnLst>
                                    <p:audio>
                                      <p:cMediaNode>
                                        <p:cTn display="0" masterRel="sameClick">
                                          <p:stCondLst>
                                            <p:cond evt="begin" delay="0">
                                              <p:tn val="139"/>
                                            </p:cond>
                                          </p:stCondLst>
                                          <p:endCondLst>
                                            <p:cond evt="onStopAudio" delay="0">
                                              <p:tgtEl>
                                                <p:sldTgt/>
                                              </p:tgtEl>
                                            </p:cond>
                                          </p:endCondLst>
                                        </p:cTn>
                                        <p:tgtEl>
                                          <p:sndTgt r:embed="rId4" name="hammer.wav"/>
                                        </p:tgtEl>
                                      </p:cMediaNode>
                                    </p:audio>
                                  </p:subTnLst>
                                </p:cTn>
                              </p:par>
                            </p:childTnLst>
                          </p:cTn>
                        </p:par>
                        <p:par>
                          <p:cTn id="141" fill="hold" nodeType="afterGroup">
                            <p:stCondLst>
                              <p:cond delay="13000"/>
                            </p:stCondLst>
                            <p:childTnLst>
                              <p:par>
                                <p:cTn id="142" presetID="1" presetClass="entr" presetSubtype="0" fill="hold" grpId="0" nodeType="afterEffect">
                                  <p:stCondLst>
                                    <p:cond delay="1000"/>
                                  </p:stCondLst>
                                  <p:childTnLst>
                                    <p:set>
                                      <p:cBhvr>
                                        <p:cTn id="143" dur="1" fill="hold">
                                          <p:stCondLst>
                                            <p:cond delay="0"/>
                                          </p:stCondLst>
                                        </p:cTn>
                                        <p:tgtEl>
                                          <p:spTgt spid="95"/>
                                        </p:tgtEl>
                                        <p:attrNameLst>
                                          <p:attrName>style.visibility</p:attrName>
                                        </p:attrNameLst>
                                      </p:cBhvr>
                                      <p:to>
                                        <p:strVal val="visible"/>
                                      </p:to>
                                    </p:set>
                                  </p:childTnLst>
                                  <p:subTnLst>
                                    <p:audio>
                                      <p:cMediaNode>
                                        <p:cTn display="0" masterRel="sameClick">
                                          <p:stCondLst>
                                            <p:cond evt="begin" delay="0">
                                              <p:tn val="142"/>
                                            </p:cond>
                                          </p:stCondLst>
                                          <p:endCondLst>
                                            <p:cond evt="onStopAudio" delay="0">
                                              <p:tgtEl>
                                                <p:sldTgt/>
                                              </p:tgtEl>
                                            </p:cond>
                                          </p:endCondLst>
                                        </p:cTn>
                                        <p:tgtEl>
                                          <p:sndTgt r:embed="rId4" name="hammer.wav"/>
                                        </p:tgtEl>
                                      </p:cMediaNode>
                                    </p:audio>
                                  </p:subTnLst>
                                </p:cTn>
                              </p:par>
                            </p:childTnLst>
                          </p:cTn>
                        </p:par>
                        <p:par>
                          <p:cTn id="144" fill="hold" nodeType="afterGroup">
                            <p:stCondLst>
                              <p:cond delay="14000"/>
                            </p:stCondLst>
                            <p:childTnLst>
                              <p:par>
                                <p:cTn id="145" presetID="1" presetClass="entr" presetSubtype="0" fill="hold" grpId="0" nodeType="afterEffect">
                                  <p:stCondLst>
                                    <p:cond delay="1000"/>
                                  </p:stCondLst>
                                  <p:childTnLst>
                                    <p:set>
                                      <p:cBhvr>
                                        <p:cTn id="146" dur="1" fill="hold">
                                          <p:stCondLst>
                                            <p:cond delay="0"/>
                                          </p:stCondLst>
                                        </p:cTn>
                                        <p:tgtEl>
                                          <p:spTgt spid="96"/>
                                        </p:tgtEl>
                                        <p:attrNameLst>
                                          <p:attrName>style.visibility</p:attrName>
                                        </p:attrNameLst>
                                      </p:cBhvr>
                                      <p:to>
                                        <p:strVal val="visible"/>
                                      </p:to>
                                    </p:set>
                                  </p:childTnLst>
                                  <p:subTnLst>
                                    <p:audio>
                                      <p:cMediaNode>
                                        <p:cTn display="0" masterRel="sameClick">
                                          <p:stCondLst>
                                            <p:cond evt="begin" delay="0">
                                              <p:tn val="145"/>
                                            </p:cond>
                                          </p:stCondLst>
                                          <p:endCondLst>
                                            <p:cond evt="onStopAudio" delay="0">
                                              <p:tgtEl>
                                                <p:sldTgt/>
                                              </p:tgtEl>
                                            </p:cond>
                                          </p:endCondLst>
                                        </p:cTn>
                                        <p:tgtEl>
                                          <p:sndTgt r:embed="rId4" name="hammer.wav"/>
                                        </p:tgtEl>
                                      </p:cMediaNode>
                                    </p:audio>
                                  </p:subTnLst>
                                </p:cTn>
                              </p:par>
                            </p:childTnLst>
                          </p:cTn>
                        </p:par>
                        <p:par>
                          <p:cTn id="147" fill="hold" nodeType="afterGroup">
                            <p:stCondLst>
                              <p:cond delay="15000"/>
                            </p:stCondLst>
                            <p:childTnLst>
                              <p:par>
                                <p:cTn id="148" presetID="1" presetClass="entr" presetSubtype="0" fill="hold" grpId="0" nodeType="afterEffect">
                                  <p:stCondLst>
                                    <p:cond delay="1000"/>
                                  </p:stCondLst>
                                  <p:childTnLst>
                                    <p:set>
                                      <p:cBhvr>
                                        <p:cTn id="149" dur="1" fill="hold">
                                          <p:stCondLst>
                                            <p:cond delay="0"/>
                                          </p:stCondLst>
                                        </p:cTn>
                                        <p:tgtEl>
                                          <p:spTgt spid="97"/>
                                        </p:tgtEl>
                                        <p:attrNameLst>
                                          <p:attrName>style.visibility</p:attrName>
                                        </p:attrNameLst>
                                      </p:cBhvr>
                                      <p:to>
                                        <p:strVal val="visible"/>
                                      </p:to>
                                    </p:set>
                                  </p:childTnLst>
                                  <p:subTnLst>
                                    <p:audio>
                                      <p:cMediaNode>
                                        <p:cTn display="0" masterRel="sameClick">
                                          <p:stCondLst>
                                            <p:cond evt="begin" delay="0">
                                              <p:tn val="148"/>
                                            </p:cond>
                                          </p:stCondLst>
                                          <p:endCondLst>
                                            <p:cond evt="onStopAudio" delay="0">
                                              <p:tgtEl>
                                                <p:sldTgt/>
                                              </p:tgtEl>
                                            </p:cond>
                                          </p:endCondLst>
                                        </p:cTn>
                                        <p:tgtEl>
                                          <p:sndTgt r:embed="rId4" name="hammer.wav"/>
                                        </p:tgtEl>
                                      </p:cMediaNode>
                                    </p:audio>
                                  </p:subTnLst>
                                </p:cTn>
                              </p:par>
                            </p:childTnLst>
                          </p:cTn>
                        </p:par>
                        <p:par>
                          <p:cTn id="150" fill="hold" nodeType="afterGroup">
                            <p:stCondLst>
                              <p:cond delay="16000"/>
                            </p:stCondLst>
                            <p:childTnLst>
                              <p:par>
                                <p:cTn id="151" presetID="1" presetClass="entr" presetSubtype="0" fill="hold" grpId="0" nodeType="afterEffect">
                                  <p:stCondLst>
                                    <p:cond delay="1000"/>
                                  </p:stCondLst>
                                  <p:childTnLst>
                                    <p:set>
                                      <p:cBhvr>
                                        <p:cTn id="152" dur="1" fill="hold">
                                          <p:stCondLst>
                                            <p:cond delay="0"/>
                                          </p:stCondLst>
                                        </p:cTn>
                                        <p:tgtEl>
                                          <p:spTgt spid="98"/>
                                        </p:tgtEl>
                                        <p:attrNameLst>
                                          <p:attrName>style.visibility</p:attrName>
                                        </p:attrNameLst>
                                      </p:cBhvr>
                                      <p:to>
                                        <p:strVal val="visible"/>
                                      </p:to>
                                    </p:set>
                                  </p:childTnLst>
                                  <p:subTnLst>
                                    <p:audio>
                                      <p:cMediaNode>
                                        <p:cTn display="0" masterRel="sameClick">
                                          <p:stCondLst>
                                            <p:cond evt="begin" delay="0">
                                              <p:tn val="151"/>
                                            </p:cond>
                                          </p:stCondLst>
                                          <p:endCondLst>
                                            <p:cond evt="onStopAudio" delay="0">
                                              <p:tgtEl>
                                                <p:sldTgt/>
                                              </p:tgtEl>
                                            </p:cond>
                                          </p:endCondLst>
                                        </p:cTn>
                                        <p:tgtEl>
                                          <p:sndTgt r:embed="rId4" name="hammer.wav"/>
                                        </p:tgtEl>
                                      </p:cMediaNode>
                                    </p:audio>
                                  </p:subTnLst>
                                </p:cTn>
                              </p:par>
                            </p:childTnLst>
                          </p:cTn>
                        </p:par>
                        <p:par>
                          <p:cTn id="153" fill="hold" nodeType="afterGroup">
                            <p:stCondLst>
                              <p:cond delay="17000"/>
                            </p:stCondLst>
                            <p:childTnLst>
                              <p:par>
                                <p:cTn id="154" presetID="1" presetClass="entr" presetSubtype="0" fill="hold" grpId="0" nodeType="afterEffect">
                                  <p:stCondLst>
                                    <p:cond delay="1000"/>
                                  </p:stCondLst>
                                  <p:childTnLst>
                                    <p:set>
                                      <p:cBhvr>
                                        <p:cTn id="155" dur="1" fill="hold">
                                          <p:stCondLst>
                                            <p:cond delay="0"/>
                                          </p:stCondLst>
                                        </p:cTn>
                                        <p:tgtEl>
                                          <p:spTgt spid="99"/>
                                        </p:tgtEl>
                                        <p:attrNameLst>
                                          <p:attrName>style.visibility</p:attrName>
                                        </p:attrNameLst>
                                      </p:cBhvr>
                                      <p:to>
                                        <p:strVal val="visible"/>
                                      </p:to>
                                    </p:set>
                                  </p:childTnLst>
                                  <p:subTnLst>
                                    <p:audio>
                                      <p:cMediaNode>
                                        <p:cTn display="0" masterRel="sameClick">
                                          <p:stCondLst>
                                            <p:cond evt="begin" delay="0">
                                              <p:tn val="154"/>
                                            </p:cond>
                                          </p:stCondLst>
                                          <p:endCondLst>
                                            <p:cond evt="onStopAudio" delay="0">
                                              <p:tgtEl>
                                                <p:sldTgt/>
                                              </p:tgtEl>
                                            </p:cond>
                                          </p:endCondLst>
                                        </p:cTn>
                                        <p:tgtEl>
                                          <p:sndTgt r:embed="rId4" name="hammer.wav"/>
                                        </p:tgtEl>
                                      </p:cMediaNode>
                                    </p:audio>
                                  </p:subTnLst>
                                </p:cTn>
                              </p:par>
                            </p:childTnLst>
                          </p:cTn>
                        </p:par>
                        <p:par>
                          <p:cTn id="156" fill="hold" nodeType="afterGroup">
                            <p:stCondLst>
                              <p:cond delay="18000"/>
                            </p:stCondLst>
                            <p:childTnLst>
                              <p:par>
                                <p:cTn id="157" presetID="1" presetClass="entr" presetSubtype="0" fill="hold" grpId="0" nodeType="afterEffect">
                                  <p:stCondLst>
                                    <p:cond delay="1000"/>
                                  </p:stCondLst>
                                  <p:childTnLst>
                                    <p:set>
                                      <p:cBhvr>
                                        <p:cTn id="158" dur="1" fill="hold">
                                          <p:stCondLst>
                                            <p:cond delay="0"/>
                                          </p:stCondLst>
                                        </p:cTn>
                                        <p:tgtEl>
                                          <p:spTgt spid="100"/>
                                        </p:tgtEl>
                                        <p:attrNameLst>
                                          <p:attrName>style.visibility</p:attrName>
                                        </p:attrNameLst>
                                      </p:cBhvr>
                                      <p:to>
                                        <p:strVal val="visible"/>
                                      </p:to>
                                    </p:set>
                                  </p:childTnLst>
                                  <p:subTnLst>
                                    <p:audio>
                                      <p:cMediaNode>
                                        <p:cTn display="0" masterRel="sameClick">
                                          <p:stCondLst>
                                            <p:cond evt="begin" delay="0">
                                              <p:tn val="157"/>
                                            </p:cond>
                                          </p:stCondLst>
                                          <p:endCondLst>
                                            <p:cond evt="onStopAudio" delay="0">
                                              <p:tgtEl>
                                                <p:sldTgt/>
                                              </p:tgtEl>
                                            </p:cond>
                                          </p:endCondLst>
                                        </p:cTn>
                                        <p:tgtEl>
                                          <p:sndTgt r:embed="rId4" name="hammer.wav"/>
                                        </p:tgtEl>
                                      </p:cMediaNode>
                                    </p:audio>
                                  </p:subTnLst>
                                </p:cTn>
                              </p:par>
                            </p:childTnLst>
                          </p:cTn>
                        </p:par>
                        <p:par>
                          <p:cTn id="159" fill="hold" nodeType="afterGroup">
                            <p:stCondLst>
                              <p:cond delay="19000"/>
                            </p:stCondLst>
                            <p:childTnLst>
                              <p:par>
                                <p:cTn id="160" presetID="1" presetClass="entr" presetSubtype="0" fill="hold" grpId="0" nodeType="afterEffect">
                                  <p:stCondLst>
                                    <p:cond delay="1000"/>
                                  </p:stCondLst>
                                  <p:childTnLst>
                                    <p:set>
                                      <p:cBhvr>
                                        <p:cTn id="161" dur="1" fill="hold">
                                          <p:stCondLst>
                                            <p:cond delay="0"/>
                                          </p:stCondLst>
                                        </p:cTn>
                                        <p:tgtEl>
                                          <p:spTgt spid="101"/>
                                        </p:tgtEl>
                                        <p:attrNameLst>
                                          <p:attrName>style.visibility</p:attrName>
                                        </p:attrNameLst>
                                      </p:cBhvr>
                                      <p:to>
                                        <p:strVal val="visible"/>
                                      </p:to>
                                    </p:set>
                                  </p:childTnLst>
                                  <p:subTnLst>
                                    <p:audio>
                                      <p:cMediaNode>
                                        <p:cTn display="0" masterRel="sameClick">
                                          <p:stCondLst>
                                            <p:cond evt="begin" delay="0">
                                              <p:tn val="160"/>
                                            </p:cond>
                                          </p:stCondLst>
                                          <p:endCondLst>
                                            <p:cond evt="onStopAudio" delay="0">
                                              <p:tgtEl>
                                                <p:sldTgt/>
                                              </p:tgtEl>
                                            </p:cond>
                                          </p:endCondLst>
                                        </p:cTn>
                                        <p:tgtEl>
                                          <p:sndTgt r:embed="rId5" name="laser.wav"/>
                                        </p:tgtEl>
                                      </p:cMediaNode>
                                    </p:audio>
                                  </p:subTnLst>
                                </p:cTn>
                              </p:par>
                            </p:childTnLst>
                          </p:cTn>
                        </p:par>
                      </p:childTnLst>
                    </p:cTn>
                  </p:par>
                  <p:par>
                    <p:cTn id="162" fill="hold" nodeType="clickPar">
                      <p:stCondLst>
                        <p:cond delay="indefinite"/>
                      </p:stCondLst>
                      <p:childTnLst>
                        <p:par>
                          <p:cTn id="163" fill="hold" nodeType="withGroup">
                            <p:stCondLst>
                              <p:cond delay="0"/>
                            </p:stCondLst>
                            <p:childTnLst>
                              <p:par>
                                <p:cTn id="164" presetID="22" presetClass="entr" presetSubtype="8" fill="hold" nodeType="clickEffect">
                                  <p:stCondLst>
                                    <p:cond delay="0"/>
                                  </p:stCondLst>
                                  <p:childTnLst>
                                    <p:set>
                                      <p:cBhvr>
                                        <p:cTn id="165" dur="1" fill="hold">
                                          <p:stCondLst>
                                            <p:cond delay="0"/>
                                          </p:stCondLst>
                                        </p:cTn>
                                        <p:tgtEl>
                                          <p:spTgt spid="58"/>
                                        </p:tgtEl>
                                        <p:attrNameLst>
                                          <p:attrName>style.visibility</p:attrName>
                                        </p:attrNameLst>
                                      </p:cBhvr>
                                      <p:to>
                                        <p:strVal val="visible"/>
                                      </p:to>
                                    </p:set>
                                    <p:animEffect transition="in" filter="wipe(left)">
                                      <p:cBhvr>
                                        <p:cTn id="166"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21" grpId="0" animBg="1"/>
      <p:bldP spid="22" grpId="0" animBg="1"/>
      <p:bldP spid="26" grpId="0" animBg="1"/>
      <p:bldP spid="27" grpId="0" animBg="1"/>
      <p:bldP spid="31" grpId="0" animBg="1"/>
      <p:bldP spid="32" grpId="0" animBg="1"/>
      <p:bldP spid="33" grpId="0" animBg="1"/>
      <p:bldP spid="33" grpId="1" animBg="1"/>
      <p:bldP spid="34" grpId="0" animBg="1"/>
      <p:bldP spid="70" grpId="0" animBg="1"/>
      <p:bldP spid="71" grpId="0" animBg="1"/>
      <p:bldP spid="72" grpId="0" animBg="1"/>
      <p:bldP spid="73" grpId="0" animBg="1"/>
      <p:bldP spid="74" grpId="0" animBg="1"/>
      <p:bldP spid="75" grpId="0" animBg="1"/>
      <p:bldP spid="76"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AutoShape 51"/>
          <p:cNvSpPr>
            <a:spLocks noChangeArrowheads="1"/>
          </p:cNvSpPr>
          <p:nvPr/>
        </p:nvSpPr>
        <p:spPr bwMode="auto">
          <a:xfrm>
            <a:off x="1733550" y="5116513"/>
            <a:ext cx="6267450" cy="762000"/>
          </a:xfrm>
          <a:prstGeom prst="roundRect">
            <a:avLst>
              <a:gd name="adj" fmla="val 16667"/>
            </a:avLst>
          </a:prstGeom>
          <a:noFill/>
          <a:ln w="38100">
            <a:solidFill>
              <a:srgbClr val="0000FF"/>
            </a:solidFill>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ctr" eaLnBrk="0" hangingPunct="0">
              <a:defRPr/>
            </a:pPr>
            <a:r>
              <a:rPr lang="pt-BR" b="1" dirty="0">
                <a:solidFill>
                  <a:schemeClr val="tx1"/>
                </a:solidFill>
                <a:latin typeface="Times New Roman" pitchFamily="18" charset="0"/>
                <a:cs typeface="Times New Roman" pitchFamily="18" charset="0"/>
              </a:rPr>
              <a:t>PE, polibutađien, amilozơ.</a:t>
            </a:r>
            <a:endParaRPr lang="en-US" b="1" dirty="0">
              <a:solidFill>
                <a:schemeClr val="tx1"/>
              </a:solidFill>
              <a:latin typeface="Times New Roman" pitchFamily="18" charset="0"/>
              <a:cs typeface="Times New Roman" pitchFamily="18" charset="0"/>
            </a:endParaRPr>
          </a:p>
        </p:txBody>
      </p:sp>
      <p:sp>
        <p:nvSpPr>
          <p:cNvPr id="58" name="AutoShape 51"/>
          <p:cNvSpPr>
            <a:spLocks noChangeArrowheads="1"/>
          </p:cNvSpPr>
          <p:nvPr/>
        </p:nvSpPr>
        <p:spPr bwMode="auto">
          <a:xfrm>
            <a:off x="1828800" y="5119688"/>
            <a:ext cx="6248400" cy="762000"/>
          </a:xfrm>
          <a:prstGeom prst="roundRect">
            <a:avLst>
              <a:gd name="adj" fmla="val 16667"/>
            </a:avLst>
          </a:prstGeom>
          <a:solidFill>
            <a:srgbClr val="FFC000"/>
          </a:solidFill>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eaLnBrk="0" hangingPunct="0">
              <a:defRPr/>
            </a:pPr>
            <a:r>
              <a:rPr lang="pt-BR" b="1" dirty="0">
                <a:solidFill>
                  <a:schemeClr val="tx1"/>
                </a:solidFill>
                <a:latin typeface="Times New Roman" pitchFamily="18" charset="0"/>
                <a:cs typeface="Times New Roman" pitchFamily="18" charset="0"/>
              </a:rPr>
              <a:t>PE, polibutađien, amilozơ.</a:t>
            </a:r>
            <a:endParaRPr lang="en-US" b="1" dirty="0">
              <a:solidFill>
                <a:schemeClr val="tx1"/>
              </a:solidFill>
              <a:latin typeface="Times New Roman" pitchFamily="18" charset="0"/>
              <a:cs typeface="Times New Roman" pitchFamily="18" charset="0"/>
            </a:endParaRPr>
          </a:p>
        </p:txBody>
      </p:sp>
      <p:sp>
        <p:nvSpPr>
          <p:cNvPr id="10" name="AutoShape 51"/>
          <p:cNvSpPr>
            <a:spLocks noChangeArrowheads="1"/>
          </p:cNvSpPr>
          <p:nvPr/>
        </p:nvSpPr>
        <p:spPr bwMode="auto">
          <a:xfrm>
            <a:off x="1752600" y="2159000"/>
            <a:ext cx="6248400" cy="762000"/>
          </a:xfrm>
          <a:prstGeom prst="roundRect">
            <a:avLst>
              <a:gd name="adj" fmla="val 16667"/>
            </a:avLst>
          </a:prstGeom>
          <a:noFill/>
          <a:ln w="38100">
            <a:solidFill>
              <a:srgbClr val="0000FF"/>
            </a:solidFill>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ctr" eaLnBrk="0" hangingPunct="0">
              <a:defRPr/>
            </a:pPr>
            <a:r>
              <a:rPr lang="pt-BR" b="1" dirty="0">
                <a:solidFill>
                  <a:schemeClr val="tx1"/>
                </a:solidFill>
                <a:latin typeface="Times New Roman" pitchFamily="18" charset="0"/>
                <a:cs typeface="Times New Roman" pitchFamily="18" charset="0"/>
              </a:rPr>
              <a:t>PVC, amilopectin, xenlulozơ.</a:t>
            </a:r>
            <a:endParaRPr lang="en-US" b="1" dirty="0">
              <a:solidFill>
                <a:schemeClr val="tx1"/>
              </a:solidFill>
              <a:latin typeface="Times New Roman" pitchFamily="18" charset="0"/>
              <a:cs typeface="Times New Roman" pitchFamily="18" charset="0"/>
            </a:endParaRPr>
          </a:p>
        </p:txBody>
      </p:sp>
      <p:grpSp>
        <p:nvGrpSpPr>
          <p:cNvPr id="2" name="Group 51"/>
          <p:cNvGrpSpPr>
            <a:grpSpLocks/>
          </p:cNvGrpSpPr>
          <p:nvPr/>
        </p:nvGrpSpPr>
        <p:grpSpPr bwMode="auto">
          <a:xfrm>
            <a:off x="201613" y="-6350"/>
            <a:ext cx="320675" cy="7180263"/>
            <a:chOff x="202295" y="-322943"/>
            <a:chExt cx="319314" cy="7180943"/>
          </a:xfrm>
        </p:grpSpPr>
        <p:sp>
          <p:nvSpPr>
            <p:cNvPr id="7" name="Rectangle 6"/>
            <p:cNvSpPr/>
            <p:nvPr/>
          </p:nvSpPr>
          <p:spPr bwMode="auto">
            <a:xfrm>
              <a:off x="202295" y="-322943"/>
              <a:ext cx="319314" cy="7166654"/>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eaLnBrk="0" fontAlgn="auto" hangingPunct="0">
                <a:spcBef>
                  <a:spcPts val="0"/>
                </a:spcBef>
                <a:spcAft>
                  <a:spcPts val="0"/>
                </a:spcAft>
                <a:defRPr/>
              </a:pPr>
              <a:endParaRPr lang="en-US" sz="2000">
                <a:latin typeface=".VnTime" pitchFamily="34" charset="0"/>
              </a:endParaRPr>
            </a:p>
          </p:txBody>
        </p:sp>
        <p:sp>
          <p:nvSpPr>
            <p:cNvPr id="16448"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p>
              <a:pPr eaLnBrk="0" hangingPunct="0"/>
              <a:endParaRPr lang="en-US" sz="2000">
                <a:latin typeface=".VnTime" pitchFamily="34" charset="0"/>
                <a:cs typeface="Arial" charset="0"/>
              </a:endParaRPr>
            </a:p>
          </p:txBody>
        </p:sp>
        <p:sp>
          <p:nvSpPr>
            <p:cNvPr id="9" name="Rectangle 8"/>
            <p:cNvSpPr/>
            <p:nvPr/>
          </p:nvSpPr>
          <p:spPr bwMode="auto">
            <a:xfrm>
              <a:off x="324013" y="-308654"/>
              <a:ext cx="75877" cy="7166654"/>
            </a:xfrm>
            <a:prstGeom prst="rect">
              <a:avLst/>
            </a:prstGeom>
            <a:solidFill>
              <a:srgbClr val="A3C8FF"/>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defRPr/>
              </a:pPr>
              <a:endParaRPr lang="en-US" sz="2000">
                <a:effectLst>
                  <a:glow rad="101600">
                    <a:schemeClr val="accent1">
                      <a:satMod val="175000"/>
                      <a:alpha val="40000"/>
                    </a:schemeClr>
                  </a:glow>
                </a:effectLst>
                <a:latin typeface=".VnTime" pitchFamily="34" charset="0"/>
              </a:endParaRPr>
            </a:p>
          </p:txBody>
        </p:sp>
      </p:grpSp>
      <p:pic>
        <p:nvPicPr>
          <p:cNvPr id="11" name="Picture 37" descr="Blue_chapterlist"/>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71450" y="2403475"/>
            <a:ext cx="593725" cy="350838"/>
          </a:xfrm>
          <a:prstGeom prst="rect">
            <a:avLst/>
          </a:prstGeom>
          <a:noFill/>
          <a:ln w="9525">
            <a:noFill/>
            <a:miter lim="800000"/>
            <a:headEnd/>
            <a:tailEnd/>
          </a:ln>
          <a:effectLst>
            <a:outerShdw dist="107763" dir="18900000" algn="ctr" rotWithShape="0">
              <a:srgbClr val="808080">
                <a:alpha val="50000"/>
              </a:srgbClr>
            </a:outerShdw>
          </a:effectLst>
        </p:spPr>
      </p:pic>
      <p:pic>
        <p:nvPicPr>
          <p:cNvPr id="12" name="Picture 11" descr="Classicmode"/>
          <p:cNvPicPr>
            <a:picLocks noChangeAspect="1" noChangeArrowheads="1"/>
          </p:cNvPicPr>
          <p:nvPr/>
        </p:nvPicPr>
        <p:blipFill>
          <a:blip r:embed="rId7">
            <a:clrChange>
              <a:clrFrom>
                <a:srgbClr val="2C2761"/>
              </a:clrFrom>
              <a:clrTo>
                <a:srgbClr val="2C2761">
                  <a:alpha val="0"/>
                </a:srgbClr>
              </a:clrTo>
            </a:clrChange>
          </a:blip>
          <a:srcRect/>
          <a:stretch>
            <a:fillRect/>
          </a:stretch>
        </p:blipFill>
        <p:spPr bwMode="auto">
          <a:xfrm>
            <a:off x="552450" y="2181225"/>
            <a:ext cx="1500188" cy="801688"/>
          </a:xfrm>
          <a:prstGeom prst="rect">
            <a:avLst/>
          </a:prstGeom>
          <a:noFill/>
          <a:ln w="9525">
            <a:noFill/>
            <a:miter lim="800000"/>
            <a:headEnd/>
            <a:tailEnd/>
          </a:ln>
          <a:effectLst>
            <a:outerShdw dist="107763" dir="18900000" algn="ctr" rotWithShape="0">
              <a:srgbClr val="808080">
                <a:alpha val="50000"/>
              </a:srgbClr>
            </a:outerShdw>
          </a:effectLst>
        </p:spPr>
      </p:pic>
      <p:sp>
        <p:nvSpPr>
          <p:cNvPr id="13" name="Oval 59">
            <a:hlinkHover r:id="" action="ppaction://noaction" highlightClick="1">
              <a:snd r:embed="rId8" name="cached_combo42.wav"/>
            </a:hlinkHover>
          </p:cNvPr>
          <p:cNvSpPr>
            <a:spLocks noChangeArrowheads="1"/>
          </p:cNvSpPr>
          <p:nvPr/>
        </p:nvSpPr>
        <p:spPr bwMode="auto">
          <a:xfrm>
            <a:off x="628650" y="2254250"/>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sz="2000">
              <a:latin typeface=".VnTime" pitchFamily="34" charset="0"/>
              <a:cs typeface="Arial" charset="0"/>
            </a:endParaRPr>
          </a:p>
        </p:txBody>
      </p:sp>
      <p:sp>
        <p:nvSpPr>
          <p:cNvPr id="14" name="WordArt 226"/>
          <p:cNvSpPr>
            <a:spLocks noChangeArrowheads="1" noChangeShapeType="1" noTextEdit="1"/>
          </p:cNvSpPr>
          <p:nvPr/>
        </p:nvSpPr>
        <p:spPr bwMode="auto">
          <a:xfrm>
            <a:off x="835025" y="2366963"/>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A</a:t>
            </a:r>
          </a:p>
        </p:txBody>
      </p:sp>
      <p:grpSp>
        <p:nvGrpSpPr>
          <p:cNvPr id="3" name="Group 47"/>
          <p:cNvGrpSpPr>
            <a:grpSpLocks/>
          </p:cNvGrpSpPr>
          <p:nvPr/>
        </p:nvGrpSpPr>
        <p:grpSpPr bwMode="auto">
          <a:xfrm>
            <a:off x="-115888" y="679450"/>
            <a:ext cx="1106488" cy="655638"/>
            <a:chOff x="5106" y="3426"/>
            <a:chExt cx="582" cy="345"/>
          </a:xfrm>
        </p:grpSpPr>
        <p:pic>
          <p:nvPicPr>
            <p:cNvPr id="16445" name="Picture 40" descr="Thumb"/>
            <p:cNvPicPr>
              <a:picLocks noChangeAspect="1" noChangeArrowheads="1"/>
            </p:cNvPicPr>
            <p:nvPr/>
          </p:nvPicPr>
          <p:blipFill>
            <a:blip r:embed="rId9">
              <a:clrChange>
                <a:clrFrom>
                  <a:srgbClr val="000300"/>
                </a:clrFrom>
                <a:clrTo>
                  <a:srgbClr val="000300">
                    <a:alpha val="0"/>
                  </a:srgbClr>
                </a:clrTo>
              </a:clrChange>
              <a:extLst>
                <a:ext uri="{28A0092B-C50C-407E-A947-70E740481C1C}">
                  <a14:useLocalDpi xmlns:a14="http://schemas.microsoft.com/office/drawing/2010/main" val="0"/>
                </a:ext>
              </a:extLst>
            </a:blip>
            <a:srcRect/>
            <a:stretch>
              <a:fillRect/>
            </a:stretch>
          </p:blipFill>
          <p:spPr bwMode="auto">
            <a:xfrm>
              <a:off x="5106" y="3426"/>
              <a:ext cx="582"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46" name="Picture 43" descr="abu061[1]"/>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rot="11938225" flipV="1">
              <a:off x="5268" y="3513"/>
              <a:ext cx="250"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AutoShape 51"/>
          <p:cNvSpPr>
            <a:spLocks noChangeArrowheads="1"/>
          </p:cNvSpPr>
          <p:nvPr/>
        </p:nvSpPr>
        <p:spPr bwMode="auto">
          <a:xfrm>
            <a:off x="1733550" y="3135313"/>
            <a:ext cx="6267450" cy="762000"/>
          </a:xfrm>
          <a:prstGeom prst="roundRect">
            <a:avLst>
              <a:gd name="adj" fmla="val 16667"/>
            </a:avLst>
          </a:prstGeom>
          <a:noFill/>
          <a:ln w="38100">
            <a:solidFill>
              <a:srgbClr val="0000FF"/>
            </a:solidFill>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marL="90488" indent="-182563" algn="ctr" eaLnBrk="0" hangingPunct="0">
              <a:spcBef>
                <a:spcPct val="50000"/>
              </a:spcBef>
              <a:defRPr/>
            </a:pPr>
            <a:r>
              <a:rPr lang="pt-BR" b="1" dirty="0">
                <a:solidFill>
                  <a:schemeClr val="tx1"/>
                </a:solidFill>
                <a:latin typeface="Times New Roman" pitchFamily="18" charset="0"/>
                <a:cs typeface="Times New Roman" pitchFamily="18" charset="0"/>
              </a:rPr>
              <a:t>PVC, nhựa bakelit, xenlulozơ.</a:t>
            </a:r>
            <a:endParaRPr lang="en-US" b="1" dirty="0">
              <a:solidFill>
                <a:schemeClr val="tx1"/>
              </a:solidFill>
              <a:latin typeface="Times New Roman" pitchFamily="18" charset="0"/>
              <a:cs typeface="Times New Roman" pitchFamily="18" charset="0"/>
            </a:endParaRPr>
          </a:p>
        </p:txBody>
      </p:sp>
      <p:pic>
        <p:nvPicPr>
          <p:cNvPr id="19" name="Picture 37" descr="Blue_chapterlist"/>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52400" y="3394075"/>
            <a:ext cx="593725" cy="350838"/>
          </a:xfrm>
          <a:prstGeom prst="rect">
            <a:avLst/>
          </a:prstGeom>
          <a:noFill/>
          <a:ln w="9525">
            <a:noFill/>
            <a:miter lim="800000"/>
            <a:headEnd/>
            <a:tailEnd/>
          </a:ln>
          <a:effectLst>
            <a:outerShdw dist="107763" dir="18900000" algn="ctr" rotWithShape="0">
              <a:srgbClr val="808080">
                <a:alpha val="50000"/>
              </a:srgbClr>
            </a:outerShdw>
          </a:effectLst>
        </p:spPr>
      </p:pic>
      <p:pic>
        <p:nvPicPr>
          <p:cNvPr id="20" name="Picture 39" descr="Classicmode"/>
          <p:cNvPicPr>
            <a:picLocks noChangeAspect="1" noChangeArrowheads="1"/>
          </p:cNvPicPr>
          <p:nvPr/>
        </p:nvPicPr>
        <p:blipFill>
          <a:blip r:embed="rId7">
            <a:clrChange>
              <a:clrFrom>
                <a:srgbClr val="2C2761"/>
              </a:clrFrom>
              <a:clrTo>
                <a:srgbClr val="2C2761">
                  <a:alpha val="0"/>
                </a:srgbClr>
              </a:clrTo>
            </a:clrChange>
          </a:blip>
          <a:srcRect/>
          <a:stretch>
            <a:fillRect/>
          </a:stretch>
        </p:blipFill>
        <p:spPr bwMode="auto">
          <a:xfrm>
            <a:off x="533400" y="3171825"/>
            <a:ext cx="1500188" cy="801688"/>
          </a:xfrm>
          <a:prstGeom prst="rect">
            <a:avLst/>
          </a:prstGeom>
          <a:noFill/>
          <a:ln w="9525">
            <a:noFill/>
            <a:miter lim="800000"/>
            <a:headEnd/>
            <a:tailEnd/>
          </a:ln>
          <a:effectLst>
            <a:outerShdw dist="107763" dir="18900000" algn="ctr" rotWithShape="0">
              <a:srgbClr val="808080">
                <a:alpha val="50000"/>
              </a:srgbClr>
            </a:outerShdw>
          </a:effectLst>
        </p:spPr>
      </p:pic>
      <p:sp>
        <p:nvSpPr>
          <p:cNvPr id="21" name="Oval 59">
            <a:hlinkHover r:id="" action="ppaction://noaction" highlightClick="1">
              <a:snd r:embed="rId8" name="cached_combo42.wav"/>
            </a:hlinkHover>
          </p:cNvPr>
          <p:cNvSpPr>
            <a:spLocks noChangeArrowheads="1"/>
          </p:cNvSpPr>
          <p:nvPr/>
        </p:nvSpPr>
        <p:spPr bwMode="auto">
          <a:xfrm>
            <a:off x="609600" y="3244850"/>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sz="2000">
              <a:latin typeface=".VnTime" pitchFamily="34" charset="0"/>
              <a:cs typeface="Arial" charset="0"/>
            </a:endParaRPr>
          </a:p>
        </p:txBody>
      </p:sp>
      <p:sp>
        <p:nvSpPr>
          <p:cNvPr id="22" name="WordArt 226"/>
          <p:cNvSpPr>
            <a:spLocks noChangeArrowheads="1" noChangeShapeType="1" noTextEdit="1"/>
          </p:cNvSpPr>
          <p:nvPr/>
        </p:nvSpPr>
        <p:spPr bwMode="auto">
          <a:xfrm>
            <a:off x="815975" y="3357563"/>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b</a:t>
            </a:r>
          </a:p>
        </p:txBody>
      </p:sp>
      <p:sp>
        <p:nvSpPr>
          <p:cNvPr id="23" name="AutoShape 51"/>
          <p:cNvSpPr>
            <a:spLocks noChangeArrowheads="1"/>
          </p:cNvSpPr>
          <p:nvPr/>
        </p:nvSpPr>
        <p:spPr bwMode="auto">
          <a:xfrm>
            <a:off x="1733550" y="4125913"/>
            <a:ext cx="6267450" cy="762000"/>
          </a:xfrm>
          <a:prstGeom prst="roundRect">
            <a:avLst>
              <a:gd name="adj" fmla="val 16667"/>
            </a:avLst>
          </a:prstGeom>
          <a:noFill/>
          <a:ln w="38100">
            <a:solidFill>
              <a:srgbClr val="0000FF"/>
            </a:solidFill>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ctr" eaLnBrk="0" hangingPunct="0">
              <a:defRPr/>
            </a:pPr>
            <a:r>
              <a:rPr lang="pt-BR" b="1" dirty="0">
                <a:solidFill>
                  <a:schemeClr val="tx1"/>
                </a:solidFill>
                <a:latin typeface="Times New Roman" pitchFamily="18" charset="0"/>
                <a:cs typeface="Times New Roman" pitchFamily="18" charset="0"/>
              </a:rPr>
              <a:t>PE, PVC, cao su lưu hoá.</a:t>
            </a:r>
            <a:endParaRPr lang="en-US" b="1" dirty="0">
              <a:solidFill>
                <a:schemeClr val="tx1"/>
              </a:solidFill>
              <a:latin typeface="Times New Roman" pitchFamily="18" charset="0"/>
              <a:cs typeface="Times New Roman" pitchFamily="18" charset="0"/>
            </a:endParaRPr>
          </a:p>
        </p:txBody>
      </p:sp>
      <p:pic>
        <p:nvPicPr>
          <p:cNvPr id="24" name="Picture 37" descr="Blue_chapterlist"/>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52400" y="4384675"/>
            <a:ext cx="593725" cy="350838"/>
          </a:xfrm>
          <a:prstGeom prst="rect">
            <a:avLst/>
          </a:prstGeom>
          <a:noFill/>
          <a:ln w="9525">
            <a:noFill/>
            <a:miter lim="800000"/>
            <a:headEnd/>
            <a:tailEnd/>
          </a:ln>
          <a:effectLst>
            <a:outerShdw dist="107763" dir="18900000" algn="ctr" rotWithShape="0">
              <a:srgbClr val="808080">
                <a:alpha val="50000"/>
              </a:srgbClr>
            </a:outerShdw>
          </a:effectLst>
        </p:spPr>
      </p:pic>
      <p:pic>
        <p:nvPicPr>
          <p:cNvPr id="25" name="Picture 39" descr="Classicmode"/>
          <p:cNvPicPr>
            <a:picLocks noChangeAspect="1" noChangeArrowheads="1"/>
          </p:cNvPicPr>
          <p:nvPr/>
        </p:nvPicPr>
        <p:blipFill>
          <a:blip r:embed="rId7">
            <a:clrChange>
              <a:clrFrom>
                <a:srgbClr val="2C2761"/>
              </a:clrFrom>
              <a:clrTo>
                <a:srgbClr val="2C2761">
                  <a:alpha val="0"/>
                </a:srgbClr>
              </a:clrTo>
            </a:clrChange>
          </a:blip>
          <a:srcRect/>
          <a:stretch>
            <a:fillRect/>
          </a:stretch>
        </p:blipFill>
        <p:spPr bwMode="auto">
          <a:xfrm>
            <a:off x="533400" y="4162425"/>
            <a:ext cx="1500188" cy="801688"/>
          </a:xfrm>
          <a:prstGeom prst="rect">
            <a:avLst/>
          </a:prstGeom>
          <a:noFill/>
          <a:ln w="9525">
            <a:noFill/>
            <a:miter lim="800000"/>
            <a:headEnd/>
            <a:tailEnd/>
          </a:ln>
          <a:effectLst>
            <a:outerShdw dist="107763" dir="18900000" algn="ctr" rotWithShape="0">
              <a:srgbClr val="808080">
                <a:alpha val="50000"/>
              </a:srgbClr>
            </a:outerShdw>
          </a:effectLst>
        </p:spPr>
      </p:pic>
      <p:sp>
        <p:nvSpPr>
          <p:cNvPr id="26" name="Oval 59">
            <a:hlinkHover r:id="" action="ppaction://noaction" highlightClick="1">
              <a:snd r:embed="rId8" name="cached_combo42.wav"/>
            </a:hlinkHover>
          </p:cNvPr>
          <p:cNvSpPr>
            <a:spLocks noChangeArrowheads="1"/>
          </p:cNvSpPr>
          <p:nvPr/>
        </p:nvSpPr>
        <p:spPr bwMode="auto">
          <a:xfrm>
            <a:off x="609600" y="4235450"/>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sz="2000">
              <a:latin typeface=".VnTime" pitchFamily="34" charset="0"/>
              <a:cs typeface="Arial" charset="0"/>
            </a:endParaRPr>
          </a:p>
        </p:txBody>
      </p:sp>
      <p:sp>
        <p:nvSpPr>
          <p:cNvPr id="27" name="WordArt 226"/>
          <p:cNvSpPr>
            <a:spLocks noChangeArrowheads="1" noChangeShapeType="1" noTextEdit="1"/>
          </p:cNvSpPr>
          <p:nvPr/>
        </p:nvSpPr>
        <p:spPr bwMode="auto">
          <a:xfrm>
            <a:off x="815975" y="4348163"/>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c</a:t>
            </a:r>
          </a:p>
        </p:txBody>
      </p:sp>
      <p:pic>
        <p:nvPicPr>
          <p:cNvPr id="29" name="Picture 37" descr="Blue_chapterlist"/>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52400" y="5375275"/>
            <a:ext cx="593725" cy="350838"/>
          </a:xfrm>
          <a:prstGeom prst="rect">
            <a:avLst/>
          </a:prstGeom>
          <a:noFill/>
          <a:ln w="9525">
            <a:noFill/>
            <a:miter lim="800000"/>
            <a:headEnd/>
            <a:tailEnd/>
          </a:ln>
          <a:effectLst>
            <a:outerShdw dist="107763" dir="18900000" algn="ctr" rotWithShape="0">
              <a:srgbClr val="808080">
                <a:alpha val="50000"/>
              </a:srgbClr>
            </a:outerShdw>
          </a:effectLst>
        </p:spPr>
      </p:pic>
      <p:pic>
        <p:nvPicPr>
          <p:cNvPr id="30" name="Picture 39" descr="Classicmode"/>
          <p:cNvPicPr>
            <a:picLocks noChangeAspect="1" noChangeArrowheads="1"/>
          </p:cNvPicPr>
          <p:nvPr/>
        </p:nvPicPr>
        <p:blipFill>
          <a:blip r:embed="rId7">
            <a:clrChange>
              <a:clrFrom>
                <a:srgbClr val="2C2761"/>
              </a:clrFrom>
              <a:clrTo>
                <a:srgbClr val="2C2761">
                  <a:alpha val="0"/>
                </a:srgbClr>
              </a:clrTo>
            </a:clrChange>
          </a:blip>
          <a:srcRect/>
          <a:stretch>
            <a:fillRect/>
          </a:stretch>
        </p:blipFill>
        <p:spPr bwMode="auto">
          <a:xfrm>
            <a:off x="533400" y="5153025"/>
            <a:ext cx="1500188" cy="801688"/>
          </a:xfrm>
          <a:prstGeom prst="rect">
            <a:avLst/>
          </a:prstGeom>
          <a:noFill/>
          <a:ln w="9525">
            <a:noFill/>
            <a:miter lim="800000"/>
            <a:headEnd/>
            <a:tailEnd/>
          </a:ln>
          <a:effectLst>
            <a:outerShdw dist="107763" dir="18900000" algn="ctr" rotWithShape="0">
              <a:srgbClr val="808080">
                <a:alpha val="50000"/>
              </a:srgbClr>
            </a:outerShdw>
          </a:effectLst>
        </p:spPr>
      </p:pic>
      <p:sp>
        <p:nvSpPr>
          <p:cNvPr id="31" name="Oval 59">
            <a:hlinkHover r:id="" action="ppaction://noaction" highlightClick="1">
              <a:snd r:embed="rId8" name="cached_combo42.wav"/>
            </a:hlinkHover>
          </p:cNvPr>
          <p:cNvSpPr>
            <a:spLocks noChangeArrowheads="1"/>
          </p:cNvSpPr>
          <p:nvPr/>
        </p:nvSpPr>
        <p:spPr bwMode="auto">
          <a:xfrm>
            <a:off x="609600" y="5226050"/>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sz="2000">
              <a:latin typeface=".VnTime" pitchFamily="34" charset="0"/>
              <a:cs typeface="Arial" charset="0"/>
            </a:endParaRPr>
          </a:p>
        </p:txBody>
      </p:sp>
      <p:sp>
        <p:nvSpPr>
          <p:cNvPr id="32" name="WordArt 226"/>
          <p:cNvSpPr>
            <a:spLocks noChangeArrowheads="1" noChangeShapeType="1" noTextEdit="1"/>
          </p:cNvSpPr>
          <p:nvPr/>
        </p:nvSpPr>
        <p:spPr bwMode="auto">
          <a:xfrm>
            <a:off x="815975" y="5338763"/>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d</a:t>
            </a:r>
          </a:p>
        </p:txBody>
      </p:sp>
      <p:sp>
        <p:nvSpPr>
          <p:cNvPr id="33" name="AutoShape 110"/>
          <p:cNvSpPr>
            <a:spLocks noChangeArrowheads="1"/>
          </p:cNvSpPr>
          <p:nvPr/>
        </p:nvSpPr>
        <p:spPr bwMode="auto">
          <a:xfrm>
            <a:off x="381000" y="146050"/>
            <a:ext cx="1828800" cy="1828800"/>
          </a:xfrm>
          <a:prstGeom prst="sun">
            <a:avLst>
              <a:gd name="adj" fmla="val 19880"/>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fontAlgn="auto">
              <a:spcBef>
                <a:spcPts val="0"/>
              </a:spcBef>
              <a:spcAft>
                <a:spcPts val="0"/>
              </a:spcAft>
              <a:defRPr/>
            </a:pPr>
            <a:endParaRPr lang="en-US" sz="1800"/>
          </a:p>
        </p:txBody>
      </p:sp>
      <p:grpSp>
        <p:nvGrpSpPr>
          <p:cNvPr id="16410" name="Group 5"/>
          <p:cNvGrpSpPr>
            <a:grpSpLocks/>
          </p:cNvGrpSpPr>
          <p:nvPr/>
        </p:nvGrpSpPr>
        <p:grpSpPr bwMode="auto">
          <a:xfrm>
            <a:off x="7791450" y="528638"/>
            <a:ext cx="1304925" cy="1147762"/>
            <a:chOff x="2848" y="1735"/>
            <a:chExt cx="788" cy="688"/>
          </a:xfrm>
        </p:grpSpPr>
        <p:sp>
          <p:nvSpPr>
            <p:cNvPr id="16435" name="Oval 6"/>
            <p:cNvSpPr>
              <a:spLocks noChangeArrowheads="1"/>
            </p:cNvSpPr>
            <p:nvPr/>
          </p:nvSpPr>
          <p:spPr bwMode="gray">
            <a:xfrm>
              <a:off x="2906" y="1934"/>
              <a:ext cx="111" cy="288"/>
            </a:xfrm>
            <a:prstGeom prst="ellipse">
              <a:avLst/>
            </a:prstGeom>
            <a:gradFill rotWithShape="1">
              <a:gsLst>
                <a:gs pos="0">
                  <a:srgbClr val="FFFFFF"/>
                </a:gs>
                <a:gs pos="50000">
                  <a:srgbClr val="83A6A7"/>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sz="1800">
                <a:latin typeface="Calibri" pitchFamily="34" charset="0"/>
                <a:cs typeface="Arial" charset="0"/>
              </a:endParaRPr>
            </a:p>
          </p:txBody>
        </p:sp>
        <p:sp>
          <p:nvSpPr>
            <p:cNvPr id="16436" name="Oval 7"/>
            <p:cNvSpPr>
              <a:spLocks noChangeArrowheads="1"/>
            </p:cNvSpPr>
            <p:nvPr/>
          </p:nvSpPr>
          <p:spPr bwMode="gray">
            <a:xfrm>
              <a:off x="2906" y="1934"/>
              <a:ext cx="111" cy="288"/>
            </a:xfrm>
            <a:prstGeom prst="ellipse">
              <a:avLst/>
            </a:prstGeom>
            <a:gradFill rotWithShape="1">
              <a:gsLst>
                <a:gs pos="0">
                  <a:srgbClr val="83A6A7">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sz="1800">
                <a:latin typeface="Calibri" pitchFamily="34" charset="0"/>
                <a:cs typeface="Arial" charset="0"/>
              </a:endParaRPr>
            </a:p>
          </p:txBody>
        </p:sp>
        <p:sp>
          <p:nvSpPr>
            <p:cNvPr id="16437" name="Oval 8"/>
            <p:cNvSpPr>
              <a:spLocks noChangeArrowheads="1"/>
            </p:cNvSpPr>
            <p:nvPr/>
          </p:nvSpPr>
          <p:spPr bwMode="gray">
            <a:xfrm>
              <a:off x="2848" y="1934"/>
              <a:ext cx="788" cy="288"/>
            </a:xfrm>
            <a:prstGeom prst="ellipse">
              <a:avLst/>
            </a:prstGeom>
            <a:gradFill rotWithShape="1">
              <a:gsLst>
                <a:gs pos="0">
                  <a:srgbClr val="475A5A"/>
                </a:gs>
                <a:gs pos="50000">
                  <a:srgbClr val="83A6A7"/>
                </a:gs>
                <a:gs pos="100000">
                  <a:srgbClr val="475A5A"/>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sz="1800">
                <a:latin typeface="Calibri" pitchFamily="34" charset="0"/>
                <a:cs typeface="Arial" charset="0"/>
              </a:endParaRPr>
            </a:p>
          </p:txBody>
        </p:sp>
        <p:sp>
          <p:nvSpPr>
            <p:cNvPr id="16438" name="Oval 9"/>
            <p:cNvSpPr>
              <a:spLocks noChangeArrowheads="1"/>
            </p:cNvSpPr>
            <p:nvPr/>
          </p:nvSpPr>
          <p:spPr bwMode="gray">
            <a:xfrm>
              <a:off x="2848" y="1936"/>
              <a:ext cx="788" cy="288"/>
            </a:xfrm>
            <a:prstGeom prst="ellipse">
              <a:avLst/>
            </a:prstGeom>
            <a:gradFill rotWithShape="1">
              <a:gsLst>
                <a:gs pos="0">
                  <a:srgbClr val="53696A"/>
                </a:gs>
                <a:gs pos="100000">
                  <a:srgbClr val="83A6A7">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sz="1800">
                <a:latin typeface="Calibri" pitchFamily="34" charset="0"/>
                <a:cs typeface="Arial" charset="0"/>
              </a:endParaRPr>
            </a:p>
          </p:txBody>
        </p:sp>
        <p:sp>
          <p:nvSpPr>
            <p:cNvPr id="16439" name="Oval 10"/>
            <p:cNvSpPr>
              <a:spLocks noChangeArrowheads="1"/>
            </p:cNvSpPr>
            <p:nvPr/>
          </p:nvSpPr>
          <p:spPr bwMode="gray">
            <a:xfrm>
              <a:off x="2888" y="1935"/>
              <a:ext cx="709" cy="288"/>
            </a:xfrm>
            <a:prstGeom prst="ellipse">
              <a:avLst/>
            </a:prstGeom>
            <a:solidFill>
              <a:srgbClr val="000000"/>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sz="1800">
                <a:latin typeface="Calibri" pitchFamily="34" charset="0"/>
                <a:cs typeface="Arial" charset="0"/>
              </a:endParaRPr>
            </a:p>
          </p:txBody>
        </p:sp>
        <p:grpSp>
          <p:nvGrpSpPr>
            <p:cNvPr id="16440" name="Group 11"/>
            <p:cNvGrpSpPr>
              <a:grpSpLocks/>
            </p:cNvGrpSpPr>
            <p:nvPr/>
          </p:nvGrpSpPr>
          <p:grpSpPr bwMode="auto">
            <a:xfrm>
              <a:off x="2899" y="1735"/>
              <a:ext cx="687" cy="688"/>
              <a:chOff x="4166" y="1706"/>
              <a:chExt cx="1252" cy="1252"/>
            </a:xfrm>
          </p:grpSpPr>
          <p:sp>
            <p:nvSpPr>
              <p:cNvPr id="16441" name="Oval 12"/>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a:latin typeface="Calibri" pitchFamily="34" charset="0"/>
                  <a:cs typeface="Arial" charset="0"/>
                </a:endParaRPr>
              </a:p>
            </p:txBody>
          </p:sp>
          <p:sp>
            <p:nvSpPr>
              <p:cNvPr id="16442" name="Oval 13"/>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a:latin typeface="Calibri" pitchFamily="34" charset="0"/>
                  <a:cs typeface="Arial" charset="0"/>
                </a:endParaRPr>
              </a:p>
            </p:txBody>
          </p:sp>
          <p:sp>
            <p:nvSpPr>
              <p:cNvPr id="16443" name="Oval 14"/>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a:latin typeface="Calibri" pitchFamily="34" charset="0"/>
                  <a:cs typeface="Arial" charset="0"/>
                </a:endParaRPr>
              </a:p>
            </p:txBody>
          </p:sp>
          <p:sp>
            <p:nvSpPr>
              <p:cNvPr id="16444" name="Oval 15"/>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a:latin typeface="Calibri" pitchFamily="34" charset="0"/>
                  <a:cs typeface="Arial" charset="0"/>
                </a:endParaRPr>
              </a:p>
            </p:txBody>
          </p:sp>
        </p:grpSp>
      </p:grpSp>
      <p:sp>
        <p:nvSpPr>
          <p:cNvPr id="60" name="Rectangle 59"/>
          <p:cNvSpPr/>
          <p:nvPr/>
        </p:nvSpPr>
        <p:spPr>
          <a:xfrm>
            <a:off x="0" y="44450"/>
            <a:ext cx="9107488" cy="6813550"/>
          </a:xfrm>
          <a:prstGeom prst="rect">
            <a:avLst/>
          </a:prstGeom>
          <a:noFill/>
          <a:ln w="571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0" name="Oval 244"/>
          <p:cNvSpPr>
            <a:spLocks noChangeArrowheads="1"/>
          </p:cNvSpPr>
          <p:nvPr/>
        </p:nvSpPr>
        <p:spPr bwMode="auto">
          <a:xfrm>
            <a:off x="7812088" y="549275"/>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20</a:t>
            </a:r>
            <a:endParaRPr lang="en-GB" sz="5400">
              <a:latin typeface="Times New Roman" pitchFamily="18" charset="0"/>
              <a:cs typeface="Times New Roman" pitchFamily="18" charset="0"/>
            </a:endParaRPr>
          </a:p>
        </p:txBody>
      </p:sp>
      <p:sp>
        <p:nvSpPr>
          <p:cNvPr id="71" name="Oval 245"/>
          <p:cNvSpPr>
            <a:spLocks noChangeArrowheads="1"/>
          </p:cNvSpPr>
          <p:nvPr/>
        </p:nvSpPr>
        <p:spPr bwMode="auto">
          <a:xfrm>
            <a:off x="7812088" y="549275"/>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19</a:t>
            </a:r>
            <a:endParaRPr lang="en-GB" sz="5400">
              <a:latin typeface="Times New Roman" pitchFamily="18" charset="0"/>
              <a:cs typeface="Times New Roman" pitchFamily="18" charset="0"/>
            </a:endParaRPr>
          </a:p>
        </p:txBody>
      </p:sp>
      <p:sp>
        <p:nvSpPr>
          <p:cNvPr id="72" name="Oval 246"/>
          <p:cNvSpPr>
            <a:spLocks noChangeArrowheads="1"/>
          </p:cNvSpPr>
          <p:nvPr/>
        </p:nvSpPr>
        <p:spPr bwMode="auto">
          <a:xfrm>
            <a:off x="7812088" y="549275"/>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18</a:t>
            </a:r>
            <a:endParaRPr lang="en-GB" sz="5400">
              <a:latin typeface="Times New Roman" pitchFamily="18" charset="0"/>
              <a:cs typeface="Times New Roman" pitchFamily="18" charset="0"/>
            </a:endParaRPr>
          </a:p>
        </p:txBody>
      </p:sp>
      <p:sp>
        <p:nvSpPr>
          <p:cNvPr id="73" name="Oval 247"/>
          <p:cNvSpPr>
            <a:spLocks noChangeArrowheads="1"/>
          </p:cNvSpPr>
          <p:nvPr/>
        </p:nvSpPr>
        <p:spPr bwMode="auto">
          <a:xfrm>
            <a:off x="7812088" y="549275"/>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17</a:t>
            </a:r>
            <a:endParaRPr lang="en-GB" sz="5400">
              <a:latin typeface="Times New Roman" pitchFamily="18" charset="0"/>
              <a:cs typeface="Times New Roman" pitchFamily="18" charset="0"/>
            </a:endParaRPr>
          </a:p>
        </p:txBody>
      </p:sp>
      <p:sp>
        <p:nvSpPr>
          <p:cNvPr id="74" name="Oval 248"/>
          <p:cNvSpPr>
            <a:spLocks noChangeArrowheads="1"/>
          </p:cNvSpPr>
          <p:nvPr/>
        </p:nvSpPr>
        <p:spPr bwMode="auto">
          <a:xfrm>
            <a:off x="7812088" y="549275"/>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16</a:t>
            </a:r>
            <a:endParaRPr lang="en-GB" sz="5400">
              <a:latin typeface="Times New Roman" pitchFamily="18" charset="0"/>
              <a:cs typeface="Times New Roman" pitchFamily="18" charset="0"/>
            </a:endParaRPr>
          </a:p>
        </p:txBody>
      </p:sp>
      <p:sp>
        <p:nvSpPr>
          <p:cNvPr id="75" name="Oval 249"/>
          <p:cNvSpPr>
            <a:spLocks noChangeArrowheads="1"/>
          </p:cNvSpPr>
          <p:nvPr/>
        </p:nvSpPr>
        <p:spPr bwMode="auto">
          <a:xfrm>
            <a:off x="7812088" y="549275"/>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15</a:t>
            </a:r>
            <a:endParaRPr lang="en-GB" sz="5400">
              <a:latin typeface="Times New Roman" pitchFamily="18" charset="0"/>
              <a:cs typeface="Times New Roman" pitchFamily="18" charset="0"/>
            </a:endParaRPr>
          </a:p>
        </p:txBody>
      </p:sp>
      <p:sp>
        <p:nvSpPr>
          <p:cNvPr id="76" name="Oval 250"/>
          <p:cNvSpPr>
            <a:spLocks noChangeArrowheads="1"/>
          </p:cNvSpPr>
          <p:nvPr/>
        </p:nvSpPr>
        <p:spPr bwMode="auto">
          <a:xfrm>
            <a:off x="7812088" y="549275"/>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14</a:t>
            </a:r>
            <a:endParaRPr lang="en-GB" sz="5400">
              <a:latin typeface="Times New Roman" pitchFamily="18" charset="0"/>
              <a:cs typeface="Times New Roman" pitchFamily="18" charset="0"/>
            </a:endParaRPr>
          </a:p>
        </p:txBody>
      </p:sp>
      <p:sp>
        <p:nvSpPr>
          <p:cNvPr id="88" name="Oval 251"/>
          <p:cNvSpPr>
            <a:spLocks noChangeArrowheads="1"/>
          </p:cNvSpPr>
          <p:nvPr/>
        </p:nvSpPr>
        <p:spPr bwMode="auto">
          <a:xfrm>
            <a:off x="7812088" y="549275"/>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13</a:t>
            </a:r>
            <a:endParaRPr lang="en-GB" sz="5400">
              <a:latin typeface="Times New Roman" pitchFamily="18" charset="0"/>
              <a:cs typeface="Times New Roman" pitchFamily="18" charset="0"/>
            </a:endParaRPr>
          </a:p>
        </p:txBody>
      </p:sp>
      <p:sp>
        <p:nvSpPr>
          <p:cNvPr id="89" name="Oval 252"/>
          <p:cNvSpPr>
            <a:spLocks noChangeArrowheads="1"/>
          </p:cNvSpPr>
          <p:nvPr/>
        </p:nvSpPr>
        <p:spPr bwMode="auto">
          <a:xfrm>
            <a:off x="7812088" y="549275"/>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12</a:t>
            </a:r>
            <a:endParaRPr lang="en-GB" sz="5400">
              <a:latin typeface="Times New Roman" pitchFamily="18" charset="0"/>
              <a:cs typeface="Times New Roman" pitchFamily="18" charset="0"/>
            </a:endParaRPr>
          </a:p>
        </p:txBody>
      </p:sp>
      <p:sp>
        <p:nvSpPr>
          <p:cNvPr id="90" name="Oval 253"/>
          <p:cNvSpPr>
            <a:spLocks noChangeArrowheads="1"/>
          </p:cNvSpPr>
          <p:nvPr/>
        </p:nvSpPr>
        <p:spPr bwMode="auto">
          <a:xfrm>
            <a:off x="7812088" y="549275"/>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11</a:t>
            </a:r>
            <a:endParaRPr lang="en-GB" sz="5400">
              <a:latin typeface="Times New Roman" pitchFamily="18" charset="0"/>
              <a:cs typeface="Times New Roman" pitchFamily="18" charset="0"/>
            </a:endParaRPr>
          </a:p>
        </p:txBody>
      </p:sp>
      <p:sp>
        <p:nvSpPr>
          <p:cNvPr id="91" name="Oval 254"/>
          <p:cNvSpPr>
            <a:spLocks noChangeArrowheads="1"/>
          </p:cNvSpPr>
          <p:nvPr/>
        </p:nvSpPr>
        <p:spPr bwMode="auto">
          <a:xfrm>
            <a:off x="7812088" y="549275"/>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10</a:t>
            </a:r>
            <a:endParaRPr lang="en-GB" sz="5400">
              <a:latin typeface="Times New Roman" pitchFamily="18" charset="0"/>
              <a:cs typeface="Times New Roman" pitchFamily="18" charset="0"/>
            </a:endParaRPr>
          </a:p>
        </p:txBody>
      </p:sp>
      <p:sp>
        <p:nvSpPr>
          <p:cNvPr id="92" name="Oval 255"/>
          <p:cNvSpPr>
            <a:spLocks noChangeArrowheads="1"/>
          </p:cNvSpPr>
          <p:nvPr/>
        </p:nvSpPr>
        <p:spPr bwMode="auto">
          <a:xfrm>
            <a:off x="7812088" y="549275"/>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9</a:t>
            </a:r>
            <a:endParaRPr lang="en-GB" sz="5400">
              <a:latin typeface="Times New Roman" pitchFamily="18" charset="0"/>
              <a:cs typeface="Times New Roman" pitchFamily="18" charset="0"/>
            </a:endParaRPr>
          </a:p>
        </p:txBody>
      </p:sp>
      <p:sp>
        <p:nvSpPr>
          <p:cNvPr id="93" name="Oval 256"/>
          <p:cNvSpPr>
            <a:spLocks noChangeArrowheads="1"/>
          </p:cNvSpPr>
          <p:nvPr/>
        </p:nvSpPr>
        <p:spPr bwMode="auto">
          <a:xfrm>
            <a:off x="7812088" y="549275"/>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8</a:t>
            </a:r>
            <a:endParaRPr lang="en-GB" sz="5400">
              <a:latin typeface="Times New Roman" pitchFamily="18" charset="0"/>
              <a:cs typeface="Times New Roman" pitchFamily="18" charset="0"/>
            </a:endParaRPr>
          </a:p>
        </p:txBody>
      </p:sp>
      <p:sp>
        <p:nvSpPr>
          <p:cNvPr id="94" name="Oval 257"/>
          <p:cNvSpPr>
            <a:spLocks noChangeArrowheads="1"/>
          </p:cNvSpPr>
          <p:nvPr/>
        </p:nvSpPr>
        <p:spPr bwMode="auto">
          <a:xfrm>
            <a:off x="8001000" y="63976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7</a:t>
            </a:r>
            <a:endParaRPr lang="en-GB" sz="5400">
              <a:latin typeface="Times New Roman" pitchFamily="18" charset="0"/>
              <a:cs typeface="Times New Roman" pitchFamily="18" charset="0"/>
            </a:endParaRPr>
          </a:p>
        </p:txBody>
      </p:sp>
      <p:sp>
        <p:nvSpPr>
          <p:cNvPr id="95" name="Oval 258"/>
          <p:cNvSpPr>
            <a:spLocks noChangeArrowheads="1"/>
          </p:cNvSpPr>
          <p:nvPr/>
        </p:nvSpPr>
        <p:spPr bwMode="auto">
          <a:xfrm>
            <a:off x="8001000" y="549275"/>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6</a:t>
            </a:r>
            <a:endParaRPr lang="en-GB" sz="5400">
              <a:latin typeface="Times New Roman" pitchFamily="18" charset="0"/>
              <a:cs typeface="Times New Roman" pitchFamily="18" charset="0"/>
            </a:endParaRPr>
          </a:p>
        </p:txBody>
      </p:sp>
      <p:sp>
        <p:nvSpPr>
          <p:cNvPr id="96" name="Oval 259"/>
          <p:cNvSpPr>
            <a:spLocks noChangeArrowheads="1"/>
          </p:cNvSpPr>
          <p:nvPr/>
        </p:nvSpPr>
        <p:spPr bwMode="auto">
          <a:xfrm>
            <a:off x="7924800" y="53340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5</a:t>
            </a:r>
            <a:endParaRPr lang="en-GB" sz="5400">
              <a:latin typeface="Times New Roman" pitchFamily="18" charset="0"/>
              <a:cs typeface="Times New Roman" pitchFamily="18" charset="0"/>
            </a:endParaRPr>
          </a:p>
        </p:txBody>
      </p:sp>
      <p:sp>
        <p:nvSpPr>
          <p:cNvPr id="97" name="Oval 260"/>
          <p:cNvSpPr>
            <a:spLocks noChangeArrowheads="1"/>
          </p:cNvSpPr>
          <p:nvPr/>
        </p:nvSpPr>
        <p:spPr bwMode="auto">
          <a:xfrm>
            <a:off x="7924800" y="60960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4</a:t>
            </a:r>
            <a:endParaRPr lang="en-GB" sz="5400">
              <a:latin typeface="Times New Roman" pitchFamily="18" charset="0"/>
              <a:cs typeface="Times New Roman" pitchFamily="18" charset="0"/>
            </a:endParaRPr>
          </a:p>
        </p:txBody>
      </p:sp>
      <p:sp>
        <p:nvSpPr>
          <p:cNvPr id="98" name="Oval 261"/>
          <p:cNvSpPr>
            <a:spLocks noChangeArrowheads="1"/>
          </p:cNvSpPr>
          <p:nvPr/>
        </p:nvSpPr>
        <p:spPr bwMode="auto">
          <a:xfrm>
            <a:off x="8001000" y="60960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3</a:t>
            </a:r>
            <a:endParaRPr lang="en-GB" sz="5400">
              <a:latin typeface="Times New Roman" pitchFamily="18" charset="0"/>
              <a:cs typeface="Times New Roman" pitchFamily="18" charset="0"/>
            </a:endParaRPr>
          </a:p>
        </p:txBody>
      </p:sp>
      <p:sp>
        <p:nvSpPr>
          <p:cNvPr id="99" name="Oval 262"/>
          <p:cNvSpPr>
            <a:spLocks noChangeArrowheads="1"/>
          </p:cNvSpPr>
          <p:nvPr/>
        </p:nvSpPr>
        <p:spPr bwMode="auto">
          <a:xfrm>
            <a:off x="8001000" y="63976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a:t>
            </a:r>
            <a:endParaRPr lang="en-GB" sz="5400">
              <a:latin typeface="Times New Roman" pitchFamily="18" charset="0"/>
              <a:cs typeface="Times New Roman" pitchFamily="18" charset="0"/>
            </a:endParaRPr>
          </a:p>
        </p:txBody>
      </p:sp>
      <p:sp>
        <p:nvSpPr>
          <p:cNvPr id="100" name="Oval 263"/>
          <p:cNvSpPr>
            <a:spLocks noChangeArrowheads="1"/>
          </p:cNvSpPr>
          <p:nvPr/>
        </p:nvSpPr>
        <p:spPr bwMode="auto">
          <a:xfrm>
            <a:off x="7991475" y="60960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a:t>
            </a:r>
            <a:endParaRPr lang="en-GB" sz="5400">
              <a:latin typeface="Times New Roman" pitchFamily="18" charset="0"/>
              <a:cs typeface="Times New Roman" pitchFamily="18" charset="0"/>
            </a:endParaRPr>
          </a:p>
        </p:txBody>
      </p:sp>
      <p:sp>
        <p:nvSpPr>
          <p:cNvPr id="101" name="Oval 264"/>
          <p:cNvSpPr>
            <a:spLocks noChangeArrowheads="1"/>
          </p:cNvSpPr>
          <p:nvPr/>
        </p:nvSpPr>
        <p:spPr bwMode="auto">
          <a:xfrm>
            <a:off x="7848600" y="568325"/>
            <a:ext cx="1143000" cy="1108075"/>
          </a:xfrm>
          <a:prstGeom prst="ellipse">
            <a:avLst/>
          </a:prstGeom>
          <a:solidFill>
            <a:srgbClr val="FFFF00"/>
          </a:solidFill>
          <a:ln>
            <a:solidFill>
              <a:srgbClr val="00B050"/>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auto">
              <a:spcBef>
                <a:spcPts val="0"/>
              </a:spcBef>
              <a:spcAft>
                <a:spcPts val="0"/>
              </a:spcAft>
              <a:defRPr/>
            </a:pPr>
            <a:r>
              <a:rPr lang="en-GB" sz="2400" b="1" dirty="0" err="1">
                <a:solidFill>
                  <a:srgbClr val="CC0000"/>
                </a:solidFill>
                <a:latin typeface="Times New Roman" pitchFamily="18" charset="0"/>
                <a:cs typeface="Times New Roman" pitchFamily="18" charset="0"/>
              </a:rPr>
              <a:t>Hết</a:t>
            </a:r>
            <a:r>
              <a:rPr lang="en-GB" sz="2400" b="1" dirty="0">
                <a:solidFill>
                  <a:srgbClr val="CC0000"/>
                </a:solidFill>
                <a:latin typeface="Times New Roman" pitchFamily="18" charset="0"/>
                <a:cs typeface="Times New Roman" pitchFamily="18" charset="0"/>
              </a:rPr>
              <a:t> </a:t>
            </a:r>
            <a:r>
              <a:rPr lang="en-GB" sz="2400" b="1" dirty="0" err="1">
                <a:solidFill>
                  <a:srgbClr val="CC0000"/>
                </a:solidFill>
                <a:latin typeface="Times New Roman" pitchFamily="18" charset="0"/>
                <a:cs typeface="Times New Roman" pitchFamily="18" charset="0"/>
              </a:rPr>
              <a:t>giờ</a:t>
            </a:r>
            <a:endParaRPr lang="en-GB" sz="2400" b="1" dirty="0">
              <a:solidFill>
                <a:srgbClr val="CC0000"/>
              </a:solidFill>
              <a:latin typeface="Times New Roman" pitchFamily="18" charset="0"/>
              <a:cs typeface="Times New Roman" pitchFamily="18" charset="0"/>
            </a:endParaRPr>
          </a:p>
        </p:txBody>
      </p:sp>
      <p:sp>
        <p:nvSpPr>
          <p:cNvPr id="16433" name="AutoShape 69"/>
          <p:cNvSpPr>
            <a:spLocks noChangeArrowheads="1"/>
          </p:cNvSpPr>
          <p:nvPr/>
        </p:nvSpPr>
        <p:spPr bwMode="auto">
          <a:xfrm>
            <a:off x="1981200" y="533400"/>
            <a:ext cx="5791200" cy="1219200"/>
          </a:xfrm>
          <a:prstGeom prst="roundRect">
            <a:avLst>
              <a:gd name="adj" fmla="val 16667"/>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pt-BR" sz="2800">
                <a:solidFill>
                  <a:srgbClr val="0000FF"/>
                </a:solidFill>
                <a:latin typeface="Times New Roman" pitchFamily="18" charset="0"/>
                <a:cs typeface="Times New Roman" pitchFamily="18" charset="0"/>
              </a:rPr>
              <a:t>Dãy gồm tất cả các polime có</a:t>
            </a:r>
          </a:p>
          <a:p>
            <a:pPr algn="ctr"/>
            <a:r>
              <a:rPr lang="pt-BR" sz="2800">
                <a:solidFill>
                  <a:srgbClr val="0000FF"/>
                </a:solidFill>
                <a:latin typeface="Times New Roman" pitchFamily="18" charset="0"/>
                <a:cs typeface="Times New Roman" pitchFamily="18" charset="0"/>
              </a:rPr>
              <a:t> cấu trúc mạch </a:t>
            </a:r>
            <a:r>
              <a:rPr lang="pt-BR" sz="2800" b="1" u="sng">
                <a:solidFill>
                  <a:srgbClr val="0000FF"/>
                </a:solidFill>
                <a:latin typeface="Times New Roman" pitchFamily="18" charset="0"/>
                <a:cs typeface="Times New Roman" pitchFamily="18" charset="0"/>
              </a:rPr>
              <a:t>không</a:t>
            </a:r>
            <a:r>
              <a:rPr lang="pt-BR" sz="2800">
                <a:solidFill>
                  <a:srgbClr val="0000FF"/>
                </a:solidFill>
                <a:latin typeface="Times New Roman" pitchFamily="18" charset="0"/>
                <a:cs typeface="Times New Roman" pitchFamily="18" charset="0"/>
              </a:rPr>
              <a:t> phân nhánh là</a:t>
            </a:r>
            <a:endParaRPr lang="en-US" sz="2800">
              <a:solidFill>
                <a:srgbClr val="0000FF"/>
              </a:solidFill>
              <a:latin typeface="Times New Roman" pitchFamily="18" charset="0"/>
              <a:cs typeface="Times New Roman" pitchFamily="18" charset="0"/>
            </a:endParaRPr>
          </a:p>
        </p:txBody>
      </p:sp>
      <p:sp>
        <p:nvSpPr>
          <p:cNvPr id="34" name="WordArt 111"/>
          <p:cNvSpPr>
            <a:spLocks noChangeArrowheads="1" noChangeShapeType="1" noTextEdit="1"/>
          </p:cNvSpPr>
          <p:nvPr/>
        </p:nvSpPr>
        <p:spPr bwMode="auto">
          <a:xfrm>
            <a:off x="838200" y="838200"/>
            <a:ext cx="838200" cy="457200"/>
          </a:xfrm>
          <a:prstGeom prst="rect">
            <a:avLst/>
          </a:prstGeom>
        </p:spPr>
        <p:txBody>
          <a:bodyPr wrap="none" fromWordArt="1">
            <a:prstTxWarp prst="textPlain">
              <a:avLst>
                <a:gd name="adj" fmla="val 50000"/>
              </a:avLst>
            </a:prstTxWarp>
          </a:bodyPr>
          <a:lstStyle/>
          <a:p>
            <a:pPr algn="ctr"/>
            <a:r>
              <a:rPr lang="en-US" sz="4000" b="1" kern="10">
                <a:ln w="17780">
                  <a:solidFill>
                    <a:srgbClr val="000000"/>
                  </a:solidFill>
                  <a:miter lim="800000"/>
                  <a:headEnd/>
                  <a:tailEnd/>
                </a:ln>
                <a:solidFill>
                  <a:srgbClr val="FF0000"/>
                </a:solidFill>
                <a:effectLst>
                  <a:outerShdw algn="tl" rotWithShape="0">
                    <a:srgbClr val="000000"/>
                  </a:outerShdw>
                </a:effectLst>
                <a:latin typeface="Times New Roman"/>
                <a:cs typeface="Times New Roman"/>
              </a:rPr>
              <a:t>Câu 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circle(in)">
                                      <p:cBhvr>
                                        <p:cTn id="7" dur="2000"/>
                                        <p:tgtEl>
                                          <p:spTgt spid="34"/>
                                        </p:tgtEl>
                                      </p:cBhvr>
                                    </p:animEffect>
                                  </p:childTnLst>
                                </p:cTn>
                              </p:par>
                              <p:par>
                                <p:cTn id="8" presetID="22"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500"/>
                                        <p:tgtEl>
                                          <p:spTgt spid="2"/>
                                        </p:tgtEl>
                                      </p:cBhvr>
                                    </p:animEffect>
                                  </p:childTnLst>
                                  <p:subTnLst>
                                    <p:audio>
                                      <p:cMediaNode>
                                        <p:cTn display="0" masterRel="sameClick">
                                          <p:stCondLst>
                                            <p:cond evt="begin" delay="0">
                                              <p:tn val="8"/>
                                            </p:cond>
                                          </p:stCondLst>
                                          <p:endCondLst>
                                            <p:cond evt="onStopAudio" delay="0">
                                              <p:tgtEl>
                                                <p:sldTgt/>
                                              </p:tgtEl>
                                            </p:cond>
                                          </p:endCondLst>
                                        </p:cTn>
                                        <p:tgtEl>
                                          <p:sndTgt r:embed="rId2" name="Jet Fighter 2-DVDH.wav"/>
                                        </p:tgtEl>
                                      </p:cMediaNode>
                                    </p:audio>
                                  </p:subTnLst>
                                </p:cTn>
                              </p:par>
                              <p:par>
                                <p:cTn id="11" presetID="2" presetClass="entr" presetSubtype="1" fill="hold" nodeType="withEffect">
                                  <p:stCondLst>
                                    <p:cond delay="50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par>
                                <p:cTn id="15" presetID="10" presetClass="entr" presetSubtype="0" fill="hold" grpId="0" nodeType="withEffect">
                                  <p:stCondLst>
                                    <p:cond delay="50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2000"/>
                                        <p:tgtEl>
                                          <p:spTgt spid="33"/>
                                        </p:tgtEl>
                                      </p:cBhvr>
                                    </p:animEffect>
                                  </p:childTnLst>
                                </p:cTn>
                              </p:par>
                              <p:par>
                                <p:cTn id="18" presetID="8" presetClass="emph" presetSubtype="0" repeatCount="indefinite" fill="hold" grpId="1" nodeType="withEffect">
                                  <p:stCondLst>
                                    <p:cond delay="500"/>
                                  </p:stCondLst>
                                  <p:childTnLst>
                                    <p:animRot by="21600000">
                                      <p:cBhvr>
                                        <p:cTn id="19" dur="1500" fill="hold"/>
                                        <p:tgtEl>
                                          <p:spTgt spid="33"/>
                                        </p:tgtEl>
                                        <p:attrNameLst>
                                          <p:attrName>r</p:attrName>
                                        </p:attrNameLst>
                                      </p:cBhvr>
                                    </p:animRot>
                                  </p:childTnLst>
                                </p:cTn>
                              </p:par>
                              <p:par>
                                <p:cTn id="20" presetID="5" presetClass="entr" presetSubtype="10" fill="hold" nodeType="withEffect">
                                  <p:stCondLst>
                                    <p:cond delay="2000"/>
                                  </p:stCondLst>
                                  <p:childTnLst>
                                    <p:set>
                                      <p:cBhvr>
                                        <p:cTn id="21" dur="1" fill="hold">
                                          <p:stCondLst>
                                            <p:cond delay="0"/>
                                          </p:stCondLst>
                                        </p:cTn>
                                        <p:tgtEl>
                                          <p:spTgt spid="11"/>
                                        </p:tgtEl>
                                        <p:attrNameLst>
                                          <p:attrName>style.visibility</p:attrName>
                                        </p:attrNameLst>
                                      </p:cBhvr>
                                      <p:to>
                                        <p:strVal val="visible"/>
                                      </p:to>
                                    </p:set>
                                    <p:animEffect transition="in" filter="checkerboard(across)">
                                      <p:cBhvr>
                                        <p:cTn id="22" dur="500"/>
                                        <p:tgtEl>
                                          <p:spTgt spid="11"/>
                                        </p:tgtEl>
                                      </p:cBhvr>
                                    </p:animEffect>
                                  </p:childTnLst>
                                </p:cTn>
                              </p:par>
                              <p:par>
                                <p:cTn id="23" presetID="5" presetClass="entr" presetSubtype="10" fill="hold" nodeType="withEffect">
                                  <p:stCondLst>
                                    <p:cond delay="2000"/>
                                  </p:stCondLst>
                                  <p:childTnLst>
                                    <p:set>
                                      <p:cBhvr>
                                        <p:cTn id="24" dur="1" fill="hold">
                                          <p:stCondLst>
                                            <p:cond delay="0"/>
                                          </p:stCondLst>
                                        </p:cTn>
                                        <p:tgtEl>
                                          <p:spTgt spid="12"/>
                                        </p:tgtEl>
                                        <p:attrNameLst>
                                          <p:attrName>style.visibility</p:attrName>
                                        </p:attrNameLst>
                                      </p:cBhvr>
                                      <p:to>
                                        <p:strVal val="visible"/>
                                      </p:to>
                                    </p:set>
                                    <p:animEffect transition="in" filter="checkerboard(across)">
                                      <p:cBhvr>
                                        <p:cTn id="25" dur="500"/>
                                        <p:tgtEl>
                                          <p:spTgt spid="12"/>
                                        </p:tgtEl>
                                      </p:cBhvr>
                                    </p:animEffect>
                                  </p:childTnLst>
                                  <p:subTnLst>
                                    <p:audio>
                                      <p:cMediaNode>
                                        <p:cTn display="0" masterRel="sameClick">
                                          <p:stCondLst>
                                            <p:cond evt="begin" delay="0">
                                              <p:tn val="23"/>
                                            </p:cond>
                                          </p:stCondLst>
                                          <p:endCondLst>
                                            <p:cond evt="onStopAudio" delay="0">
                                              <p:tgtEl>
                                                <p:sldTgt/>
                                              </p:tgtEl>
                                            </p:cond>
                                          </p:endCondLst>
                                        </p:cTn>
                                        <p:tgtEl>
                                          <p:sndTgt r:embed="rId3" name="Chimes 3-CL (2).wav"/>
                                        </p:tgtEl>
                                      </p:cMediaNode>
                                    </p:audio>
                                  </p:subTnLst>
                                </p:cTn>
                              </p:par>
                              <p:par>
                                <p:cTn id="26" presetID="5" presetClass="entr" presetSubtype="10" fill="hold" grpId="0" nodeType="withEffect">
                                  <p:stCondLst>
                                    <p:cond delay="2000"/>
                                  </p:stCondLst>
                                  <p:childTnLst>
                                    <p:set>
                                      <p:cBhvr>
                                        <p:cTn id="27" dur="1" fill="hold">
                                          <p:stCondLst>
                                            <p:cond delay="0"/>
                                          </p:stCondLst>
                                        </p:cTn>
                                        <p:tgtEl>
                                          <p:spTgt spid="13"/>
                                        </p:tgtEl>
                                        <p:attrNameLst>
                                          <p:attrName>style.visibility</p:attrName>
                                        </p:attrNameLst>
                                      </p:cBhvr>
                                      <p:to>
                                        <p:strVal val="visible"/>
                                      </p:to>
                                    </p:set>
                                    <p:animEffect transition="in" filter="checkerboard(across)">
                                      <p:cBhvr>
                                        <p:cTn id="28" dur="500"/>
                                        <p:tgtEl>
                                          <p:spTgt spid="13"/>
                                        </p:tgtEl>
                                      </p:cBhvr>
                                    </p:animEffect>
                                  </p:childTnLst>
                                </p:cTn>
                              </p:par>
                              <p:par>
                                <p:cTn id="29" presetID="5" presetClass="entr" presetSubtype="10" fill="hold" grpId="0" nodeType="withEffect">
                                  <p:stCondLst>
                                    <p:cond delay="2000"/>
                                  </p:stCondLst>
                                  <p:childTnLst>
                                    <p:set>
                                      <p:cBhvr>
                                        <p:cTn id="30" dur="1" fill="hold">
                                          <p:stCondLst>
                                            <p:cond delay="0"/>
                                          </p:stCondLst>
                                        </p:cTn>
                                        <p:tgtEl>
                                          <p:spTgt spid="14"/>
                                        </p:tgtEl>
                                        <p:attrNameLst>
                                          <p:attrName>style.visibility</p:attrName>
                                        </p:attrNameLst>
                                      </p:cBhvr>
                                      <p:to>
                                        <p:strVal val="visible"/>
                                      </p:to>
                                    </p:set>
                                    <p:animEffect transition="in" filter="checkerboard(across)">
                                      <p:cBhvr>
                                        <p:cTn id="31" dur="500"/>
                                        <p:tgtEl>
                                          <p:spTgt spid="14"/>
                                        </p:tgtEl>
                                      </p:cBhvr>
                                    </p:animEffect>
                                  </p:childTnLst>
                                </p:cTn>
                              </p:par>
                              <p:par>
                                <p:cTn id="32" presetID="22" presetClass="entr" presetSubtype="8" fill="hold" nodeType="withEffect">
                                  <p:stCondLst>
                                    <p:cond delay="200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par>
                                <p:cTn id="35" presetID="5" presetClass="entr" presetSubtype="10" fill="hold" nodeType="withEffect">
                                  <p:stCondLst>
                                    <p:cond delay="3000"/>
                                  </p:stCondLst>
                                  <p:childTnLst>
                                    <p:set>
                                      <p:cBhvr>
                                        <p:cTn id="36" dur="1" fill="hold">
                                          <p:stCondLst>
                                            <p:cond delay="0"/>
                                          </p:stCondLst>
                                        </p:cTn>
                                        <p:tgtEl>
                                          <p:spTgt spid="19"/>
                                        </p:tgtEl>
                                        <p:attrNameLst>
                                          <p:attrName>style.visibility</p:attrName>
                                        </p:attrNameLst>
                                      </p:cBhvr>
                                      <p:to>
                                        <p:strVal val="visible"/>
                                      </p:to>
                                    </p:set>
                                    <p:animEffect transition="in" filter="checkerboard(across)">
                                      <p:cBhvr>
                                        <p:cTn id="37" dur="500"/>
                                        <p:tgtEl>
                                          <p:spTgt spid="19"/>
                                        </p:tgtEl>
                                      </p:cBhvr>
                                    </p:animEffect>
                                  </p:childTnLst>
                                </p:cTn>
                              </p:par>
                              <p:par>
                                <p:cTn id="38" presetID="5" presetClass="entr" presetSubtype="10" fill="hold" nodeType="withEffect">
                                  <p:stCondLst>
                                    <p:cond delay="3000"/>
                                  </p:stCondLst>
                                  <p:childTnLst>
                                    <p:set>
                                      <p:cBhvr>
                                        <p:cTn id="39" dur="1" fill="hold">
                                          <p:stCondLst>
                                            <p:cond delay="0"/>
                                          </p:stCondLst>
                                        </p:cTn>
                                        <p:tgtEl>
                                          <p:spTgt spid="20"/>
                                        </p:tgtEl>
                                        <p:attrNameLst>
                                          <p:attrName>style.visibility</p:attrName>
                                        </p:attrNameLst>
                                      </p:cBhvr>
                                      <p:to>
                                        <p:strVal val="visible"/>
                                      </p:to>
                                    </p:set>
                                    <p:animEffect transition="in" filter="checkerboard(across)">
                                      <p:cBhvr>
                                        <p:cTn id="40" dur="500"/>
                                        <p:tgtEl>
                                          <p:spTgt spid="20"/>
                                        </p:tgtEl>
                                      </p:cBhvr>
                                    </p:animEffect>
                                  </p:childTnLst>
                                  <p:subTnLst>
                                    <p:audio>
                                      <p:cMediaNode>
                                        <p:cTn display="0" masterRel="sameClick">
                                          <p:stCondLst>
                                            <p:cond evt="begin" delay="0">
                                              <p:tn val="38"/>
                                            </p:cond>
                                          </p:stCondLst>
                                          <p:endCondLst>
                                            <p:cond evt="onStopAudio" delay="0">
                                              <p:tgtEl>
                                                <p:sldTgt/>
                                              </p:tgtEl>
                                            </p:cond>
                                          </p:endCondLst>
                                        </p:cTn>
                                        <p:tgtEl>
                                          <p:sndTgt r:embed="rId3" name="Chimes 3-CL (2).wav"/>
                                        </p:tgtEl>
                                      </p:cMediaNode>
                                    </p:audio>
                                  </p:subTnLst>
                                </p:cTn>
                              </p:par>
                              <p:par>
                                <p:cTn id="41" presetID="5" presetClass="entr" presetSubtype="10" fill="hold" grpId="0" nodeType="withEffect">
                                  <p:stCondLst>
                                    <p:cond delay="3000"/>
                                  </p:stCondLst>
                                  <p:childTnLst>
                                    <p:set>
                                      <p:cBhvr>
                                        <p:cTn id="42" dur="1" fill="hold">
                                          <p:stCondLst>
                                            <p:cond delay="0"/>
                                          </p:stCondLst>
                                        </p:cTn>
                                        <p:tgtEl>
                                          <p:spTgt spid="21"/>
                                        </p:tgtEl>
                                        <p:attrNameLst>
                                          <p:attrName>style.visibility</p:attrName>
                                        </p:attrNameLst>
                                      </p:cBhvr>
                                      <p:to>
                                        <p:strVal val="visible"/>
                                      </p:to>
                                    </p:set>
                                    <p:animEffect transition="in" filter="checkerboard(across)">
                                      <p:cBhvr>
                                        <p:cTn id="43" dur="500"/>
                                        <p:tgtEl>
                                          <p:spTgt spid="21"/>
                                        </p:tgtEl>
                                      </p:cBhvr>
                                    </p:animEffect>
                                  </p:childTnLst>
                                </p:cTn>
                              </p:par>
                              <p:par>
                                <p:cTn id="44" presetID="5" presetClass="entr" presetSubtype="10" fill="hold" grpId="0" nodeType="withEffect">
                                  <p:stCondLst>
                                    <p:cond delay="3000"/>
                                  </p:stCondLst>
                                  <p:childTnLst>
                                    <p:set>
                                      <p:cBhvr>
                                        <p:cTn id="45" dur="1" fill="hold">
                                          <p:stCondLst>
                                            <p:cond delay="0"/>
                                          </p:stCondLst>
                                        </p:cTn>
                                        <p:tgtEl>
                                          <p:spTgt spid="22"/>
                                        </p:tgtEl>
                                        <p:attrNameLst>
                                          <p:attrName>style.visibility</p:attrName>
                                        </p:attrNameLst>
                                      </p:cBhvr>
                                      <p:to>
                                        <p:strVal val="visible"/>
                                      </p:to>
                                    </p:set>
                                    <p:animEffect transition="in" filter="checkerboard(across)">
                                      <p:cBhvr>
                                        <p:cTn id="46" dur="500"/>
                                        <p:tgtEl>
                                          <p:spTgt spid="22"/>
                                        </p:tgtEl>
                                      </p:cBhvr>
                                    </p:animEffect>
                                  </p:childTnLst>
                                </p:cTn>
                              </p:par>
                              <p:par>
                                <p:cTn id="47" presetID="22" presetClass="entr" presetSubtype="8" fill="hold" nodeType="withEffect">
                                  <p:stCondLst>
                                    <p:cond delay="300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500"/>
                                        <p:tgtEl>
                                          <p:spTgt spid="18"/>
                                        </p:tgtEl>
                                      </p:cBhvr>
                                    </p:animEffect>
                                  </p:childTnLst>
                                </p:cTn>
                              </p:par>
                              <p:par>
                                <p:cTn id="50" presetID="5" presetClass="entr" presetSubtype="10" fill="hold" nodeType="withEffect">
                                  <p:stCondLst>
                                    <p:cond delay="4000"/>
                                  </p:stCondLst>
                                  <p:childTnLst>
                                    <p:set>
                                      <p:cBhvr>
                                        <p:cTn id="51" dur="1" fill="hold">
                                          <p:stCondLst>
                                            <p:cond delay="0"/>
                                          </p:stCondLst>
                                        </p:cTn>
                                        <p:tgtEl>
                                          <p:spTgt spid="24"/>
                                        </p:tgtEl>
                                        <p:attrNameLst>
                                          <p:attrName>style.visibility</p:attrName>
                                        </p:attrNameLst>
                                      </p:cBhvr>
                                      <p:to>
                                        <p:strVal val="visible"/>
                                      </p:to>
                                    </p:set>
                                    <p:animEffect transition="in" filter="checkerboard(across)">
                                      <p:cBhvr>
                                        <p:cTn id="52" dur="500"/>
                                        <p:tgtEl>
                                          <p:spTgt spid="24"/>
                                        </p:tgtEl>
                                      </p:cBhvr>
                                    </p:animEffect>
                                  </p:childTnLst>
                                </p:cTn>
                              </p:par>
                              <p:par>
                                <p:cTn id="53" presetID="5" presetClass="entr" presetSubtype="10" fill="hold" nodeType="withEffect">
                                  <p:stCondLst>
                                    <p:cond delay="4000"/>
                                  </p:stCondLst>
                                  <p:childTnLst>
                                    <p:set>
                                      <p:cBhvr>
                                        <p:cTn id="54" dur="1" fill="hold">
                                          <p:stCondLst>
                                            <p:cond delay="0"/>
                                          </p:stCondLst>
                                        </p:cTn>
                                        <p:tgtEl>
                                          <p:spTgt spid="25"/>
                                        </p:tgtEl>
                                        <p:attrNameLst>
                                          <p:attrName>style.visibility</p:attrName>
                                        </p:attrNameLst>
                                      </p:cBhvr>
                                      <p:to>
                                        <p:strVal val="visible"/>
                                      </p:to>
                                    </p:set>
                                    <p:animEffect transition="in" filter="checkerboard(across)">
                                      <p:cBhvr>
                                        <p:cTn id="55" dur="500"/>
                                        <p:tgtEl>
                                          <p:spTgt spid="25"/>
                                        </p:tgtEl>
                                      </p:cBhvr>
                                    </p:animEffect>
                                  </p:childTnLst>
                                  <p:subTnLst>
                                    <p:audio>
                                      <p:cMediaNode>
                                        <p:cTn display="0" masterRel="sameClick">
                                          <p:stCondLst>
                                            <p:cond evt="begin" delay="0">
                                              <p:tn val="53"/>
                                            </p:cond>
                                          </p:stCondLst>
                                          <p:endCondLst>
                                            <p:cond evt="onStopAudio" delay="0">
                                              <p:tgtEl>
                                                <p:sldTgt/>
                                              </p:tgtEl>
                                            </p:cond>
                                          </p:endCondLst>
                                        </p:cTn>
                                        <p:tgtEl>
                                          <p:sndTgt r:embed="rId3" name="Chimes 3-CL (2).wav"/>
                                        </p:tgtEl>
                                      </p:cMediaNode>
                                    </p:audio>
                                  </p:subTnLst>
                                </p:cTn>
                              </p:par>
                              <p:par>
                                <p:cTn id="56" presetID="5" presetClass="entr" presetSubtype="10" fill="hold" grpId="0" nodeType="withEffect">
                                  <p:stCondLst>
                                    <p:cond delay="4000"/>
                                  </p:stCondLst>
                                  <p:childTnLst>
                                    <p:set>
                                      <p:cBhvr>
                                        <p:cTn id="57" dur="1" fill="hold">
                                          <p:stCondLst>
                                            <p:cond delay="0"/>
                                          </p:stCondLst>
                                        </p:cTn>
                                        <p:tgtEl>
                                          <p:spTgt spid="26"/>
                                        </p:tgtEl>
                                        <p:attrNameLst>
                                          <p:attrName>style.visibility</p:attrName>
                                        </p:attrNameLst>
                                      </p:cBhvr>
                                      <p:to>
                                        <p:strVal val="visible"/>
                                      </p:to>
                                    </p:set>
                                    <p:animEffect transition="in" filter="checkerboard(across)">
                                      <p:cBhvr>
                                        <p:cTn id="58" dur="500"/>
                                        <p:tgtEl>
                                          <p:spTgt spid="26"/>
                                        </p:tgtEl>
                                      </p:cBhvr>
                                    </p:animEffect>
                                  </p:childTnLst>
                                </p:cTn>
                              </p:par>
                              <p:par>
                                <p:cTn id="59" presetID="5" presetClass="entr" presetSubtype="10" fill="hold" grpId="0" nodeType="withEffect">
                                  <p:stCondLst>
                                    <p:cond delay="4000"/>
                                  </p:stCondLst>
                                  <p:childTnLst>
                                    <p:set>
                                      <p:cBhvr>
                                        <p:cTn id="60" dur="1" fill="hold">
                                          <p:stCondLst>
                                            <p:cond delay="0"/>
                                          </p:stCondLst>
                                        </p:cTn>
                                        <p:tgtEl>
                                          <p:spTgt spid="27"/>
                                        </p:tgtEl>
                                        <p:attrNameLst>
                                          <p:attrName>style.visibility</p:attrName>
                                        </p:attrNameLst>
                                      </p:cBhvr>
                                      <p:to>
                                        <p:strVal val="visible"/>
                                      </p:to>
                                    </p:set>
                                    <p:animEffect transition="in" filter="checkerboard(across)">
                                      <p:cBhvr>
                                        <p:cTn id="61" dur="500"/>
                                        <p:tgtEl>
                                          <p:spTgt spid="27"/>
                                        </p:tgtEl>
                                      </p:cBhvr>
                                    </p:animEffect>
                                  </p:childTnLst>
                                </p:cTn>
                              </p:par>
                              <p:par>
                                <p:cTn id="62" presetID="22" presetClass="entr" presetSubtype="8" fill="hold" nodeType="withEffect">
                                  <p:stCondLst>
                                    <p:cond delay="4000"/>
                                  </p:stCondLst>
                                  <p:childTnLst>
                                    <p:set>
                                      <p:cBhvr>
                                        <p:cTn id="63" dur="1" fill="hold">
                                          <p:stCondLst>
                                            <p:cond delay="0"/>
                                          </p:stCondLst>
                                        </p:cTn>
                                        <p:tgtEl>
                                          <p:spTgt spid="23"/>
                                        </p:tgtEl>
                                        <p:attrNameLst>
                                          <p:attrName>style.visibility</p:attrName>
                                        </p:attrNameLst>
                                      </p:cBhvr>
                                      <p:to>
                                        <p:strVal val="visible"/>
                                      </p:to>
                                    </p:set>
                                    <p:animEffect transition="in" filter="wipe(left)">
                                      <p:cBhvr>
                                        <p:cTn id="64" dur="500"/>
                                        <p:tgtEl>
                                          <p:spTgt spid="23"/>
                                        </p:tgtEl>
                                      </p:cBhvr>
                                    </p:animEffect>
                                  </p:childTnLst>
                                </p:cTn>
                              </p:par>
                              <p:par>
                                <p:cTn id="65" presetID="5" presetClass="entr" presetSubtype="10" fill="hold" nodeType="withEffect">
                                  <p:stCondLst>
                                    <p:cond delay="5000"/>
                                  </p:stCondLst>
                                  <p:childTnLst>
                                    <p:set>
                                      <p:cBhvr>
                                        <p:cTn id="66" dur="1" fill="hold">
                                          <p:stCondLst>
                                            <p:cond delay="0"/>
                                          </p:stCondLst>
                                        </p:cTn>
                                        <p:tgtEl>
                                          <p:spTgt spid="29"/>
                                        </p:tgtEl>
                                        <p:attrNameLst>
                                          <p:attrName>style.visibility</p:attrName>
                                        </p:attrNameLst>
                                      </p:cBhvr>
                                      <p:to>
                                        <p:strVal val="visible"/>
                                      </p:to>
                                    </p:set>
                                    <p:animEffect transition="in" filter="checkerboard(across)">
                                      <p:cBhvr>
                                        <p:cTn id="67" dur="500"/>
                                        <p:tgtEl>
                                          <p:spTgt spid="29"/>
                                        </p:tgtEl>
                                      </p:cBhvr>
                                    </p:animEffect>
                                  </p:childTnLst>
                                </p:cTn>
                              </p:par>
                              <p:par>
                                <p:cTn id="68" presetID="5" presetClass="entr" presetSubtype="10" fill="hold" nodeType="withEffect">
                                  <p:stCondLst>
                                    <p:cond delay="5000"/>
                                  </p:stCondLst>
                                  <p:childTnLst>
                                    <p:set>
                                      <p:cBhvr>
                                        <p:cTn id="69" dur="1" fill="hold">
                                          <p:stCondLst>
                                            <p:cond delay="0"/>
                                          </p:stCondLst>
                                        </p:cTn>
                                        <p:tgtEl>
                                          <p:spTgt spid="30"/>
                                        </p:tgtEl>
                                        <p:attrNameLst>
                                          <p:attrName>style.visibility</p:attrName>
                                        </p:attrNameLst>
                                      </p:cBhvr>
                                      <p:to>
                                        <p:strVal val="visible"/>
                                      </p:to>
                                    </p:set>
                                    <p:animEffect transition="in" filter="checkerboard(across)">
                                      <p:cBhvr>
                                        <p:cTn id="70" dur="500"/>
                                        <p:tgtEl>
                                          <p:spTgt spid="30"/>
                                        </p:tgtEl>
                                      </p:cBhvr>
                                    </p:animEffect>
                                  </p:childTnLst>
                                  <p:subTnLst>
                                    <p:audio>
                                      <p:cMediaNode>
                                        <p:cTn display="0" masterRel="sameClick">
                                          <p:stCondLst>
                                            <p:cond evt="begin" delay="0">
                                              <p:tn val="68"/>
                                            </p:cond>
                                          </p:stCondLst>
                                          <p:endCondLst>
                                            <p:cond evt="onStopAudio" delay="0">
                                              <p:tgtEl>
                                                <p:sldTgt/>
                                              </p:tgtEl>
                                            </p:cond>
                                          </p:endCondLst>
                                        </p:cTn>
                                        <p:tgtEl>
                                          <p:sndTgt r:embed="rId3" name="Chimes 3-CL (2).wav"/>
                                        </p:tgtEl>
                                      </p:cMediaNode>
                                    </p:audio>
                                  </p:subTnLst>
                                </p:cTn>
                              </p:par>
                              <p:par>
                                <p:cTn id="71" presetID="5" presetClass="entr" presetSubtype="10" fill="hold" grpId="0" nodeType="withEffect">
                                  <p:stCondLst>
                                    <p:cond delay="5000"/>
                                  </p:stCondLst>
                                  <p:childTnLst>
                                    <p:set>
                                      <p:cBhvr>
                                        <p:cTn id="72" dur="1" fill="hold">
                                          <p:stCondLst>
                                            <p:cond delay="0"/>
                                          </p:stCondLst>
                                        </p:cTn>
                                        <p:tgtEl>
                                          <p:spTgt spid="31"/>
                                        </p:tgtEl>
                                        <p:attrNameLst>
                                          <p:attrName>style.visibility</p:attrName>
                                        </p:attrNameLst>
                                      </p:cBhvr>
                                      <p:to>
                                        <p:strVal val="visible"/>
                                      </p:to>
                                    </p:set>
                                    <p:animEffect transition="in" filter="checkerboard(across)">
                                      <p:cBhvr>
                                        <p:cTn id="73" dur="500"/>
                                        <p:tgtEl>
                                          <p:spTgt spid="31"/>
                                        </p:tgtEl>
                                      </p:cBhvr>
                                    </p:animEffect>
                                  </p:childTnLst>
                                </p:cTn>
                              </p:par>
                              <p:par>
                                <p:cTn id="74" presetID="5" presetClass="entr" presetSubtype="10" fill="hold" grpId="0" nodeType="withEffect">
                                  <p:stCondLst>
                                    <p:cond delay="5000"/>
                                  </p:stCondLst>
                                  <p:childTnLst>
                                    <p:set>
                                      <p:cBhvr>
                                        <p:cTn id="75" dur="1" fill="hold">
                                          <p:stCondLst>
                                            <p:cond delay="0"/>
                                          </p:stCondLst>
                                        </p:cTn>
                                        <p:tgtEl>
                                          <p:spTgt spid="32"/>
                                        </p:tgtEl>
                                        <p:attrNameLst>
                                          <p:attrName>style.visibility</p:attrName>
                                        </p:attrNameLst>
                                      </p:cBhvr>
                                      <p:to>
                                        <p:strVal val="visible"/>
                                      </p:to>
                                    </p:set>
                                    <p:animEffect transition="in" filter="checkerboard(across)">
                                      <p:cBhvr>
                                        <p:cTn id="76" dur="500"/>
                                        <p:tgtEl>
                                          <p:spTgt spid="32"/>
                                        </p:tgtEl>
                                      </p:cBhvr>
                                    </p:animEffect>
                                  </p:childTnLst>
                                </p:cTn>
                              </p:par>
                              <p:par>
                                <p:cTn id="77" presetID="22" presetClass="entr" presetSubtype="8" fill="hold" nodeType="withEffect">
                                  <p:stCondLst>
                                    <p:cond delay="5000"/>
                                  </p:stCondLst>
                                  <p:childTnLst>
                                    <p:set>
                                      <p:cBhvr>
                                        <p:cTn id="78" dur="1" fill="hold">
                                          <p:stCondLst>
                                            <p:cond delay="0"/>
                                          </p:stCondLst>
                                        </p:cTn>
                                        <p:tgtEl>
                                          <p:spTgt spid="28"/>
                                        </p:tgtEl>
                                        <p:attrNameLst>
                                          <p:attrName>style.visibility</p:attrName>
                                        </p:attrNameLst>
                                      </p:cBhvr>
                                      <p:to>
                                        <p:strVal val="visible"/>
                                      </p:to>
                                    </p:set>
                                    <p:animEffect transition="in" filter="wipe(left)">
                                      <p:cBhvr>
                                        <p:cTn id="79" dur="500"/>
                                        <p:tgtEl>
                                          <p:spTgt spid="28"/>
                                        </p:tgtEl>
                                      </p:cBhvr>
                                    </p:animEffect>
                                  </p:childTnLst>
                                </p:cTn>
                              </p:par>
                              <p:par>
                                <p:cTn id="80" presetID="12" presetClass="exit" presetSubtype="1" fill="hold" nodeType="withEffect">
                                  <p:stCondLst>
                                    <p:cond delay="5500"/>
                                  </p:stCondLst>
                                  <p:childTnLst>
                                    <p:animEffect transition="out" filter="slide(fromTop)">
                                      <p:cBhvr>
                                        <p:cTn id="81" dur="500"/>
                                        <p:tgtEl>
                                          <p:spTgt spid="2"/>
                                        </p:tgtEl>
                                      </p:cBhvr>
                                    </p:animEffect>
                                    <p:set>
                                      <p:cBhvr>
                                        <p:cTn id="82" dur="1" fill="hold">
                                          <p:stCondLst>
                                            <p:cond delay="499"/>
                                          </p:stCondLst>
                                        </p:cTn>
                                        <p:tgtEl>
                                          <p:spTgt spid="2"/>
                                        </p:tgtEl>
                                        <p:attrNameLst>
                                          <p:attrName>style.visibility</p:attrName>
                                        </p:attrNameLst>
                                      </p:cBhvr>
                                      <p:to>
                                        <p:strVal val="hidden"/>
                                      </p:to>
                                    </p:set>
                                  </p:childTnLst>
                                </p:cTn>
                              </p:par>
                              <p:par>
                                <p:cTn id="83" presetID="12" presetClass="exit" presetSubtype="1" fill="hold" nodeType="withEffect">
                                  <p:stCondLst>
                                    <p:cond delay="5500"/>
                                  </p:stCondLst>
                                  <p:childTnLst>
                                    <p:animEffect transition="out" filter="slide(fromTop)">
                                      <p:cBhvr>
                                        <p:cTn id="84" dur="500"/>
                                        <p:tgtEl>
                                          <p:spTgt spid="29"/>
                                        </p:tgtEl>
                                      </p:cBhvr>
                                    </p:animEffect>
                                    <p:set>
                                      <p:cBhvr>
                                        <p:cTn id="85" dur="1" fill="hold">
                                          <p:stCondLst>
                                            <p:cond delay="499"/>
                                          </p:stCondLst>
                                        </p:cTn>
                                        <p:tgtEl>
                                          <p:spTgt spid="29"/>
                                        </p:tgtEl>
                                        <p:attrNameLst>
                                          <p:attrName>style.visibility</p:attrName>
                                        </p:attrNameLst>
                                      </p:cBhvr>
                                      <p:to>
                                        <p:strVal val="hidden"/>
                                      </p:to>
                                    </p:set>
                                  </p:childTnLst>
                                </p:cTn>
                              </p:par>
                              <p:par>
                                <p:cTn id="86" presetID="12" presetClass="exit" presetSubtype="1" fill="hold" nodeType="withEffect">
                                  <p:stCondLst>
                                    <p:cond delay="5500"/>
                                  </p:stCondLst>
                                  <p:childTnLst>
                                    <p:animEffect transition="out" filter="slide(fromTop)">
                                      <p:cBhvr>
                                        <p:cTn id="87" dur="500"/>
                                        <p:tgtEl>
                                          <p:spTgt spid="24"/>
                                        </p:tgtEl>
                                      </p:cBhvr>
                                    </p:animEffect>
                                    <p:set>
                                      <p:cBhvr>
                                        <p:cTn id="88" dur="1" fill="hold">
                                          <p:stCondLst>
                                            <p:cond delay="499"/>
                                          </p:stCondLst>
                                        </p:cTn>
                                        <p:tgtEl>
                                          <p:spTgt spid="24"/>
                                        </p:tgtEl>
                                        <p:attrNameLst>
                                          <p:attrName>style.visibility</p:attrName>
                                        </p:attrNameLst>
                                      </p:cBhvr>
                                      <p:to>
                                        <p:strVal val="hidden"/>
                                      </p:to>
                                    </p:set>
                                  </p:childTnLst>
                                </p:cTn>
                              </p:par>
                              <p:par>
                                <p:cTn id="89" presetID="12" presetClass="exit" presetSubtype="1" fill="hold" nodeType="withEffect">
                                  <p:stCondLst>
                                    <p:cond delay="5500"/>
                                  </p:stCondLst>
                                  <p:childTnLst>
                                    <p:animEffect transition="out" filter="slide(fromTop)">
                                      <p:cBhvr>
                                        <p:cTn id="90" dur="500"/>
                                        <p:tgtEl>
                                          <p:spTgt spid="19"/>
                                        </p:tgtEl>
                                      </p:cBhvr>
                                    </p:animEffect>
                                    <p:set>
                                      <p:cBhvr>
                                        <p:cTn id="91" dur="1" fill="hold">
                                          <p:stCondLst>
                                            <p:cond delay="499"/>
                                          </p:stCondLst>
                                        </p:cTn>
                                        <p:tgtEl>
                                          <p:spTgt spid="19"/>
                                        </p:tgtEl>
                                        <p:attrNameLst>
                                          <p:attrName>style.visibility</p:attrName>
                                        </p:attrNameLst>
                                      </p:cBhvr>
                                      <p:to>
                                        <p:strVal val="hidden"/>
                                      </p:to>
                                    </p:set>
                                  </p:childTnLst>
                                </p:cTn>
                              </p:par>
                              <p:par>
                                <p:cTn id="92" presetID="12" presetClass="exit" presetSubtype="1" fill="hold" nodeType="withEffect">
                                  <p:stCondLst>
                                    <p:cond delay="5500"/>
                                  </p:stCondLst>
                                  <p:childTnLst>
                                    <p:animEffect transition="out" filter="slide(fromTop)">
                                      <p:cBhvr>
                                        <p:cTn id="93" dur="500"/>
                                        <p:tgtEl>
                                          <p:spTgt spid="11"/>
                                        </p:tgtEl>
                                      </p:cBhvr>
                                    </p:animEffect>
                                    <p:set>
                                      <p:cBhvr>
                                        <p:cTn id="94" dur="1" fill="hold">
                                          <p:stCondLst>
                                            <p:cond delay="499"/>
                                          </p:stCondLst>
                                        </p:cTn>
                                        <p:tgtEl>
                                          <p:spTgt spid="11"/>
                                        </p:tgtEl>
                                        <p:attrNameLst>
                                          <p:attrName>style.visibility</p:attrName>
                                        </p:attrNameLst>
                                      </p:cBhvr>
                                      <p:to>
                                        <p:strVal val="hidden"/>
                                      </p:to>
                                    </p:set>
                                  </p:childTnLst>
                                </p:cTn>
                              </p:par>
                              <p:par>
                                <p:cTn id="95" presetID="12" presetClass="exit" presetSubtype="1" fill="hold" nodeType="withEffect">
                                  <p:stCondLst>
                                    <p:cond delay="5500"/>
                                  </p:stCondLst>
                                  <p:childTnLst>
                                    <p:animEffect transition="out" filter="slide(fromTop)">
                                      <p:cBhvr>
                                        <p:cTn id="96" dur="500"/>
                                        <p:tgtEl>
                                          <p:spTgt spid="3"/>
                                        </p:tgtEl>
                                      </p:cBhvr>
                                    </p:animEffect>
                                    <p:set>
                                      <p:cBhvr>
                                        <p:cTn id="97" dur="1" fill="hold">
                                          <p:stCondLst>
                                            <p:cond delay="499"/>
                                          </p:stCondLst>
                                        </p:cTn>
                                        <p:tgtEl>
                                          <p:spTgt spid="3"/>
                                        </p:tgtEl>
                                        <p:attrNameLst>
                                          <p:attrName>style.visibility</p:attrName>
                                        </p:attrNameLst>
                                      </p:cBhvr>
                                      <p:to>
                                        <p:strVal val="hidden"/>
                                      </p:to>
                                    </p:set>
                                  </p:childTnLst>
                                </p:cTn>
                              </p:par>
                            </p:childTnLst>
                          </p:cTn>
                        </p:par>
                      </p:childTnLst>
                    </p:cTn>
                  </p:par>
                  <p:par>
                    <p:cTn id="98" fill="hold" nodeType="clickPar">
                      <p:stCondLst>
                        <p:cond delay="indefinite"/>
                      </p:stCondLst>
                      <p:childTnLst>
                        <p:par>
                          <p:cTn id="99" fill="hold" nodeType="withGroup">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70"/>
                                        </p:tgtEl>
                                        <p:attrNameLst>
                                          <p:attrName>style.visibility</p:attrName>
                                        </p:attrNameLst>
                                      </p:cBhvr>
                                      <p:to>
                                        <p:strVal val="visible"/>
                                      </p:to>
                                    </p:set>
                                  </p:childTnLst>
                                  <p:subTnLst>
                                    <p:audio>
                                      <p:cMediaNode>
                                        <p:cTn display="0" masterRel="sameClick">
                                          <p:stCondLst>
                                            <p:cond evt="begin" delay="0">
                                              <p:tn val="100"/>
                                            </p:cond>
                                          </p:stCondLst>
                                          <p:endCondLst>
                                            <p:cond evt="onStopAudio" delay="0">
                                              <p:tgtEl>
                                                <p:sldTgt/>
                                              </p:tgtEl>
                                            </p:cond>
                                          </p:endCondLst>
                                        </p:cTn>
                                        <p:tgtEl>
                                          <p:sndTgt r:embed="rId4" name="hammer.wav"/>
                                        </p:tgtEl>
                                      </p:cMediaNode>
                                    </p:audio>
                                  </p:subTnLst>
                                </p:cTn>
                              </p:par>
                            </p:childTnLst>
                          </p:cTn>
                        </p:par>
                        <p:par>
                          <p:cTn id="102" fill="hold" nodeType="afterGroup">
                            <p:stCondLst>
                              <p:cond delay="0"/>
                            </p:stCondLst>
                            <p:childTnLst>
                              <p:par>
                                <p:cTn id="103" presetID="1" presetClass="entr" presetSubtype="0" fill="hold" grpId="0" nodeType="afterEffect">
                                  <p:stCondLst>
                                    <p:cond delay="1000"/>
                                  </p:stCondLst>
                                  <p:childTnLst>
                                    <p:set>
                                      <p:cBhvr>
                                        <p:cTn id="104" dur="1" fill="hold">
                                          <p:stCondLst>
                                            <p:cond delay="0"/>
                                          </p:stCondLst>
                                        </p:cTn>
                                        <p:tgtEl>
                                          <p:spTgt spid="71"/>
                                        </p:tgtEl>
                                        <p:attrNameLst>
                                          <p:attrName>style.visibility</p:attrName>
                                        </p:attrNameLst>
                                      </p:cBhvr>
                                      <p:to>
                                        <p:strVal val="visible"/>
                                      </p:to>
                                    </p:set>
                                  </p:childTnLst>
                                  <p:subTnLst>
                                    <p:audio>
                                      <p:cMediaNode>
                                        <p:cTn display="0" masterRel="sameClick">
                                          <p:stCondLst>
                                            <p:cond evt="begin" delay="0">
                                              <p:tn val="103"/>
                                            </p:cond>
                                          </p:stCondLst>
                                          <p:endCondLst>
                                            <p:cond evt="onStopAudio" delay="0">
                                              <p:tgtEl>
                                                <p:sldTgt/>
                                              </p:tgtEl>
                                            </p:cond>
                                          </p:endCondLst>
                                        </p:cTn>
                                        <p:tgtEl>
                                          <p:sndTgt r:embed="rId4" name="hammer.wav"/>
                                        </p:tgtEl>
                                      </p:cMediaNode>
                                    </p:audio>
                                  </p:subTnLst>
                                </p:cTn>
                              </p:par>
                            </p:childTnLst>
                          </p:cTn>
                        </p:par>
                        <p:par>
                          <p:cTn id="105" fill="hold" nodeType="afterGroup">
                            <p:stCondLst>
                              <p:cond delay="1000"/>
                            </p:stCondLst>
                            <p:childTnLst>
                              <p:par>
                                <p:cTn id="106" presetID="1" presetClass="entr" presetSubtype="0" fill="hold" grpId="0" nodeType="afterEffect">
                                  <p:stCondLst>
                                    <p:cond delay="1000"/>
                                  </p:stCondLst>
                                  <p:childTnLst>
                                    <p:set>
                                      <p:cBhvr>
                                        <p:cTn id="107" dur="1" fill="hold">
                                          <p:stCondLst>
                                            <p:cond delay="0"/>
                                          </p:stCondLst>
                                        </p:cTn>
                                        <p:tgtEl>
                                          <p:spTgt spid="72"/>
                                        </p:tgtEl>
                                        <p:attrNameLst>
                                          <p:attrName>style.visibility</p:attrName>
                                        </p:attrNameLst>
                                      </p:cBhvr>
                                      <p:to>
                                        <p:strVal val="visible"/>
                                      </p:to>
                                    </p:set>
                                  </p:childTnLst>
                                  <p:subTnLst>
                                    <p:audio>
                                      <p:cMediaNode>
                                        <p:cTn display="0" masterRel="sameClick">
                                          <p:stCondLst>
                                            <p:cond evt="begin" delay="0">
                                              <p:tn val="106"/>
                                            </p:cond>
                                          </p:stCondLst>
                                          <p:endCondLst>
                                            <p:cond evt="onStopAudio" delay="0">
                                              <p:tgtEl>
                                                <p:sldTgt/>
                                              </p:tgtEl>
                                            </p:cond>
                                          </p:endCondLst>
                                        </p:cTn>
                                        <p:tgtEl>
                                          <p:sndTgt r:embed="rId4" name="hammer.wav"/>
                                        </p:tgtEl>
                                      </p:cMediaNode>
                                    </p:audio>
                                  </p:subTnLst>
                                </p:cTn>
                              </p:par>
                            </p:childTnLst>
                          </p:cTn>
                        </p:par>
                        <p:par>
                          <p:cTn id="108" fill="hold" nodeType="afterGroup">
                            <p:stCondLst>
                              <p:cond delay="2000"/>
                            </p:stCondLst>
                            <p:childTnLst>
                              <p:par>
                                <p:cTn id="109" presetID="1" presetClass="entr" presetSubtype="0" fill="hold" grpId="0" nodeType="afterEffect">
                                  <p:stCondLst>
                                    <p:cond delay="1000"/>
                                  </p:stCondLst>
                                  <p:childTnLst>
                                    <p:set>
                                      <p:cBhvr>
                                        <p:cTn id="110" dur="1" fill="hold">
                                          <p:stCondLst>
                                            <p:cond delay="0"/>
                                          </p:stCondLst>
                                        </p:cTn>
                                        <p:tgtEl>
                                          <p:spTgt spid="73"/>
                                        </p:tgtEl>
                                        <p:attrNameLst>
                                          <p:attrName>style.visibility</p:attrName>
                                        </p:attrNameLst>
                                      </p:cBhvr>
                                      <p:to>
                                        <p:strVal val="visible"/>
                                      </p:to>
                                    </p:set>
                                  </p:childTnLst>
                                  <p:subTnLst>
                                    <p:audio>
                                      <p:cMediaNode>
                                        <p:cTn display="0" masterRel="sameClick">
                                          <p:stCondLst>
                                            <p:cond evt="begin" delay="0">
                                              <p:tn val="109"/>
                                            </p:cond>
                                          </p:stCondLst>
                                          <p:endCondLst>
                                            <p:cond evt="onStopAudio" delay="0">
                                              <p:tgtEl>
                                                <p:sldTgt/>
                                              </p:tgtEl>
                                            </p:cond>
                                          </p:endCondLst>
                                        </p:cTn>
                                        <p:tgtEl>
                                          <p:sndTgt r:embed="rId4" name="hammer.wav"/>
                                        </p:tgtEl>
                                      </p:cMediaNode>
                                    </p:audio>
                                  </p:subTnLst>
                                </p:cTn>
                              </p:par>
                            </p:childTnLst>
                          </p:cTn>
                        </p:par>
                        <p:par>
                          <p:cTn id="111" fill="hold" nodeType="afterGroup">
                            <p:stCondLst>
                              <p:cond delay="3000"/>
                            </p:stCondLst>
                            <p:childTnLst>
                              <p:par>
                                <p:cTn id="112" presetID="1" presetClass="entr" presetSubtype="0" fill="hold" grpId="0" nodeType="afterEffect">
                                  <p:stCondLst>
                                    <p:cond delay="1000"/>
                                  </p:stCondLst>
                                  <p:childTnLst>
                                    <p:set>
                                      <p:cBhvr>
                                        <p:cTn id="113" dur="1" fill="hold">
                                          <p:stCondLst>
                                            <p:cond delay="0"/>
                                          </p:stCondLst>
                                        </p:cTn>
                                        <p:tgtEl>
                                          <p:spTgt spid="74"/>
                                        </p:tgtEl>
                                        <p:attrNameLst>
                                          <p:attrName>style.visibility</p:attrName>
                                        </p:attrNameLst>
                                      </p:cBhvr>
                                      <p:to>
                                        <p:strVal val="visible"/>
                                      </p:to>
                                    </p:set>
                                  </p:childTnLst>
                                  <p:subTnLst>
                                    <p:audio>
                                      <p:cMediaNode>
                                        <p:cTn display="0" masterRel="sameClick">
                                          <p:stCondLst>
                                            <p:cond evt="begin" delay="0">
                                              <p:tn val="112"/>
                                            </p:cond>
                                          </p:stCondLst>
                                          <p:endCondLst>
                                            <p:cond evt="onStopAudio" delay="0">
                                              <p:tgtEl>
                                                <p:sldTgt/>
                                              </p:tgtEl>
                                            </p:cond>
                                          </p:endCondLst>
                                        </p:cTn>
                                        <p:tgtEl>
                                          <p:sndTgt r:embed="rId4" name="hammer.wav"/>
                                        </p:tgtEl>
                                      </p:cMediaNode>
                                    </p:audio>
                                  </p:subTnLst>
                                </p:cTn>
                              </p:par>
                            </p:childTnLst>
                          </p:cTn>
                        </p:par>
                        <p:par>
                          <p:cTn id="114" fill="hold" nodeType="afterGroup">
                            <p:stCondLst>
                              <p:cond delay="4000"/>
                            </p:stCondLst>
                            <p:childTnLst>
                              <p:par>
                                <p:cTn id="115" presetID="1" presetClass="entr" presetSubtype="0" fill="hold" grpId="0" nodeType="afterEffect">
                                  <p:stCondLst>
                                    <p:cond delay="1000"/>
                                  </p:stCondLst>
                                  <p:childTnLst>
                                    <p:set>
                                      <p:cBhvr>
                                        <p:cTn id="116" dur="1" fill="hold">
                                          <p:stCondLst>
                                            <p:cond delay="0"/>
                                          </p:stCondLst>
                                        </p:cTn>
                                        <p:tgtEl>
                                          <p:spTgt spid="75"/>
                                        </p:tgtEl>
                                        <p:attrNameLst>
                                          <p:attrName>style.visibility</p:attrName>
                                        </p:attrNameLst>
                                      </p:cBhvr>
                                      <p:to>
                                        <p:strVal val="visible"/>
                                      </p:to>
                                    </p:set>
                                  </p:childTnLst>
                                  <p:subTnLst>
                                    <p:audio>
                                      <p:cMediaNode>
                                        <p:cTn display="0" masterRel="sameClick">
                                          <p:stCondLst>
                                            <p:cond evt="begin" delay="0">
                                              <p:tn val="115"/>
                                            </p:cond>
                                          </p:stCondLst>
                                          <p:endCondLst>
                                            <p:cond evt="onStopAudio" delay="0">
                                              <p:tgtEl>
                                                <p:sldTgt/>
                                              </p:tgtEl>
                                            </p:cond>
                                          </p:endCondLst>
                                        </p:cTn>
                                        <p:tgtEl>
                                          <p:sndTgt r:embed="rId4" name="hammer.wav"/>
                                        </p:tgtEl>
                                      </p:cMediaNode>
                                    </p:audio>
                                  </p:subTnLst>
                                </p:cTn>
                              </p:par>
                            </p:childTnLst>
                          </p:cTn>
                        </p:par>
                        <p:par>
                          <p:cTn id="117" fill="hold" nodeType="afterGroup">
                            <p:stCondLst>
                              <p:cond delay="5000"/>
                            </p:stCondLst>
                            <p:childTnLst>
                              <p:par>
                                <p:cTn id="118" presetID="1" presetClass="entr" presetSubtype="0" fill="hold" grpId="0" nodeType="afterEffect">
                                  <p:stCondLst>
                                    <p:cond delay="1000"/>
                                  </p:stCondLst>
                                  <p:childTnLst>
                                    <p:set>
                                      <p:cBhvr>
                                        <p:cTn id="119" dur="1" fill="hold">
                                          <p:stCondLst>
                                            <p:cond delay="0"/>
                                          </p:stCondLst>
                                        </p:cTn>
                                        <p:tgtEl>
                                          <p:spTgt spid="76"/>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4" name="hammer.wav"/>
                                        </p:tgtEl>
                                      </p:cMediaNode>
                                    </p:audio>
                                  </p:subTnLst>
                                </p:cTn>
                              </p:par>
                            </p:childTnLst>
                          </p:cTn>
                        </p:par>
                        <p:par>
                          <p:cTn id="120" fill="hold" nodeType="afterGroup">
                            <p:stCondLst>
                              <p:cond delay="6000"/>
                            </p:stCondLst>
                            <p:childTnLst>
                              <p:par>
                                <p:cTn id="121" presetID="1" presetClass="entr" presetSubtype="0" fill="hold" grpId="0" nodeType="afterEffect">
                                  <p:stCondLst>
                                    <p:cond delay="1000"/>
                                  </p:stCondLst>
                                  <p:childTnLst>
                                    <p:set>
                                      <p:cBhvr>
                                        <p:cTn id="122" dur="1" fill="hold">
                                          <p:stCondLst>
                                            <p:cond delay="0"/>
                                          </p:stCondLst>
                                        </p:cTn>
                                        <p:tgtEl>
                                          <p:spTgt spid="88"/>
                                        </p:tgtEl>
                                        <p:attrNameLst>
                                          <p:attrName>style.visibility</p:attrName>
                                        </p:attrNameLst>
                                      </p:cBhvr>
                                      <p:to>
                                        <p:strVal val="visible"/>
                                      </p:to>
                                    </p:set>
                                  </p:childTnLst>
                                  <p:subTnLst>
                                    <p:audio>
                                      <p:cMediaNode>
                                        <p:cTn display="0" masterRel="sameClick">
                                          <p:stCondLst>
                                            <p:cond evt="begin" delay="0">
                                              <p:tn val="121"/>
                                            </p:cond>
                                          </p:stCondLst>
                                          <p:endCondLst>
                                            <p:cond evt="onStopAudio" delay="0">
                                              <p:tgtEl>
                                                <p:sldTgt/>
                                              </p:tgtEl>
                                            </p:cond>
                                          </p:endCondLst>
                                        </p:cTn>
                                        <p:tgtEl>
                                          <p:sndTgt r:embed="rId4" name="hammer.wav"/>
                                        </p:tgtEl>
                                      </p:cMediaNode>
                                    </p:audio>
                                  </p:subTnLst>
                                </p:cTn>
                              </p:par>
                            </p:childTnLst>
                          </p:cTn>
                        </p:par>
                        <p:par>
                          <p:cTn id="123" fill="hold" nodeType="afterGroup">
                            <p:stCondLst>
                              <p:cond delay="7000"/>
                            </p:stCondLst>
                            <p:childTnLst>
                              <p:par>
                                <p:cTn id="124" presetID="1" presetClass="entr" presetSubtype="0" fill="hold" grpId="0" nodeType="afterEffect">
                                  <p:stCondLst>
                                    <p:cond delay="1000"/>
                                  </p:stCondLst>
                                  <p:childTnLst>
                                    <p:set>
                                      <p:cBhvr>
                                        <p:cTn id="125" dur="1" fill="hold">
                                          <p:stCondLst>
                                            <p:cond delay="0"/>
                                          </p:stCondLst>
                                        </p:cTn>
                                        <p:tgtEl>
                                          <p:spTgt spid="89"/>
                                        </p:tgtEl>
                                        <p:attrNameLst>
                                          <p:attrName>style.visibility</p:attrName>
                                        </p:attrNameLst>
                                      </p:cBhvr>
                                      <p:to>
                                        <p:strVal val="visible"/>
                                      </p:to>
                                    </p:set>
                                  </p:childTnLst>
                                  <p:subTnLst>
                                    <p:audio>
                                      <p:cMediaNode>
                                        <p:cTn display="0" masterRel="sameClick">
                                          <p:stCondLst>
                                            <p:cond evt="begin" delay="0">
                                              <p:tn val="124"/>
                                            </p:cond>
                                          </p:stCondLst>
                                          <p:endCondLst>
                                            <p:cond evt="onStopAudio" delay="0">
                                              <p:tgtEl>
                                                <p:sldTgt/>
                                              </p:tgtEl>
                                            </p:cond>
                                          </p:endCondLst>
                                        </p:cTn>
                                        <p:tgtEl>
                                          <p:sndTgt r:embed="rId4" name="hammer.wav"/>
                                        </p:tgtEl>
                                      </p:cMediaNode>
                                    </p:audio>
                                  </p:subTnLst>
                                </p:cTn>
                              </p:par>
                            </p:childTnLst>
                          </p:cTn>
                        </p:par>
                        <p:par>
                          <p:cTn id="126" fill="hold" nodeType="afterGroup">
                            <p:stCondLst>
                              <p:cond delay="8000"/>
                            </p:stCondLst>
                            <p:childTnLst>
                              <p:par>
                                <p:cTn id="127" presetID="1" presetClass="entr" presetSubtype="0" fill="hold" grpId="0" nodeType="afterEffect">
                                  <p:stCondLst>
                                    <p:cond delay="1000"/>
                                  </p:stCondLst>
                                  <p:childTnLst>
                                    <p:set>
                                      <p:cBhvr>
                                        <p:cTn id="128" dur="1" fill="hold">
                                          <p:stCondLst>
                                            <p:cond delay="0"/>
                                          </p:stCondLst>
                                        </p:cTn>
                                        <p:tgtEl>
                                          <p:spTgt spid="90"/>
                                        </p:tgtEl>
                                        <p:attrNameLst>
                                          <p:attrName>style.visibility</p:attrName>
                                        </p:attrNameLst>
                                      </p:cBhvr>
                                      <p:to>
                                        <p:strVal val="visible"/>
                                      </p:to>
                                    </p:set>
                                  </p:childTnLst>
                                  <p:subTnLst>
                                    <p:audio>
                                      <p:cMediaNode>
                                        <p:cTn display="0" masterRel="sameClick">
                                          <p:stCondLst>
                                            <p:cond evt="begin" delay="0">
                                              <p:tn val="127"/>
                                            </p:cond>
                                          </p:stCondLst>
                                          <p:endCondLst>
                                            <p:cond evt="onStopAudio" delay="0">
                                              <p:tgtEl>
                                                <p:sldTgt/>
                                              </p:tgtEl>
                                            </p:cond>
                                          </p:endCondLst>
                                        </p:cTn>
                                        <p:tgtEl>
                                          <p:sndTgt r:embed="rId4" name="hammer.wav"/>
                                        </p:tgtEl>
                                      </p:cMediaNode>
                                    </p:audio>
                                  </p:subTnLst>
                                </p:cTn>
                              </p:par>
                            </p:childTnLst>
                          </p:cTn>
                        </p:par>
                        <p:par>
                          <p:cTn id="129" fill="hold" nodeType="afterGroup">
                            <p:stCondLst>
                              <p:cond delay="9000"/>
                            </p:stCondLst>
                            <p:childTnLst>
                              <p:par>
                                <p:cTn id="130" presetID="1" presetClass="entr" presetSubtype="0" fill="hold" grpId="0" nodeType="afterEffect">
                                  <p:stCondLst>
                                    <p:cond delay="1000"/>
                                  </p:stCondLst>
                                  <p:childTnLst>
                                    <p:set>
                                      <p:cBhvr>
                                        <p:cTn id="131" dur="1" fill="hold">
                                          <p:stCondLst>
                                            <p:cond delay="0"/>
                                          </p:stCondLst>
                                        </p:cTn>
                                        <p:tgtEl>
                                          <p:spTgt spid="91"/>
                                        </p:tgtEl>
                                        <p:attrNameLst>
                                          <p:attrName>style.visibility</p:attrName>
                                        </p:attrNameLst>
                                      </p:cBhvr>
                                      <p:to>
                                        <p:strVal val="visible"/>
                                      </p:to>
                                    </p:set>
                                  </p:childTnLst>
                                  <p:subTnLst>
                                    <p:audio>
                                      <p:cMediaNode>
                                        <p:cTn display="0" masterRel="sameClick">
                                          <p:stCondLst>
                                            <p:cond evt="begin" delay="0">
                                              <p:tn val="130"/>
                                            </p:cond>
                                          </p:stCondLst>
                                          <p:endCondLst>
                                            <p:cond evt="onStopAudio" delay="0">
                                              <p:tgtEl>
                                                <p:sldTgt/>
                                              </p:tgtEl>
                                            </p:cond>
                                          </p:endCondLst>
                                        </p:cTn>
                                        <p:tgtEl>
                                          <p:sndTgt r:embed="rId4" name="hammer.wav"/>
                                        </p:tgtEl>
                                      </p:cMediaNode>
                                    </p:audio>
                                  </p:subTnLst>
                                </p:cTn>
                              </p:par>
                            </p:childTnLst>
                          </p:cTn>
                        </p:par>
                        <p:par>
                          <p:cTn id="132" fill="hold" nodeType="afterGroup">
                            <p:stCondLst>
                              <p:cond delay="10000"/>
                            </p:stCondLst>
                            <p:childTnLst>
                              <p:par>
                                <p:cTn id="133" presetID="1" presetClass="entr" presetSubtype="0" fill="hold" grpId="0" nodeType="afterEffect">
                                  <p:stCondLst>
                                    <p:cond delay="1000"/>
                                  </p:stCondLst>
                                  <p:childTnLst>
                                    <p:set>
                                      <p:cBhvr>
                                        <p:cTn id="134" dur="1" fill="hold">
                                          <p:stCondLst>
                                            <p:cond delay="0"/>
                                          </p:stCondLst>
                                        </p:cTn>
                                        <p:tgtEl>
                                          <p:spTgt spid="92"/>
                                        </p:tgtEl>
                                        <p:attrNameLst>
                                          <p:attrName>style.visibility</p:attrName>
                                        </p:attrNameLst>
                                      </p:cBhvr>
                                      <p:to>
                                        <p:strVal val="visible"/>
                                      </p:to>
                                    </p:set>
                                  </p:childTnLst>
                                  <p:subTnLst>
                                    <p:audio>
                                      <p:cMediaNode>
                                        <p:cTn display="0" masterRel="sameClick">
                                          <p:stCondLst>
                                            <p:cond evt="begin" delay="0">
                                              <p:tn val="133"/>
                                            </p:cond>
                                          </p:stCondLst>
                                          <p:endCondLst>
                                            <p:cond evt="onStopAudio" delay="0">
                                              <p:tgtEl>
                                                <p:sldTgt/>
                                              </p:tgtEl>
                                            </p:cond>
                                          </p:endCondLst>
                                        </p:cTn>
                                        <p:tgtEl>
                                          <p:sndTgt r:embed="rId4" name="hammer.wav"/>
                                        </p:tgtEl>
                                      </p:cMediaNode>
                                    </p:audio>
                                  </p:subTnLst>
                                </p:cTn>
                              </p:par>
                            </p:childTnLst>
                          </p:cTn>
                        </p:par>
                        <p:par>
                          <p:cTn id="135" fill="hold" nodeType="afterGroup">
                            <p:stCondLst>
                              <p:cond delay="11000"/>
                            </p:stCondLst>
                            <p:childTnLst>
                              <p:par>
                                <p:cTn id="136" presetID="1" presetClass="entr" presetSubtype="0" fill="hold" grpId="0" nodeType="afterEffect">
                                  <p:stCondLst>
                                    <p:cond delay="1000"/>
                                  </p:stCondLst>
                                  <p:childTnLst>
                                    <p:set>
                                      <p:cBhvr>
                                        <p:cTn id="137" dur="1" fill="hold">
                                          <p:stCondLst>
                                            <p:cond delay="0"/>
                                          </p:stCondLst>
                                        </p:cTn>
                                        <p:tgtEl>
                                          <p:spTgt spid="93"/>
                                        </p:tgtEl>
                                        <p:attrNameLst>
                                          <p:attrName>style.visibility</p:attrName>
                                        </p:attrNameLst>
                                      </p:cBhvr>
                                      <p:to>
                                        <p:strVal val="visible"/>
                                      </p:to>
                                    </p:set>
                                  </p:childTnLst>
                                  <p:subTnLst>
                                    <p:audio>
                                      <p:cMediaNode>
                                        <p:cTn display="0" masterRel="sameClick">
                                          <p:stCondLst>
                                            <p:cond evt="begin" delay="0">
                                              <p:tn val="136"/>
                                            </p:cond>
                                          </p:stCondLst>
                                          <p:endCondLst>
                                            <p:cond evt="onStopAudio" delay="0">
                                              <p:tgtEl>
                                                <p:sldTgt/>
                                              </p:tgtEl>
                                            </p:cond>
                                          </p:endCondLst>
                                        </p:cTn>
                                        <p:tgtEl>
                                          <p:sndTgt r:embed="rId4" name="hammer.wav"/>
                                        </p:tgtEl>
                                      </p:cMediaNode>
                                    </p:audio>
                                  </p:subTnLst>
                                </p:cTn>
                              </p:par>
                            </p:childTnLst>
                          </p:cTn>
                        </p:par>
                        <p:par>
                          <p:cTn id="138" fill="hold" nodeType="afterGroup">
                            <p:stCondLst>
                              <p:cond delay="12000"/>
                            </p:stCondLst>
                            <p:childTnLst>
                              <p:par>
                                <p:cTn id="139" presetID="1" presetClass="entr" presetSubtype="0" fill="hold" grpId="0" nodeType="afterEffect">
                                  <p:stCondLst>
                                    <p:cond delay="1000"/>
                                  </p:stCondLst>
                                  <p:childTnLst>
                                    <p:set>
                                      <p:cBhvr>
                                        <p:cTn id="140" dur="1" fill="hold">
                                          <p:stCondLst>
                                            <p:cond delay="0"/>
                                          </p:stCondLst>
                                        </p:cTn>
                                        <p:tgtEl>
                                          <p:spTgt spid="94"/>
                                        </p:tgtEl>
                                        <p:attrNameLst>
                                          <p:attrName>style.visibility</p:attrName>
                                        </p:attrNameLst>
                                      </p:cBhvr>
                                      <p:to>
                                        <p:strVal val="visible"/>
                                      </p:to>
                                    </p:set>
                                  </p:childTnLst>
                                  <p:subTnLst>
                                    <p:audio>
                                      <p:cMediaNode>
                                        <p:cTn display="0" masterRel="sameClick">
                                          <p:stCondLst>
                                            <p:cond evt="begin" delay="0">
                                              <p:tn val="139"/>
                                            </p:cond>
                                          </p:stCondLst>
                                          <p:endCondLst>
                                            <p:cond evt="onStopAudio" delay="0">
                                              <p:tgtEl>
                                                <p:sldTgt/>
                                              </p:tgtEl>
                                            </p:cond>
                                          </p:endCondLst>
                                        </p:cTn>
                                        <p:tgtEl>
                                          <p:sndTgt r:embed="rId4" name="hammer.wav"/>
                                        </p:tgtEl>
                                      </p:cMediaNode>
                                    </p:audio>
                                  </p:subTnLst>
                                </p:cTn>
                              </p:par>
                            </p:childTnLst>
                          </p:cTn>
                        </p:par>
                        <p:par>
                          <p:cTn id="141" fill="hold" nodeType="afterGroup">
                            <p:stCondLst>
                              <p:cond delay="13000"/>
                            </p:stCondLst>
                            <p:childTnLst>
                              <p:par>
                                <p:cTn id="142" presetID="1" presetClass="entr" presetSubtype="0" fill="hold" grpId="0" nodeType="afterEffect">
                                  <p:stCondLst>
                                    <p:cond delay="1000"/>
                                  </p:stCondLst>
                                  <p:childTnLst>
                                    <p:set>
                                      <p:cBhvr>
                                        <p:cTn id="143" dur="1" fill="hold">
                                          <p:stCondLst>
                                            <p:cond delay="0"/>
                                          </p:stCondLst>
                                        </p:cTn>
                                        <p:tgtEl>
                                          <p:spTgt spid="95"/>
                                        </p:tgtEl>
                                        <p:attrNameLst>
                                          <p:attrName>style.visibility</p:attrName>
                                        </p:attrNameLst>
                                      </p:cBhvr>
                                      <p:to>
                                        <p:strVal val="visible"/>
                                      </p:to>
                                    </p:set>
                                  </p:childTnLst>
                                  <p:subTnLst>
                                    <p:audio>
                                      <p:cMediaNode>
                                        <p:cTn display="0" masterRel="sameClick">
                                          <p:stCondLst>
                                            <p:cond evt="begin" delay="0">
                                              <p:tn val="142"/>
                                            </p:cond>
                                          </p:stCondLst>
                                          <p:endCondLst>
                                            <p:cond evt="onStopAudio" delay="0">
                                              <p:tgtEl>
                                                <p:sldTgt/>
                                              </p:tgtEl>
                                            </p:cond>
                                          </p:endCondLst>
                                        </p:cTn>
                                        <p:tgtEl>
                                          <p:sndTgt r:embed="rId4" name="hammer.wav"/>
                                        </p:tgtEl>
                                      </p:cMediaNode>
                                    </p:audio>
                                  </p:subTnLst>
                                </p:cTn>
                              </p:par>
                            </p:childTnLst>
                          </p:cTn>
                        </p:par>
                        <p:par>
                          <p:cTn id="144" fill="hold" nodeType="afterGroup">
                            <p:stCondLst>
                              <p:cond delay="14000"/>
                            </p:stCondLst>
                            <p:childTnLst>
                              <p:par>
                                <p:cTn id="145" presetID="1" presetClass="entr" presetSubtype="0" fill="hold" grpId="0" nodeType="afterEffect">
                                  <p:stCondLst>
                                    <p:cond delay="1000"/>
                                  </p:stCondLst>
                                  <p:childTnLst>
                                    <p:set>
                                      <p:cBhvr>
                                        <p:cTn id="146" dur="1" fill="hold">
                                          <p:stCondLst>
                                            <p:cond delay="0"/>
                                          </p:stCondLst>
                                        </p:cTn>
                                        <p:tgtEl>
                                          <p:spTgt spid="96"/>
                                        </p:tgtEl>
                                        <p:attrNameLst>
                                          <p:attrName>style.visibility</p:attrName>
                                        </p:attrNameLst>
                                      </p:cBhvr>
                                      <p:to>
                                        <p:strVal val="visible"/>
                                      </p:to>
                                    </p:set>
                                  </p:childTnLst>
                                  <p:subTnLst>
                                    <p:audio>
                                      <p:cMediaNode>
                                        <p:cTn display="0" masterRel="sameClick">
                                          <p:stCondLst>
                                            <p:cond evt="begin" delay="0">
                                              <p:tn val="145"/>
                                            </p:cond>
                                          </p:stCondLst>
                                          <p:endCondLst>
                                            <p:cond evt="onStopAudio" delay="0">
                                              <p:tgtEl>
                                                <p:sldTgt/>
                                              </p:tgtEl>
                                            </p:cond>
                                          </p:endCondLst>
                                        </p:cTn>
                                        <p:tgtEl>
                                          <p:sndTgt r:embed="rId4" name="hammer.wav"/>
                                        </p:tgtEl>
                                      </p:cMediaNode>
                                    </p:audio>
                                  </p:subTnLst>
                                </p:cTn>
                              </p:par>
                            </p:childTnLst>
                          </p:cTn>
                        </p:par>
                        <p:par>
                          <p:cTn id="147" fill="hold" nodeType="afterGroup">
                            <p:stCondLst>
                              <p:cond delay="15000"/>
                            </p:stCondLst>
                            <p:childTnLst>
                              <p:par>
                                <p:cTn id="148" presetID="1" presetClass="entr" presetSubtype="0" fill="hold" grpId="0" nodeType="afterEffect">
                                  <p:stCondLst>
                                    <p:cond delay="1000"/>
                                  </p:stCondLst>
                                  <p:childTnLst>
                                    <p:set>
                                      <p:cBhvr>
                                        <p:cTn id="149" dur="1" fill="hold">
                                          <p:stCondLst>
                                            <p:cond delay="0"/>
                                          </p:stCondLst>
                                        </p:cTn>
                                        <p:tgtEl>
                                          <p:spTgt spid="97"/>
                                        </p:tgtEl>
                                        <p:attrNameLst>
                                          <p:attrName>style.visibility</p:attrName>
                                        </p:attrNameLst>
                                      </p:cBhvr>
                                      <p:to>
                                        <p:strVal val="visible"/>
                                      </p:to>
                                    </p:set>
                                  </p:childTnLst>
                                  <p:subTnLst>
                                    <p:audio>
                                      <p:cMediaNode>
                                        <p:cTn display="0" masterRel="sameClick">
                                          <p:stCondLst>
                                            <p:cond evt="begin" delay="0">
                                              <p:tn val="148"/>
                                            </p:cond>
                                          </p:stCondLst>
                                          <p:endCondLst>
                                            <p:cond evt="onStopAudio" delay="0">
                                              <p:tgtEl>
                                                <p:sldTgt/>
                                              </p:tgtEl>
                                            </p:cond>
                                          </p:endCondLst>
                                        </p:cTn>
                                        <p:tgtEl>
                                          <p:sndTgt r:embed="rId4" name="hammer.wav"/>
                                        </p:tgtEl>
                                      </p:cMediaNode>
                                    </p:audio>
                                  </p:subTnLst>
                                </p:cTn>
                              </p:par>
                            </p:childTnLst>
                          </p:cTn>
                        </p:par>
                        <p:par>
                          <p:cTn id="150" fill="hold" nodeType="afterGroup">
                            <p:stCondLst>
                              <p:cond delay="16000"/>
                            </p:stCondLst>
                            <p:childTnLst>
                              <p:par>
                                <p:cTn id="151" presetID="1" presetClass="entr" presetSubtype="0" fill="hold" grpId="0" nodeType="afterEffect">
                                  <p:stCondLst>
                                    <p:cond delay="1000"/>
                                  </p:stCondLst>
                                  <p:childTnLst>
                                    <p:set>
                                      <p:cBhvr>
                                        <p:cTn id="152" dur="1" fill="hold">
                                          <p:stCondLst>
                                            <p:cond delay="0"/>
                                          </p:stCondLst>
                                        </p:cTn>
                                        <p:tgtEl>
                                          <p:spTgt spid="98"/>
                                        </p:tgtEl>
                                        <p:attrNameLst>
                                          <p:attrName>style.visibility</p:attrName>
                                        </p:attrNameLst>
                                      </p:cBhvr>
                                      <p:to>
                                        <p:strVal val="visible"/>
                                      </p:to>
                                    </p:set>
                                  </p:childTnLst>
                                  <p:subTnLst>
                                    <p:audio>
                                      <p:cMediaNode>
                                        <p:cTn display="0" masterRel="sameClick">
                                          <p:stCondLst>
                                            <p:cond evt="begin" delay="0">
                                              <p:tn val="151"/>
                                            </p:cond>
                                          </p:stCondLst>
                                          <p:endCondLst>
                                            <p:cond evt="onStopAudio" delay="0">
                                              <p:tgtEl>
                                                <p:sldTgt/>
                                              </p:tgtEl>
                                            </p:cond>
                                          </p:endCondLst>
                                        </p:cTn>
                                        <p:tgtEl>
                                          <p:sndTgt r:embed="rId4" name="hammer.wav"/>
                                        </p:tgtEl>
                                      </p:cMediaNode>
                                    </p:audio>
                                  </p:subTnLst>
                                </p:cTn>
                              </p:par>
                            </p:childTnLst>
                          </p:cTn>
                        </p:par>
                        <p:par>
                          <p:cTn id="153" fill="hold" nodeType="afterGroup">
                            <p:stCondLst>
                              <p:cond delay="17000"/>
                            </p:stCondLst>
                            <p:childTnLst>
                              <p:par>
                                <p:cTn id="154" presetID="1" presetClass="entr" presetSubtype="0" fill="hold" grpId="0" nodeType="afterEffect">
                                  <p:stCondLst>
                                    <p:cond delay="1000"/>
                                  </p:stCondLst>
                                  <p:childTnLst>
                                    <p:set>
                                      <p:cBhvr>
                                        <p:cTn id="155" dur="1" fill="hold">
                                          <p:stCondLst>
                                            <p:cond delay="0"/>
                                          </p:stCondLst>
                                        </p:cTn>
                                        <p:tgtEl>
                                          <p:spTgt spid="99"/>
                                        </p:tgtEl>
                                        <p:attrNameLst>
                                          <p:attrName>style.visibility</p:attrName>
                                        </p:attrNameLst>
                                      </p:cBhvr>
                                      <p:to>
                                        <p:strVal val="visible"/>
                                      </p:to>
                                    </p:set>
                                  </p:childTnLst>
                                  <p:subTnLst>
                                    <p:audio>
                                      <p:cMediaNode>
                                        <p:cTn display="0" masterRel="sameClick">
                                          <p:stCondLst>
                                            <p:cond evt="begin" delay="0">
                                              <p:tn val="154"/>
                                            </p:cond>
                                          </p:stCondLst>
                                          <p:endCondLst>
                                            <p:cond evt="onStopAudio" delay="0">
                                              <p:tgtEl>
                                                <p:sldTgt/>
                                              </p:tgtEl>
                                            </p:cond>
                                          </p:endCondLst>
                                        </p:cTn>
                                        <p:tgtEl>
                                          <p:sndTgt r:embed="rId4" name="hammer.wav"/>
                                        </p:tgtEl>
                                      </p:cMediaNode>
                                    </p:audio>
                                  </p:subTnLst>
                                </p:cTn>
                              </p:par>
                            </p:childTnLst>
                          </p:cTn>
                        </p:par>
                        <p:par>
                          <p:cTn id="156" fill="hold" nodeType="afterGroup">
                            <p:stCondLst>
                              <p:cond delay="18000"/>
                            </p:stCondLst>
                            <p:childTnLst>
                              <p:par>
                                <p:cTn id="157" presetID="1" presetClass="entr" presetSubtype="0" fill="hold" grpId="0" nodeType="afterEffect">
                                  <p:stCondLst>
                                    <p:cond delay="1000"/>
                                  </p:stCondLst>
                                  <p:childTnLst>
                                    <p:set>
                                      <p:cBhvr>
                                        <p:cTn id="158" dur="1" fill="hold">
                                          <p:stCondLst>
                                            <p:cond delay="0"/>
                                          </p:stCondLst>
                                        </p:cTn>
                                        <p:tgtEl>
                                          <p:spTgt spid="100"/>
                                        </p:tgtEl>
                                        <p:attrNameLst>
                                          <p:attrName>style.visibility</p:attrName>
                                        </p:attrNameLst>
                                      </p:cBhvr>
                                      <p:to>
                                        <p:strVal val="visible"/>
                                      </p:to>
                                    </p:set>
                                  </p:childTnLst>
                                  <p:subTnLst>
                                    <p:audio>
                                      <p:cMediaNode>
                                        <p:cTn display="0" masterRel="sameClick">
                                          <p:stCondLst>
                                            <p:cond evt="begin" delay="0">
                                              <p:tn val="157"/>
                                            </p:cond>
                                          </p:stCondLst>
                                          <p:endCondLst>
                                            <p:cond evt="onStopAudio" delay="0">
                                              <p:tgtEl>
                                                <p:sldTgt/>
                                              </p:tgtEl>
                                            </p:cond>
                                          </p:endCondLst>
                                        </p:cTn>
                                        <p:tgtEl>
                                          <p:sndTgt r:embed="rId4" name="hammer.wav"/>
                                        </p:tgtEl>
                                      </p:cMediaNode>
                                    </p:audio>
                                  </p:subTnLst>
                                </p:cTn>
                              </p:par>
                            </p:childTnLst>
                          </p:cTn>
                        </p:par>
                        <p:par>
                          <p:cTn id="159" fill="hold" nodeType="afterGroup">
                            <p:stCondLst>
                              <p:cond delay="19000"/>
                            </p:stCondLst>
                            <p:childTnLst>
                              <p:par>
                                <p:cTn id="160" presetID="1" presetClass="entr" presetSubtype="0" fill="hold" grpId="0" nodeType="afterEffect">
                                  <p:stCondLst>
                                    <p:cond delay="1000"/>
                                  </p:stCondLst>
                                  <p:childTnLst>
                                    <p:set>
                                      <p:cBhvr>
                                        <p:cTn id="161" dur="1" fill="hold">
                                          <p:stCondLst>
                                            <p:cond delay="0"/>
                                          </p:stCondLst>
                                        </p:cTn>
                                        <p:tgtEl>
                                          <p:spTgt spid="101"/>
                                        </p:tgtEl>
                                        <p:attrNameLst>
                                          <p:attrName>style.visibility</p:attrName>
                                        </p:attrNameLst>
                                      </p:cBhvr>
                                      <p:to>
                                        <p:strVal val="visible"/>
                                      </p:to>
                                    </p:set>
                                  </p:childTnLst>
                                  <p:subTnLst>
                                    <p:audio>
                                      <p:cMediaNode>
                                        <p:cTn display="0" masterRel="sameClick">
                                          <p:stCondLst>
                                            <p:cond evt="begin" delay="0">
                                              <p:tn val="160"/>
                                            </p:cond>
                                          </p:stCondLst>
                                          <p:endCondLst>
                                            <p:cond evt="onStopAudio" delay="0">
                                              <p:tgtEl>
                                                <p:sldTgt/>
                                              </p:tgtEl>
                                            </p:cond>
                                          </p:endCondLst>
                                        </p:cTn>
                                        <p:tgtEl>
                                          <p:sndTgt r:embed="rId5" name="laser.wav"/>
                                        </p:tgtEl>
                                      </p:cMediaNode>
                                    </p:audio>
                                  </p:subTnLst>
                                </p:cTn>
                              </p:par>
                            </p:childTnLst>
                          </p:cTn>
                        </p:par>
                      </p:childTnLst>
                    </p:cTn>
                  </p:par>
                  <p:par>
                    <p:cTn id="162" fill="hold" nodeType="clickPar">
                      <p:stCondLst>
                        <p:cond delay="indefinite"/>
                      </p:stCondLst>
                      <p:childTnLst>
                        <p:par>
                          <p:cTn id="163" fill="hold" nodeType="withGroup">
                            <p:stCondLst>
                              <p:cond delay="0"/>
                            </p:stCondLst>
                            <p:childTnLst>
                              <p:par>
                                <p:cTn id="164" presetID="22" presetClass="entr" presetSubtype="8" fill="hold" nodeType="clickEffect">
                                  <p:stCondLst>
                                    <p:cond delay="0"/>
                                  </p:stCondLst>
                                  <p:childTnLst>
                                    <p:set>
                                      <p:cBhvr>
                                        <p:cTn id="165" dur="1" fill="hold">
                                          <p:stCondLst>
                                            <p:cond delay="0"/>
                                          </p:stCondLst>
                                        </p:cTn>
                                        <p:tgtEl>
                                          <p:spTgt spid="58"/>
                                        </p:tgtEl>
                                        <p:attrNameLst>
                                          <p:attrName>style.visibility</p:attrName>
                                        </p:attrNameLst>
                                      </p:cBhvr>
                                      <p:to>
                                        <p:strVal val="visible"/>
                                      </p:to>
                                    </p:set>
                                    <p:animEffect transition="in" filter="wipe(left)">
                                      <p:cBhvr>
                                        <p:cTn id="166"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21" grpId="0" animBg="1"/>
      <p:bldP spid="22" grpId="0" animBg="1"/>
      <p:bldP spid="26" grpId="0" animBg="1"/>
      <p:bldP spid="27" grpId="0" animBg="1"/>
      <p:bldP spid="31" grpId="0" animBg="1"/>
      <p:bldP spid="32" grpId="0" animBg="1"/>
      <p:bldP spid="33" grpId="0" animBg="1"/>
      <p:bldP spid="33" grpId="1" animBg="1"/>
      <p:bldP spid="70" grpId="0" animBg="1"/>
      <p:bldP spid="71" grpId="0" animBg="1"/>
      <p:bldP spid="72" grpId="0" animBg="1"/>
      <p:bldP spid="73" grpId="0" animBg="1"/>
      <p:bldP spid="74" grpId="0" animBg="1"/>
      <p:bldP spid="75" grpId="0" animBg="1"/>
      <p:bldP spid="76"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3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335&quot;/&gt;&lt;/object&gt;&lt;object type=&quot;3&quot; unique_id=&quot;10004&quot;&gt;&lt;property id=&quot;20148&quot; value=&quot;5&quot;/&gt;&lt;property id=&quot;20300&quot; value=&quot;Slide 2&quot;/&gt;&lt;property id=&quot;20307&quot; value=&quot;315&quot;/&gt;&lt;/object&gt;&lt;object type=&quot;3&quot; unique_id=&quot;10005&quot;&gt;&lt;property id=&quot;20148&quot; value=&quot;5&quot;/&gt;&lt;property id=&quot;20300&quot; value=&quot;Slide 3&quot;/&gt;&lt;property id=&quot;20307&quot; value=&quot;298&quot;/&gt;&lt;/object&gt;&lt;object type=&quot;3&quot; unique_id=&quot;10006&quot;&gt;&lt;property id=&quot;20148&quot; value=&quot;5&quot;/&gt;&lt;property id=&quot;20300&quot; value=&quot;Slide 4&quot;/&gt;&lt;property id=&quot;20307&quot; value=&quot;316&quot;/&gt;&lt;/object&gt;&lt;object type=&quot;3&quot; unique_id=&quot;10007&quot;&gt;&lt;property id=&quot;20148&quot; value=&quot;5&quot;/&gt;&lt;property id=&quot;20300&quot; value=&quot;Slide 5&quot;/&gt;&lt;property id=&quot;20307&quot; value=&quot;317&quot;/&gt;&lt;/object&gt;&lt;object type=&quot;3&quot; unique_id=&quot;10008&quot;&gt;&lt;property id=&quot;20148&quot; value=&quot;5&quot;/&gt;&lt;property id=&quot;20300&quot; value=&quot;Slide 6&quot;/&gt;&lt;property id=&quot;20307&quot; value=&quot;258&quot;/&gt;&lt;/object&gt;&lt;object type=&quot;3&quot; unique_id=&quot;10009&quot;&gt;&lt;property id=&quot;20148&quot; value=&quot;5&quot;/&gt;&lt;property id=&quot;20300&quot; value=&quot;Slide 7&quot;/&gt;&lt;property id=&quot;20307&quot; value=&quot;259&quot;/&gt;&lt;/object&gt;&lt;object type=&quot;3&quot; unique_id=&quot;10010&quot;&gt;&lt;property id=&quot;20148&quot; value=&quot;5&quot;/&gt;&lt;property id=&quot;20300&quot; value=&quot;Slide 8&quot;/&gt;&lt;property id=&quot;20307&quot; value=&quot;330&quot;/&gt;&lt;/object&gt;&lt;object type=&quot;3&quot; unique_id=&quot;10011&quot;&gt;&lt;property id=&quot;20148&quot; value=&quot;5&quot;/&gt;&lt;property id=&quot;20300&quot; value=&quot;Slide 9&quot;/&gt;&lt;property id=&quot;20307&quot; value=&quot;324&quot;/&gt;&lt;/object&gt;&lt;object type=&quot;3&quot; unique_id=&quot;10012&quot;&gt;&lt;property id=&quot;20148&quot; value=&quot;5&quot;/&gt;&lt;property id=&quot;20300&quot; value=&quot;Slide 10&quot;/&gt;&lt;property id=&quot;20307&quot; value=&quot;261&quot;/&gt;&lt;/object&gt;&lt;object type=&quot;3&quot; unique_id=&quot;10013&quot;&gt;&lt;property id=&quot;20148&quot; value=&quot;5&quot;/&gt;&lt;property id=&quot;20300&quot; value=&quot;Slide 11&quot;/&gt;&lt;property id=&quot;20307&quot; value=&quot;331&quot;/&gt;&lt;/object&gt;&lt;object type=&quot;3&quot; unique_id=&quot;10014&quot;&gt;&lt;property id=&quot;20148&quot; value=&quot;5&quot;/&gt;&lt;property id=&quot;20300&quot; value=&quot;Slide 12&quot;/&gt;&lt;property id=&quot;20307&quot; value=&quot;274&quot;/&gt;&lt;/object&gt;&lt;object type=&quot;3&quot; unique_id=&quot;10015&quot;&gt;&lt;property id=&quot;20148&quot; value=&quot;5&quot;/&gt;&lt;property id=&quot;20300&quot; value=&quot;Slide 13&quot;/&gt;&lt;property id=&quot;20307&quot; value=&quot;262&quot;/&gt;&lt;/object&gt;&lt;object type=&quot;3&quot; unique_id=&quot;10016&quot;&gt;&lt;property id=&quot;20148&quot; value=&quot;5&quot;/&gt;&lt;property id=&quot;20300&quot; value=&quot;Slide 14&quot;/&gt;&lt;property id=&quot;20307&quot; value=&quot;332&quot;/&gt;&lt;/object&gt;&lt;object type=&quot;3&quot; unique_id=&quot;10017&quot;&gt;&lt;property id=&quot;20148&quot; value=&quot;5&quot;/&gt;&lt;property id=&quot;20300&quot; value=&quot;Slide 15&quot;/&gt;&lt;property id=&quot;20307&quot; value=&quot;275&quot;/&gt;&lt;/object&gt;&lt;object type=&quot;3&quot; unique_id=&quot;10018&quot;&gt;&lt;property id=&quot;20148&quot; value=&quot;5&quot;/&gt;&lt;property id=&quot;20300&quot; value=&quot;Slide 16&quot;/&gt;&lt;property id=&quot;20307&quot; value=&quot;318&quot;/&gt;&lt;/object&gt;&lt;object type=&quot;3&quot; unique_id=&quot;10019&quot;&gt;&lt;property id=&quot;20148&quot; value=&quot;5&quot;/&gt;&lt;property id=&quot;20300&quot; value=&quot;Slide 17&quot;/&gt;&lt;property id=&quot;20307&quot; value=&quot;314&quot;/&gt;&lt;/object&gt;&lt;object type=&quot;3&quot; unique_id=&quot;10020&quot;&gt;&lt;property id=&quot;20148&quot; value=&quot;5&quot;/&gt;&lt;property id=&quot;20300&quot; value=&quot;Slide 18&quot;/&gt;&lt;property id=&quot;20307&quot; value=&quot;299&quot;/&gt;&lt;/object&gt;&lt;object type=&quot;3&quot; unique_id=&quot;10021&quot;&gt;&lt;property id=&quot;20148&quot; value=&quot;5&quot;/&gt;&lt;property id=&quot;20300&quot; value=&quot;Slide 19&quot;/&gt;&lt;property id=&quot;20307&quot; value=&quot;300&quot;/&gt;&lt;/object&gt;&lt;object type=&quot;3&quot; unique_id=&quot;10022&quot;&gt;&lt;property id=&quot;20148&quot; value=&quot;5&quot;/&gt;&lt;property id=&quot;20300&quot; value=&quot;Slide 20&quot;/&gt;&lt;property id=&quot;20307&quot; value=&quot;301&quot;/&gt;&lt;/object&gt;&lt;object type=&quot;3&quot; unique_id=&quot;10023&quot;&gt;&lt;property id=&quot;20148&quot; value=&quot;5&quot;/&gt;&lt;property id=&quot;20300&quot; value=&quot;Slide 21&quot;/&gt;&lt;property id=&quot;20307&quot; value=&quot;327&quot;/&gt;&lt;/object&gt;&lt;object type=&quot;3&quot; unique_id=&quot;10024&quot;&gt;&lt;property id=&quot;20148&quot; value=&quot;5&quot;/&gt;&lt;property id=&quot;20300&quot; value=&quot;Slide 22&quot;/&gt;&lt;property id=&quot;20307&quot; value=&quot;328&quot;/&gt;&lt;/object&gt;&lt;object type=&quot;3&quot; unique_id=&quot;10025&quot;&gt;&lt;property id=&quot;20148&quot; value=&quot;5&quot;/&gt;&lt;property id=&quot;20300&quot; value=&quot;Slide 23&quot;/&gt;&lt;property id=&quot;20307&quot; value=&quot;310&quot;/&gt;&lt;/object&gt;&lt;object type=&quot;3&quot; unique_id=&quot;10026&quot;&gt;&lt;property id=&quot;20148&quot; value=&quot;5&quot;/&gt;&lt;property id=&quot;20300&quot; value=&quot;Slide 24&quot;/&gt;&lt;property id=&quot;20307&quot; value=&quot;329&quot;/&gt;&lt;/object&gt;&lt;object type=&quot;3&quot; unique_id=&quot;10027&quot;&gt;&lt;property id=&quot;20148&quot; value=&quot;5&quot;/&gt;&lt;property id=&quot;20300&quot; value=&quot;Slide 25&quot;/&gt;&lt;property id=&quot;20307&quot; value=&quot;333&quot;/&gt;&lt;/object&gt;&lt;object type=&quot;3&quot; unique_id=&quot;10028&quot;&gt;&lt;property id=&quot;20148&quot; value=&quot;5&quot;/&gt;&lt;property id=&quot;20300&quot; value=&quot;Slide 26&quot;/&gt;&lt;property id=&quot;20307&quot; value=&quot;325&quot;/&gt;&lt;/object&gt;&lt;object type=&quot;3&quot; unique_id=&quot;10029&quot;&gt;&lt;property id=&quot;20148&quot; value=&quot;5&quot;/&gt;&lt;property id=&quot;20300&quot; value=&quot;Slide 27&quot;/&gt;&lt;property id=&quot;20307&quot; value=&quot;334&quot;/&gt;&lt;/object&gt;&lt;/object&gt;&lt;object type=&quot;8&quot; unique_id=&quot;10058&quot;&gt;&lt;/object&gt;&lt;/object&gt;&lt;/database&gt;"/>
  <p:tag name="MMPROD_NEXTUNIQUEID" val="10009"/>
  <p:tag name="SECTOMILLISECCONVERTED" val="1"/>
</p:tagLst>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1374</TotalTime>
  <Words>1563</Words>
  <Application>Microsoft Office PowerPoint</Application>
  <PresentationFormat>On-screen Show (4:3)</PresentationFormat>
  <Paragraphs>520</Paragraphs>
  <Slides>24</Slides>
  <Notes>1</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2</vt:i4>
      </vt:variant>
      <vt:variant>
        <vt:lpstr>Slide Titles</vt:lpstr>
      </vt:variant>
      <vt:variant>
        <vt:i4>24</vt:i4>
      </vt:variant>
    </vt:vector>
  </HeadingPairs>
  <TitlesOfParts>
    <vt:vector size="38" baseType="lpstr">
      <vt:lpstr>SimSun</vt:lpstr>
      <vt:lpstr>.VnTime</vt:lpstr>
      <vt:lpstr>.VnTimeH</vt:lpstr>
      <vt:lpstr>Arial</vt:lpstr>
      <vt:lpstr>Calibri</vt:lpstr>
      <vt:lpstr>Century Gothic</vt:lpstr>
      <vt:lpstr>Gulim</vt:lpstr>
      <vt:lpstr>Gulim</vt:lpstr>
      <vt:lpstr>Tahoma</vt:lpstr>
      <vt:lpstr>Times New Roman</vt:lpstr>
      <vt:lpstr>Wingdings 3</vt:lpstr>
      <vt:lpstr>Wisp</vt:lpstr>
      <vt:lpstr>CorelDRAW</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CON DAO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NP-COMPUTER</dc:creator>
  <cp:lastModifiedBy>Dell</cp:lastModifiedBy>
  <cp:revision>912</cp:revision>
  <dcterms:created xsi:type="dcterms:W3CDTF">2016-10-05T13:21:01Z</dcterms:created>
  <dcterms:modified xsi:type="dcterms:W3CDTF">2021-11-22T04:07:15Z</dcterms:modified>
</cp:coreProperties>
</file>